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1" r:id="rId3"/>
    <p:sldId id="270" r:id="rId4"/>
    <p:sldId id="275" r:id="rId5"/>
    <p:sldId id="276" r:id="rId6"/>
    <p:sldId id="291" r:id="rId7"/>
    <p:sldId id="280" r:id="rId8"/>
    <p:sldId id="28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573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919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641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729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9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446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808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626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83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4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28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C8025-9676-4CA3-9988-58E2C2D83950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66024-284B-4C5D-9873-AC6BC3C8D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996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profile/526614972771/statuses/154739937929315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ok.ru/profile/526614972771/statuses/154685993609315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ijt4xsBfwc&amp;t=15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IajjIQQWU8I" TargetMode="External"/><Relationship Id="rId5" Type="http://schemas.openxmlformats.org/officeDocument/2006/relationships/hyperlink" Target="https://www.youtube.com/watch?v=ogOa0V9srRA" TargetMode="External"/><Relationship Id="rId4" Type="http://schemas.openxmlformats.org/officeDocument/2006/relationships/hyperlink" Target="https://www.youtube.com/watch?v=6Xvf3mpYcic&amp;t=2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437" y="2644170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Министерства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 движения школьников по отбору кандидатов на должность советника директора школы по воспитанию и работе с детскими объединениями.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 №4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Балыкина Наталия Андреевна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0"/>
            <a:ext cx="3723290" cy="265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12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8504" y="177091"/>
            <a:ext cx="8935495" cy="2889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себе: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 с 2013 года, классный руководитель с 2018 г,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организатор внеклассной работы школьников по английскому языку, организация воспитательной работы по предмету в рамках недели английского языка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https://i.mycdn.me/i?r=AyH4iRPQ2q0otWIFepML2LxR6J5IT6SZsixVu4kENCqP7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9" y="3424134"/>
            <a:ext cx="4612666" cy="345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486" y="3424134"/>
            <a:ext cx="4565513" cy="342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12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69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6027" y="172242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 дипломы</a:t>
            </a:r>
          </a:p>
        </p:txBody>
      </p:sp>
      <p:pic>
        <p:nvPicPr>
          <p:cNvPr id="2050" name="Picture 2" descr="Диплом бакалав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0958"/>
            <a:ext cx="5724128" cy="4010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:\новый компьютер 13 апреля 2022 перед ремонтом\Рабочий стол!!!!! перед ремонтом 13 апреля 2022\моя папка!!!! смотри сюда\диплом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5597525" cy="3923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G:\новый компьютер 13 апреля 2022 перед ремонтом\Рабочий стол!!!!! перед ремонтом 13 апреля 2022\моя папка!!!! смотри сюда\диплом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300" y="1124744"/>
            <a:ext cx="2499464" cy="3910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C:\Users\balyk\Desktop\чумачечая\грамоты\Новая папка\благодарственное письмо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561" y="2449608"/>
            <a:ext cx="3091439" cy="440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12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69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251" y="18864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 педагога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980728"/>
            <a:ext cx="8568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Являюсь организатором профильного отряда «Лингвист», ответственным за пришкольную площадку «Радуга», участие в краевом конкурсе на лучшее детское общественное движение, участие в конкурсах муниципального и краевого уровней.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Natalia\Pictures\ControlCenter4\Scan\CCI22082021_00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636575"/>
            <a:ext cx="4576903" cy="324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91300"/>
            <a:ext cx="5089048" cy="357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93" y="-54744"/>
            <a:ext cx="91569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C:\Users\Natalia\Pictures\ControlCenter4\Scan\CCI22082021_00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9354" y="1071911"/>
            <a:ext cx="3707904" cy="4604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93" y="2014720"/>
            <a:ext cx="3521632" cy="484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563" y="1540213"/>
            <a:ext cx="3491880" cy="4979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972" y="3571105"/>
            <a:ext cx="2339098" cy="329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30426" y="116632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</a:t>
            </a:r>
          </a:p>
        </p:txBody>
      </p:sp>
    </p:spTree>
    <p:extLst>
      <p:ext uri="{BB962C8B-B14F-4D97-AF65-F5344CB8AC3E}">
        <p14:creationId xmlns:p14="http://schemas.microsoft.com/office/powerpoint/2010/main" val="353660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86" y="0"/>
            <a:ext cx="91569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148450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всероссийских акциях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2993" y="908720"/>
            <a:ext cx="9144000" cy="267765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1.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кция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ОкнаРоссии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#12июняденьроссии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ok.ru/profile/526614972771/statuses/154739937929315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600" dirty="0"/>
              <a:t> </a:t>
            </a:r>
            <a:r>
              <a:rPr lang="en-US" sz="1600" dirty="0">
                <a:hlinkClick r:id="rId4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УРОКПОБЕДЫ Всероссийский урок победы в 8а классе "Растёт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Волгограде берёзка"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ok.ru/profile/526614972771/statuses/154685993609315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2 место в школьном конкурсе «Смотр песни и строя»;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3 место в школьном конкурсе патриотической песни.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" y="4293096"/>
            <a:ext cx="4564472" cy="257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96228"/>
            <a:ext cx="5783142" cy="32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61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69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260648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международных научно-практических конференциях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balyk\Desktop\чумачечая\грамоты\Новая папка\Сертификат аэтер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1" y="1438089"/>
            <a:ext cx="5004398" cy="3503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balyk\Desktop\чумачечая\грамоты\Новая папка\Сертификат диспу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16832"/>
            <a:ext cx="3065673" cy="432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balyk\Desktop\чумачечая\грамоты\Новая папка\сертификат особенности перевода инструктивного текст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88" y="3962459"/>
            <a:ext cx="4330452" cy="305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197" y="2584075"/>
            <a:ext cx="3052803" cy="427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123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69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188640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 видеоролики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892480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ролик "Информационная безопастность-21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век«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www.youtube.com/watch?v=9ijt4xsBfwc&amp;t=15s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Лекция-классный час "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Фейковые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новости"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www.youtube.com/watch?v=6Xvf3mpYcic&amp;t=2s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"Единой России" "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Zащитникам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Отечества" ученицы 8 А класса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Облачевской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Ульяны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www.youtube.com/watch?v=ogOa0V9srRA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"Единой России" "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Zащитникам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Отечества" ученицы 8 А класса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Бритвиной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Алёны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www.youtube.com/watch?v=IajjIQQWU8I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"Единой России" "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Zащитникам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Отечества" ученика 6 А класса Балыкина Владимира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https://www.youtube.com/watch?v=lXzIQpmcFKM&amp;t=2s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6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213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Vova 9921</dc:creator>
  <cp:lastModifiedBy>Vova 9921</cp:lastModifiedBy>
  <cp:revision>43</cp:revision>
  <dcterms:created xsi:type="dcterms:W3CDTF">2022-05-10T18:40:35Z</dcterms:created>
  <dcterms:modified xsi:type="dcterms:W3CDTF">2022-06-15T13:23:02Z</dcterms:modified>
</cp:coreProperties>
</file>