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4013B-40A1-46B9-82DF-ACF72D6663BE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FBC16-1825-4D77-97C1-75CFB5DBE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836712"/>
            <a:ext cx="8676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Интерактивная игра «Новогодний праздник»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5013176"/>
            <a:ext cx="4037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Подготовила воспитатель МБДОУ №4:</a:t>
            </a:r>
          </a:p>
          <a:p>
            <a:r>
              <a:rPr lang="ru-RU" b="1" dirty="0" smtClean="0"/>
              <a:t>Осипова Анна Владимировна.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1052736"/>
            <a:ext cx="61206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Он оранжевый и гладкий,</a:t>
            </a:r>
            <a:br>
              <a:rPr lang="ru-RU" sz="4800" b="1" dirty="0" smtClean="0"/>
            </a:br>
            <a:r>
              <a:rPr lang="ru-RU" sz="4800" b="1" dirty="0" smtClean="0"/>
              <a:t>Чистится легко и сладкий,</a:t>
            </a:r>
            <a:br>
              <a:rPr lang="ru-RU" sz="4800" b="1" dirty="0" smtClean="0"/>
            </a:br>
            <a:r>
              <a:rPr lang="ru-RU" sz="4800" b="1" dirty="0" smtClean="0"/>
              <a:t>Всеми детками любим.</a:t>
            </a:r>
            <a:br>
              <a:rPr lang="ru-RU" sz="4800" b="1" dirty="0" smtClean="0"/>
            </a:br>
            <a:r>
              <a:rPr lang="ru-RU" sz="4800" b="1" dirty="0" smtClean="0"/>
              <a:t>Это вкусный...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682074595_sneg-top-p-kartinka-mandarin-vkontakte-6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764704"/>
            <a:ext cx="5760640" cy="52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11760" y="54868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Посмотрели мы в окошко,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Все в снегу уже дорожки,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Значит, праздник к нам придет,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Он зовется...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elka-detiam-0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0"/>
            <a:ext cx="70939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 Новым Годом вас друзья!!!</a:t>
            </a:r>
            <a:endParaRPr lang="ru-RU" sz="4400" dirty="0"/>
          </a:p>
        </p:txBody>
      </p:sp>
      <p:pic>
        <p:nvPicPr>
          <p:cNvPr id="4" name="Рисунок 3" descr="Tyr7O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812067"/>
            <a:ext cx="8684226" cy="6045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404664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052736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/>
              <a:t>Цель игры:</a:t>
            </a:r>
            <a:r>
              <a:rPr lang="ru-RU" sz="3600" dirty="0" smtClean="0"/>
              <a:t> Создание праздничного настроения.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492896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/>
              <a:t>Задачи: </a:t>
            </a:r>
            <a:r>
              <a:rPr lang="ru-RU" sz="3600" dirty="0" smtClean="0"/>
              <a:t>Закрепить знания детей по теме «Новогодний праздник». Активизировать словарный запас: ель, клён, берёза, сундук, бенгальские свечи, гирлянда, посох.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764704"/>
            <a:ext cx="6996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Какое дерево наряжают на новый год?</a:t>
            </a:r>
            <a:endParaRPr lang="ru-RU" sz="3200" dirty="0"/>
          </a:p>
        </p:txBody>
      </p:sp>
      <p:pic>
        <p:nvPicPr>
          <p:cNvPr id="4" name="клён" descr="1673456937_gas-kvas-com-p-klen-detskii-risunok-36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060848"/>
            <a:ext cx="3456384" cy="3312368"/>
          </a:xfrm>
          <a:prstGeom prst="rect">
            <a:avLst/>
          </a:prstGeom>
        </p:spPr>
      </p:pic>
      <p:pic>
        <p:nvPicPr>
          <p:cNvPr id="5" name="ель" descr="1673489794_gas-kvas-com-p-risunok-detskii-yel-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19872" y="1916832"/>
            <a:ext cx="2635509" cy="3424165"/>
          </a:xfrm>
          <a:prstGeom prst="rect">
            <a:avLst/>
          </a:prstGeom>
        </p:spPr>
      </p:pic>
      <p:pic>
        <p:nvPicPr>
          <p:cNvPr id="6" name="берёза" descr="8mRNAgLiYvn300yOixnUL6M0mSXQEyQsvcczp_5TBPwSUxr3fHS6MqzShXYDks9qUY5Ph9iU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1340768"/>
            <a:ext cx="2875227" cy="4077072"/>
          </a:xfrm>
          <a:prstGeom prst="rect">
            <a:avLst/>
          </a:prstGeom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54868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Давайте откроем сундук и посмотрим что там лежит.</a:t>
            </a:r>
            <a:endParaRPr lang="ru-RU" sz="2400" b="1" dirty="0"/>
          </a:p>
        </p:txBody>
      </p:sp>
      <p:pic>
        <p:nvPicPr>
          <p:cNvPr id="9" name="Рисунок 8" descr="Bzb6hb1asZ8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-243408"/>
            <a:ext cx="6696744" cy="6895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tKZz1MPrFhk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638174"/>
            <a:ext cx="6840760" cy="6219825"/>
          </a:xfrm>
          <a:prstGeom prst="rect">
            <a:avLst/>
          </a:prstGeom>
        </p:spPr>
      </p:pic>
      <p:pic>
        <p:nvPicPr>
          <p:cNvPr id="4" name="зелёный" descr="45aacabd0a486970131a7e9db4c9b4c6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2780928"/>
            <a:ext cx="1268760" cy="1268760"/>
          </a:xfrm>
          <a:prstGeom prst="rect">
            <a:avLst/>
          </a:prstGeom>
        </p:spPr>
      </p:pic>
      <p:pic>
        <p:nvPicPr>
          <p:cNvPr id="5" name="зелёный" descr="76c6edf0d93fae94dabb4842edf1a740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2852936"/>
            <a:ext cx="1080120" cy="1080120"/>
          </a:xfrm>
          <a:prstGeom prst="rect">
            <a:avLst/>
          </a:prstGeom>
        </p:spPr>
      </p:pic>
      <p:pic>
        <p:nvPicPr>
          <p:cNvPr id="6" name="красный" descr="22773.750x0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2852936"/>
            <a:ext cx="1080120" cy="1080120"/>
          </a:xfrm>
          <a:prstGeom prst="rect">
            <a:avLst/>
          </a:prstGeom>
        </p:spPr>
      </p:pic>
      <p:pic>
        <p:nvPicPr>
          <p:cNvPr id="7" name="серый" descr="elochnoe-ukrashenie-shar-ploskij-serebristyj-371352.jpe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2708920"/>
            <a:ext cx="1224136" cy="1224136"/>
          </a:xfrm>
          <a:prstGeom prst="rect">
            <a:avLst/>
          </a:prstGeom>
        </p:spPr>
      </p:pic>
      <p:pic>
        <p:nvPicPr>
          <p:cNvPr id="8" name="синий" descr="shar-sinii-1000x1000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3429000"/>
            <a:ext cx="692696" cy="692696"/>
          </a:xfrm>
          <a:prstGeom prst="rect">
            <a:avLst/>
          </a:prstGeom>
        </p:spPr>
      </p:pic>
      <p:pic>
        <p:nvPicPr>
          <p:cNvPr id="9" name="синий с пингвином" descr="shar-steklyannyj-geometricheskij-60mm-podarochnaya-upakovka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3068960"/>
            <a:ext cx="720080" cy="7200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83768" y="116632"/>
            <a:ext cx="4802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Это наши украшения на ёлку.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6824 L 0.34254 0.4459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84987E-6 L 0.39375 -2.84987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1  E" pathEditMode="relative" ptsTypes="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1  E" pathEditMode="relative" ptsTypes="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332656"/>
            <a:ext cx="5737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Будем наряжать нашу ёлочку.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ель" descr="1673489794_gas-kvas-com-p-risunok-detskii-yel-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764704"/>
            <a:ext cx="4358033" cy="5662142"/>
          </a:xfrm>
          <a:prstGeom prst="rect">
            <a:avLst/>
          </a:prstGeom>
        </p:spPr>
      </p:pic>
      <p:pic>
        <p:nvPicPr>
          <p:cNvPr id="5" name="Рисунок 4" descr="45aacabd0a486970131a7e9db4c9b4c6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3861048"/>
            <a:ext cx="864096" cy="864096"/>
          </a:xfrm>
          <a:prstGeom prst="rect">
            <a:avLst/>
          </a:prstGeom>
        </p:spPr>
      </p:pic>
      <p:pic>
        <p:nvPicPr>
          <p:cNvPr id="6" name="Рисунок 5" descr="76c6edf0d93fae94dabb4842edf1a740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1916832"/>
            <a:ext cx="836712" cy="836712"/>
          </a:xfrm>
          <a:prstGeom prst="rect">
            <a:avLst/>
          </a:prstGeom>
        </p:spPr>
      </p:pic>
      <p:pic>
        <p:nvPicPr>
          <p:cNvPr id="7" name="Рисунок 6" descr="22773.750x0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912" y="2492896"/>
            <a:ext cx="1008112" cy="1008112"/>
          </a:xfrm>
          <a:prstGeom prst="rect">
            <a:avLst/>
          </a:prstGeom>
        </p:spPr>
      </p:pic>
      <p:pic>
        <p:nvPicPr>
          <p:cNvPr id="8" name="Рисунок 7" descr="cbc09197e1a1c1d90363e298969ef1f4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2780928"/>
            <a:ext cx="864096" cy="864096"/>
          </a:xfrm>
          <a:prstGeom prst="rect">
            <a:avLst/>
          </a:prstGeom>
        </p:spPr>
      </p:pic>
      <p:pic>
        <p:nvPicPr>
          <p:cNvPr id="9" name="Рисунок 8" descr="elochnoe-ukrashenie-shar-ploskij-serebristyj-371352.jpe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3068960"/>
            <a:ext cx="1196752" cy="1196752"/>
          </a:xfrm>
          <a:prstGeom prst="rect">
            <a:avLst/>
          </a:prstGeom>
        </p:spPr>
      </p:pic>
      <p:pic>
        <p:nvPicPr>
          <p:cNvPr id="10" name="Рисунок 9" descr="shar-sinii-1000x1000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3933056"/>
            <a:ext cx="1296144" cy="1296144"/>
          </a:xfrm>
          <a:prstGeom prst="rect">
            <a:avLst/>
          </a:prstGeom>
        </p:spPr>
      </p:pic>
      <p:pic>
        <p:nvPicPr>
          <p:cNvPr id="11" name="Рисунок 10" descr="shar-steklyannyj-geometricheskij-60mm-podarochnaya-upakovka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4293096"/>
            <a:ext cx="980728" cy="980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260648"/>
            <a:ext cx="69080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приехал Дед Мороз, бенгальские огоньки он нам привез.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Зажигайтесь поскорее, будет нам всем веселее.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84423779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260648"/>
            <a:ext cx="5517232" cy="5517232"/>
          </a:xfrm>
          <a:prstGeom prst="rect">
            <a:avLst/>
          </a:prstGeom>
        </p:spPr>
      </p:pic>
      <p:pic>
        <p:nvPicPr>
          <p:cNvPr id="9" name="Рисунок 8" descr="1p3f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908721"/>
            <a:ext cx="2232248" cy="2647418"/>
          </a:xfrm>
          <a:prstGeom prst="rect">
            <a:avLst/>
          </a:prstGeom>
        </p:spPr>
      </p:pic>
      <p:pic>
        <p:nvPicPr>
          <p:cNvPr id="10" name="Рисунок 9" descr="1p3f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99792" y="908720"/>
            <a:ext cx="2232248" cy="2647418"/>
          </a:xfrm>
          <a:prstGeom prst="rect">
            <a:avLst/>
          </a:prstGeom>
        </p:spPr>
      </p:pic>
      <p:pic>
        <p:nvPicPr>
          <p:cNvPr id="11" name="Рисунок 10" descr="1p3f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4005064"/>
            <a:ext cx="2232248" cy="2647418"/>
          </a:xfrm>
          <a:prstGeom prst="rect">
            <a:avLst/>
          </a:prstGeom>
        </p:spPr>
      </p:pic>
      <p:pic>
        <p:nvPicPr>
          <p:cNvPr id="12" name="Рисунок 11" descr="1p3f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43808" y="4005064"/>
            <a:ext cx="2232248" cy="2647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980728"/>
            <a:ext cx="85318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Дед Мороз огни зажёг, а теперь и ты дружок отгадай загадки.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20888"/>
            <a:ext cx="76683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Они в воздухе кружатся,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ладони к нам ложатся,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Невесомы, как пушинки,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 зовут их все...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685656347_polinka-top-p-kartinka-snezhinki-na-belom-fone-krasivo-6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332656"/>
            <a:ext cx="2664296" cy="2664296"/>
          </a:xfrm>
          <a:prstGeom prst="rect">
            <a:avLst/>
          </a:prstGeom>
        </p:spPr>
      </p:pic>
      <p:pic>
        <p:nvPicPr>
          <p:cNvPr id="4" name="Рисунок 3" descr="1685656347_polinka-top-p-kartinka-snezhinki-na-belom-fone-krasivo-6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2780928"/>
            <a:ext cx="2276872" cy="2276872"/>
          </a:xfrm>
          <a:prstGeom prst="rect">
            <a:avLst/>
          </a:prstGeom>
        </p:spPr>
      </p:pic>
      <p:pic>
        <p:nvPicPr>
          <p:cNvPr id="5" name="Рисунок 4" descr="1685656347_polinka-top-p-kartinka-snezhinki-na-belom-fone-krasivo-65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4293096"/>
            <a:ext cx="244827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129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Павел</cp:lastModifiedBy>
  <cp:revision>19</cp:revision>
  <dcterms:modified xsi:type="dcterms:W3CDTF">2024-01-08T13:03:40Z</dcterms:modified>
</cp:coreProperties>
</file>