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Rg st="1" end="16"/>
    <p:penClr>
      <a:srgbClr val="FF0000"/>
    </p:penClr>
  </p:showPr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2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BD473-2FC1-4412-AD80-CBE3630576EF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86F8C-56F9-4177-9407-7E71B9CD6B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 advClick="0" advTm="20000">
    <p:circl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file:///C:\Users\1304967\Desktop\&#1044;&#1080;&#1076;&#1102;&#1083;&#1103;%20-%20&#1050;&#1086;&#1084;&#1077;&#1090;&#1072;.mp3" TargetMode="External"/><Relationship Id="rId7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Музыка и ее влияние на развитие детей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5357826"/>
            <a:ext cx="4357718" cy="135732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Студент: Пунгина З.И.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Группа: ЗДО – 18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Преподаватель: Труфанова О. В.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~PP2341.WAV">
            <a:hlinkClick r:id="" action="ppaction://media"/>
          </p:cNvPr>
          <p:cNvPicPr>
            <a:picLocks noRot="1" noChangeAspect="1"/>
          </p:cNvPicPr>
          <p:nvPr>
            <a:wavAudioFile r:embed="rId2" name="~PP2341.WAV"/>
          </p:nvPr>
        </p:nvPicPr>
        <p:blipFill>
          <a:blip r:embed="rId6"/>
          <a:stretch>
            <a:fillRect/>
          </a:stretch>
        </p:blipFill>
        <p:spPr>
          <a:xfrm>
            <a:off x="8712200" y="6426200"/>
            <a:ext cx="203200" cy="203200"/>
          </a:xfrm>
          <a:prstGeom prst="rect">
            <a:avLst/>
          </a:prstGeom>
        </p:spPr>
      </p:pic>
      <p:pic>
        <p:nvPicPr>
          <p:cNvPr id="5" name="Дидюля - Комет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  <p:pic>
        <p:nvPicPr>
          <p:cNvPr id="6" name="Дидюля - Комет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6"/>
          <a:stretch>
            <a:fillRect/>
          </a:stretch>
        </p:blipFill>
        <p:spPr>
          <a:xfrm>
            <a:off x="4470400" y="3327400"/>
            <a:ext cx="203200" cy="2032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2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025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025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16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2000" r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85728"/>
            <a:ext cx="7572428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Segoe Script" pitchFamily="66" charset="0"/>
              </a:rPr>
              <a:t>Какая музыка полезна малышам</a:t>
            </a:r>
            <a:r>
              <a:rPr lang="ru-RU" dirty="0" smtClean="0">
                <a:solidFill>
                  <a:srgbClr val="FF0000"/>
                </a:solidFill>
              </a:rPr>
              <a:t>!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357298"/>
            <a:ext cx="5543560" cy="307183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Segoe Script" pitchFamily="66" charset="0"/>
              </a:rPr>
              <a:t>Мелодии, доставляющие радость, замедляют пульс, увеличивают силу сердечных сокращений, способствуют расширению сосудов и нормализации артериального давления.</a:t>
            </a:r>
            <a:endParaRPr lang="ru-RU" b="1" dirty="0">
              <a:latin typeface="Segoe Script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Segoe Script" pitchFamily="66" charset="0"/>
              </a:rPr>
              <a:t>Звуки влияющие положительно ребенка:</a:t>
            </a:r>
            <a:endParaRPr lang="ru-RU" dirty="0">
              <a:latin typeface="Segoe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0363" indent="-360363" algn="just"/>
            <a:r>
              <a:rPr lang="ru-RU" sz="2000" dirty="0" smtClean="0">
                <a:latin typeface="Arial Narrow" pitchFamily="34" charset="0"/>
              </a:rPr>
              <a:t>Звуки природы увеличивают скорость мыслительных процессов, активизируют клеточную активность части мозга, отвечающую за творческое вдохновение и гениальность.</a:t>
            </a:r>
          </a:p>
          <a:p>
            <a:pPr marL="360363" indent="-360363" algn="just"/>
            <a:r>
              <a:rPr lang="ru-RU" sz="2000" dirty="0" smtClean="0">
                <a:latin typeface="Arial Narrow" pitchFamily="34" charset="0"/>
              </a:rPr>
              <a:t>Шум воды, дождя или морского прибоя напоминают ребенку о времени, когда он был в животике у мамы. Это успокаивает и расслабляет. 2. Дельфины умеют лечить </a:t>
            </a:r>
            <a:r>
              <a:rPr lang="ru-RU" sz="2000" dirty="0" err="1" smtClean="0">
                <a:latin typeface="Arial Narrow" pitchFamily="34" charset="0"/>
              </a:rPr>
              <a:t>экстрассенсорно</a:t>
            </a:r>
            <a:r>
              <a:rPr lang="ru-RU" sz="2000" dirty="0" smtClean="0">
                <a:latin typeface="Arial Narrow" pitchFamily="34" charset="0"/>
              </a:rPr>
              <a:t>. Центральная нервная система успокаивается, а работа головного мозга наоборот активируется, это помогает справиться с различного рода неврозами.</a:t>
            </a:r>
          </a:p>
          <a:p>
            <a:pPr marL="360363" indent="-360363" algn="just"/>
            <a:r>
              <a:rPr lang="ru-RU" sz="2000" dirty="0" smtClean="0">
                <a:latin typeface="Arial Narrow" pitchFamily="34" charset="0"/>
              </a:rPr>
              <a:t>3. Звуки леса благотворно влияют на эмоциональное состояние, успокаивая и расслабляя, повышая тонус и настроение. </a:t>
            </a:r>
          </a:p>
          <a:p>
            <a:pPr marL="360363" indent="-360363" algn="just"/>
            <a:r>
              <a:rPr lang="ru-RU" sz="2000" dirty="0" smtClean="0">
                <a:latin typeface="Arial Narrow" pitchFamily="34" charset="0"/>
              </a:rPr>
              <a:t>4. Шум прибоя, пение китов, крики дельфинов облегчают стресс младенца от появления на свет. 5. </a:t>
            </a:r>
            <a:r>
              <a:rPr lang="ru-RU" sz="2000" dirty="0" err="1" smtClean="0">
                <a:latin typeface="Arial Narrow" pitchFamily="34" charset="0"/>
              </a:rPr>
              <a:t>Орнитотерапия</a:t>
            </a:r>
            <a:r>
              <a:rPr lang="ru-RU" sz="2000" dirty="0" smtClean="0">
                <a:latin typeface="Arial Narrow" pitchFamily="34" charset="0"/>
              </a:rPr>
              <a:t> - лечение пением птиц помогает уравновесить все процессы в организме человека. Тело и психика человека приходят в состояние гармонии.</a:t>
            </a:r>
            <a:endParaRPr lang="ru-RU" sz="20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357298"/>
            <a:ext cx="8858312" cy="7032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Segoe Script" pitchFamily="66" charset="0"/>
              </a:rPr>
              <a:t>Влияние музыки на психику ребенка</a:t>
            </a:r>
            <a:endParaRPr lang="ru-RU" sz="3200" b="1" dirty="0">
              <a:latin typeface="Segoe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3116"/>
            <a:ext cx="8229600" cy="361475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 smtClean="0"/>
              <a:t>Влияние музыки на психику ребенка начинается еще в утробе матери. Музыка способна не только благотворно влиять на психику здорового ребенка, но ее также нередко используют в качестве средства коррекции различных нарушений у детей в психоэмоциональной сфере. Музыкотерапию применяют при проблемах в общении, замкнутости, страхах и других психологических заболеваниях различной степени сложности. Музыку используют для нормализации и гармонизации состояния малыша, снятия напряжения, повышения эмоционального тонуса, восстановления баланса в психоэмоциональной сфере, а также коррекции отклонений в личностном развитии.</a:t>
            </a:r>
            <a:endParaRPr lang="ru-RU" dirty="0"/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4357718" cy="650085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Segoe Script" pitchFamily="66" charset="0"/>
              </a:rPr>
              <a:t>Психолог подбирает для ребенка именно те музыкальные произведения, которые способны его раскрыть и повлиять на его сознание. Если родители хотят заниматься музыкотерапией в качестве профилактики, они вполне могут ненавязчиво давать ребенку слушать ту музыку, которая способна на него повлиять. Да и вообще прослушивание классических произведений способно поднять настроение, улучшить самочувствие и повысить работоспособность всех членов семьи.</a:t>
            </a:r>
            <a:endParaRPr lang="ru-RU" sz="2000" dirty="0">
              <a:latin typeface="Segoe Script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7215238" cy="442915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Segoe Script" pitchFamily="66" charset="0"/>
              </a:rPr>
              <a:t>Основой нашей жизни является движение, но не стоит забывать о ритме, ведь его законам подчиняется всё, что нас окружает. Именно поэтому природной физиологической потребностью детского организма являются танцы и ритмичные движения. Они интегрируют физические силы, вырабатывают грацию, координацию движений, музыкальность, укрепляют мышцы, улучшают дыхание. Также не стоит забывать, что  ребенок на музыкальных занятиях находится в коллективе и взаимодействует с ним, что развивает его коммуникативные качества, чувство организованности и дисциплину.</a:t>
            </a:r>
          </a:p>
          <a:p>
            <a:pPr marL="0" indent="0" algn="ctr">
              <a:buNone/>
            </a:pPr>
            <a:r>
              <a:rPr lang="ru-RU" dirty="0" smtClean="0">
                <a:latin typeface="Segoe Script" pitchFamily="66" charset="0"/>
              </a:rPr>
              <a:t>Таким образом, на основании всех фактов и аргументов можно сделать вывод, что музыка играет важную роль в развитии детей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3"/>
            <a:ext cx="7286676" cy="314327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  <a:tabLst>
                <a:tab pos="0" algn="l"/>
              </a:tabLst>
            </a:pPr>
            <a:r>
              <a:rPr lang="ru-RU" b="1" dirty="0" smtClean="0">
                <a:latin typeface="Segoe Script" pitchFamily="66" charset="0"/>
              </a:rPr>
              <a:t>Выбирая музыку, учитывайте настроение и характер крохи, чтобы музыкальные произведения приносили Вам и малышу только положительные эмоции. И тогда музыка станет гармоничной частью Вашей жизни, наполнив ее новыми красками и эмоциями.</a:t>
            </a:r>
            <a:endParaRPr lang="ru-RU" b="1" dirty="0">
              <a:latin typeface="Segoe Script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1571636"/>
          </a:xfrm>
        </p:spPr>
        <p:txBody>
          <a:bodyPr>
            <a:noAutofit/>
          </a:bodyPr>
          <a:lstStyle/>
          <a:p>
            <a:pPr algn="r"/>
            <a:r>
              <a:rPr lang="ru-RU" sz="2400" i="1" dirty="0" smtClean="0">
                <a:latin typeface="Arial Narrow" pitchFamily="34" charset="0"/>
              </a:rPr>
              <a:t>«</a:t>
            </a:r>
            <a:r>
              <a:rPr lang="ru-RU" sz="2400" b="1" i="1" dirty="0" smtClean="0">
                <a:latin typeface="Arial Narrow" pitchFamily="34" charset="0"/>
              </a:rPr>
              <a:t>Влияние музыки на детей благотворно, и чем раньше они начнут его испытывать на себе, тем лучше для них».</a:t>
            </a:r>
            <a:br>
              <a:rPr lang="ru-RU" sz="2400" b="1" i="1" dirty="0" smtClean="0">
                <a:latin typeface="Arial Narrow" pitchFamily="34" charset="0"/>
              </a:rPr>
            </a:br>
            <a:r>
              <a:rPr lang="ru-RU" sz="2400" b="1" i="1" dirty="0" smtClean="0">
                <a:latin typeface="Arial Narrow" pitchFamily="34" charset="0"/>
              </a:rPr>
              <a:t>В.Г. Белинский</a:t>
            </a:r>
            <a:endParaRPr lang="ru-RU" sz="2400" b="1" i="1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68799"/>
          </a:xfrm>
        </p:spPr>
        <p:txBody>
          <a:bodyPr>
            <a:normAutofit fontScale="85000" lnSpcReduction="10000"/>
          </a:bodyPr>
          <a:lstStyle/>
          <a:p>
            <a:pPr marL="0" indent="534988" algn="ctr">
              <a:buNone/>
            </a:pPr>
            <a:r>
              <a:rPr lang="ru-RU" b="1" dirty="0" smtClean="0">
                <a:latin typeface="Comic Sans MS" pitchFamily="66" charset="0"/>
              </a:rPr>
              <a:t>Музыка</a:t>
            </a:r>
            <a:r>
              <a:rPr lang="ru-RU" dirty="0" smtClean="0">
                <a:latin typeface="Comic Sans MS" pitchFamily="66" charset="0"/>
              </a:rPr>
              <a:t> – это особый мир, обладающий яркими красками, волшебными мелодиями и приятными тонами. Едва ли найдется хотя бы один человека, которого музыка может оставить равнодушным. Многочисленные исследования ученых доказали благотворное влияние классической музыки на детей и взрослых, а также на животных и даже на растения. Как это ни странно, но мелодичная музыка способна стимулировать рост и развитие всего живого.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4" name="~PP3873.WAV">
            <a:hlinkClick r:id="" action="ppaction://media"/>
          </p:cNvPr>
          <p:cNvPicPr>
            <a:picLocks noRot="1" noChangeAspect="1"/>
          </p:cNvPicPr>
          <p:nvPr>
            <a:wavAudioFile r:embed="rId1" name="~PP3873.WAV"/>
          </p:nvPr>
        </p:nvPicPr>
        <p:blipFill>
          <a:blip r:embed="rId4"/>
          <a:stretch>
            <a:fillRect/>
          </a:stretch>
        </p:blipFill>
        <p:spPr>
          <a:xfrm>
            <a:off x="8712200" y="6426200"/>
            <a:ext cx="203200" cy="203200"/>
          </a:xfrm>
          <a:prstGeom prst="rect">
            <a:avLst/>
          </a:prstGeom>
        </p:spPr>
      </p:pic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yandex.net/get-music-content/114728/0991ac8d.a.7146059-1/m1000x1000?webp=false"/>
          <p:cNvPicPr>
            <a:picLocks noChangeAspect="1" noChangeArrowheads="1"/>
          </p:cNvPicPr>
          <p:nvPr/>
        </p:nvPicPr>
        <p:blipFill>
          <a:blip r:embed="rId3" cstate="print"/>
          <a:srcRect l="5062" t="12655" r="6354" b="6354"/>
          <a:stretch>
            <a:fillRect/>
          </a:stretch>
        </p:blipFill>
        <p:spPr bwMode="auto">
          <a:xfrm>
            <a:off x="285720" y="4000504"/>
            <a:ext cx="2500330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307183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Arial Narrow" pitchFamily="34" charset="0"/>
              </a:rPr>
              <a:t>Влияние музыки на развитие ребенка действительно значимо. Дети обладают очень чувственным восприятием того, что их окружает. Поэтому и на музыку они реагируют по-особому, более открыто и непосредственно. Если включать маленькому ребенку классические произведения Баха, Бетховена и, например, Моцарта, он очень быстро научится их различать. Взрослые оценивают музыку по-другому, с точки зрения сложности и неожиданных решений, но дети просто способы ощущать чувства композитора. И это прекрасно. Поэтому родители должны знакомить малыша с миром классической музыки как можно раньше, чтобы сохранить в нем непосредственность восприятия, чувственность и открытость.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6758006" cy="108266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Влияние музыки на развитие личности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7715304" cy="457203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Влияние музыки на развитие детей широко известно, однако особого внимания заслуживает такой аспект, как музыка и личность. Исполняя песню, написанную композитором, ребенок старается как можно точнее передать мысли и чувства, которые вкладывал композитор в свое произведение. Это приучает внимательно относиться к тончайшим оттенкам не только музыки, но и человеческой речи. Это позволяет ребенку расти коммуникабельным, учит его общаться с другими людьми, улавливая эмоциональное состояние и настроение собеседника</a:t>
            </a:r>
            <a:endParaRPr lang="ru-RU" dirty="0"/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Музыка и характер ребенка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40" y="1285860"/>
            <a:ext cx="5829312" cy="514353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Arial Narrow" pitchFamily="34" charset="0"/>
              </a:rPr>
              <a:t>Занятия музыкой приучают ребенка к систематическому труду, усидчивости, прививают ему терпение. Постоянное прослушивание и воспроизведение талантливых музыкальных произведений делает внутренний мир ребенка ярче, богаче, а самого ребенка – счастливее: ведь он умеет понимать и слышать то, что многие его сверстники услышать и понять не в состоянии.</a:t>
            </a:r>
            <a:endParaRPr lang="ru-RU" b="1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Музыка и математика</a:t>
            </a:r>
            <a:endParaRPr lang="ru-RU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Comic Sans MS" pitchFamily="66" charset="0"/>
              </a:rPr>
              <a:t>Если ваш ребенок несколько лет прилежно занимался музыкой, а в восьмом или девятом классе вдруг начал проявлять блестящие способности к математике – не удивляйтесь: это – благодаря музыке. Именно музыка позволяет развиться пространственному представлению и образному мышлению человека.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5257808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C3300"/>
                </a:solidFill>
                <a:latin typeface="Comic Sans MS" pitchFamily="66" charset="0"/>
              </a:rPr>
              <a:t>Музыка и поэзия</a:t>
            </a:r>
            <a:endParaRPr lang="ru-RU" b="1" dirty="0">
              <a:solidFill>
                <a:srgbClr val="CC33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5429288" cy="34290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7030A0"/>
                </a:solidFill>
                <a:latin typeface="Comic Sans MS" pitchFamily="66" charset="0"/>
              </a:rPr>
              <a:t>Музыка же становится причиной того, что мальчик или девочка годам к 15 начинает писать удивительно глубокие и тонкие стихи. Вспомните, как учительница музыки приговаривала: «В этом месте пой (или играй) потише, здесь композитор тоскует и печалится, а вот тут – его захлестывает радость, сильнее, громче!» Все это способствует развитию в ребенке умения тонко чувствовать, ощущать эмоции как свои, так и другого человека.</a:t>
            </a:r>
            <a:endParaRPr lang="ru-RU" sz="1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86436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Музыка и правописание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285860"/>
            <a:ext cx="4929222" cy="535785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Arial Narrow" pitchFamily="34" charset="0"/>
              </a:rPr>
              <a:t>Умение писать без ошибок зависит не только от прилежного заучивания правил. Играя на музыкальных инструментах, ваш ребенок отлично тренирует пальчики – а ведь только тренированные пальцы справятся в первом классе с правильным написанием непослушных букв и цифр, которые так трудно даются некоторым малышам и заставляют их отставать от программы и класса! Кроме того, игра на музыкальных инструментах – прекрасный способ развить чувство ритма, наладить прекрасную координацию между слухом и моторикой рук.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Segoe Script" pitchFamily="66" charset="0"/>
              </a:rPr>
              <a:t>Музыка и ассоциативная фантазия</a:t>
            </a:r>
            <a:endParaRPr lang="ru-RU" b="1" dirty="0">
              <a:solidFill>
                <a:srgbClr val="FF0000"/>
              </a:solidFill>
              <a:latin typeface="Segoe Script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1600200"/>
            <a:ext cx="6829444" cy="4525963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Segoe Script" pitchFamily="66" charset="0"/>
              </a:rPr>
              <a:t>Без ассоциативной фантазии человеку очень сложно овладеть другими видами искусства, а развить ее помогает именно музыка. Известно, что Леонардо да Винчи был не только великим художником, но и гениальным скульптором, инженером, архитектором, поэтом, великолепно пел и даже преподавал искусство пения. Музыка способна дать мощный толчок и раскрыть множество других способностей, заложенных в одном человеке.</a:t>
            </a:r>
            <a:endParaRPr lang="ru-RU" dirty="0">
              <a:latin typeface="Segoe Script" pitchFamily="66" charset="0"/>
            </a:endParaRPr>
          </a:p>
        </p:txBody>
      </p:sp>
    </p:spTree>
  </p:cSld>
  <p:clrMapOvr>
    <a:masterClrMapping/>
  </p:clrMapOvr>
  <p:transition spd="med" advClick="0" advTm="20000">
    <p:circl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731</Words>
  <Application>Microsoft Office PowerPoint</Application>
  <PresentationFormat>Экран (4:3)</PresentationFormat>
  <Paragraphs>32</Paragraphs>
  <Slides>16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Музыка и ее влияние на развитие детей</vt:lpstr>
      <vt:lpstr>«Влияние музыки на детей благотворно, и чем раньше они начнут его испытывать на себе, тем лучше для них». В.Г. Белинский</vt:lpstr>
      <vt:lpstr>Слайд 3</vt:lpstr>
      <vt:lpstr>Влияние музыки на развитие личности</vt:lpstr>
      <vt:lpstr>Музыка и характер ребенка</vt:lpstr>
      <vt:lpstr>Музыка и математика</vt:lpstr>
      <vt:lpstr>Музыка и поэзия</vt:lpstr>
      <vt:lpstr>Музыка и правописание</vt:lpstr>
      <vt:lpstr>Музыка и ассоциативная фантазия</vt:lpstr>
      <vt:lpstr>Какая музыка полезна малышам! </vt:lpstr>
      <vt:lpstr>Звуки влияющие положительно ребенка:</vt:lpstr>
      <vt:lpstr>Влияние музыки на психику ребенка</vt:lpstr>
      <vt:lpstr>Психолог подбирает для ребенка именно те музыкальные произведения, которые способны его раскрыть и повлиять на его сознание. Если родители хотят заниматься музыкотерапией в качестве профилактики, они вполне могут ненавязчиво давать ребенку слушать ту музыку, которая способна на него повлиять. Да и вообще прослушивание классических произведений способно поднять настроение, улучшить самочувствие и повысить работоспособность всех членов семьи.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1304967</dc:creator>
  <cp:lastModifiedBy>1304967</cp:lastModifiedBy>
  <cp:revision>24</cp:revision>
  <dcterms:created xsi:type="dcterms:W3CDTF">2020-10-14T16:23:54Z</dcterms:created>
  <dcterms:modified xsi:type="dcterms:W3CDTF">2020-10-16T04:04:46Z</dcterms:modified>
</cp:coreProperties>
</file>