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8" r:id="rId2"/>
    <p:sldId id="269" r:id="rId3"/>
    <p:sldId id="257" r:id="rId4"/>
    <p:sldId id="263" r:id="rId5"/>
    <p:sldId id="264" r:id="rId6"/>
    <p:sldId id="266" r:id="rId7"/>
    <p:sldId id="260" r:id="rId8"/>
    <p:sldId id="261" r:id="rId9"/>
    <p:sldId id="262" r:id="rId10"/>
    <p:sldId id="265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49" autoAdjust="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81B294-2ED2-4820-8215-CC9216D229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718D18-AF4E-4080-9E1F-A30AE995A5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8137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E5CD8C-6CC3-4DF7-BDF2-24D50869ABEF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FFA8C1-4D24-41D5-8092-BF821C9C5A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65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FA8C1-4D24-41D5-8092-BF821C9C5A6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06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FFA8C1-4D24-41D5-8092-BF821C9C5A6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1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D8F2E-E8C5-4171-9756-BA607A470069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87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9290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10666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894185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781178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4335246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70088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417E5-E324-42FC-95AA-7BB74B1EA42D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575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E8B0D-D29F-4CA1-9209-907FFD2E8236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36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CAF0-FC4D-49DD-AE2D-04DB8167C2CF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6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C39B2-1C0D-4F2D-B3BD-F1C62FA4B7C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83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002AA-8A9E-4F7C-BAAC-CF3E02181711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9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D8D13-B822-4B4F-9E6C-AAFAE638AC96}" type="datetime1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82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A855A-8039-4692-BCFF-90F0D9E889BB}" type="datetime1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2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0587-7CCF-4631-BA24-70B55DF0D6E5}" type="datetime1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58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84A8C-2002-43D9-8798-A2BEEC12F4B1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7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C0E33-FF84-44F8-91CC-7AD41A558058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025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BB0564A-383A-42FF-9A29-689E8D206A5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320D2F-D678-4AC9-A79D-263AF3DAAE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081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9632" y="2130425"/>
            <a:ext cx="7198568" cy="1874639"/>
          </a:xfrm>
          <a:ln w="41275" cmpd="thinThick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444500" dist="50800" dir="5400000" algn="ctr" rotWithShape="0">
              <a:schemeClr val="accent2">
                <a:lumMod val="20000"/>
                <a:lumOff val="8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«Разнообразие природы Пермского края»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148064" y="4797152"/>
            <a:ext cx="3384376" cy="141771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Выполнила:</a:t>
            </a:r>
            <a:br>
              <a:rPr lang="ru-RU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учитель начальных классов </a:t>
            </a:r>
            <a:r>
              <a:rPr lang="ru-RU" sz="1800" dirty="0">
                <a:solidFill>
                  <a:srgbClr val="76DBF4">
                    <a:lumMod val="60000"/>
                    <a:lumOff val="40000"/>
                  </a:srgbClr>
                </a:solidFill>
              </a:rPr>
              <a:t>МАОУ «СОШ №</a:t>
            </a:r>
            <a:r>
              <a:rPr lang="ru-RU" sz="1800" dirty="0" smtClean="0">
                <a:solidFill>
                  <a:srgbClr val="76DBF4">
                    <a:lumMod val="60000"/>
                    <a:lumOff val="40000"/>
                  </a:srgbClr>
                </a:solidFill>
              </a:rPr>
              <a:t>1»</a:t>
            </a:r>
          </a:p>
          <a:p>
            <a:pPr algn="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Лузина Мария Михайловна</a:t>
            </a:r>
            <a:endParaRPr lang="ru-RU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981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13184" y="1002756"/>
            <a:ext cx="8229600" cy="1354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На территории края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множество </a:t>
            </a:r>
            <a:r>
              <a:rPr lang="ru-RU" i="1" dirty="0" smtClean="0">
                <a:solidFill>
                  <a:srgbClr val="FF0000"/>
                </a:solidFill>
              </a:rPr>
              <a:t>птиц</a:t>
            </a:r>
            <a:r>
              <a:rPr lang="ru-RU" dirty="0">
                <a:solidFill>
                  <a:srgbClr val="FF0000"/>
                </a:solidFill>
              </a:rPr>
              <a:t>.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683568" y="2636912"/>
            <a:ext cx="7488832" cy="6480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Есть и «важные» грачи и «неуклюжие» глухари.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755576" y="3578013"/>
            <a:ext cx="3741812" cy="254814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196" name="Picture 4" descr="C:\Users\1\Desktop\file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08980"/>
            <a:ext cx="3498470" cy="277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10</a:t>
            </a:fld>
            <a:endParaRPr lang="ru-RU"/>
          </a:p>
        </p:txBody>
      </p:sp>
      <p:pic>
        <p:nvPicPr>
          <p:cNvPr id="8194" name="Picture 2" descr="C:\Users\1\Desktop\MoroduWSPi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08981"/>
            <a:ext cx="3240360" cy="24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38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55576" y="4509120"/>
            <a:ext cx="7488832" cy="19442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 реках области более чем</a:t>
            </a:r>
            <a:br>
              <a:rPr lang="ru-RU" b="1" dirty="0" smtClean="0"/>
            </a:br>
            <a:r>
              <a:rPr lang="ru-RU" b="1" dirty="0" smtClean="0"/>
              <a:t> 200 видов рыб.</a:t>
            </a:r>
            <a:br>
              <a:rPr lang="ru-RU" b="1" dirty="0" smtClean="0"/>
            </a:br>
            <a:r>
              <a:rPr lang="ru-RU" b="1" dirty="0" smtClean="0"/>
              <a:t>      </a:t>
            </a:r>
            <a:r>
              <a:rPr lang="ru-RU" dirty="0" smtClean="0"/>
              <a:t>В </a:t>
            </a:r>
            <a:r>
              <a:rPr lang="ru-RU" dirty="0"/>
              <a:t>реках обитают от самых простеньких видов рыб до короля чистой воды — </a:t>
            </a:r>
            <a:r>
              <a:rPr lang="ru-RU" b="1" i="1" dirty="0"/>
              <a:t>хариуса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11</a:t>
            </a:fld>
            <a:endParaRPr lang="ru-RU"/>
          </a:p>
        </p:txBody>
      </p:sp>
      <p:pic>
        <p:nvPicPr>
          <p:cNvPr id="9218" name="Picture 2" descr="C:\Users\1\Desktop\boJ5hwH4B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0926"/>
            <a:ext cx="5904656" cy="386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16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6056" y="1484784"/>
            <a:ext cx="3815606" cy="472514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 Все жители нашего края должны любить и беречь  родную природу.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Это наше общее богатство.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99592" y="1412776"/>
            <a:ext cx="2376264" cy="34563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12</a:t>
            </a:fld>
            <a:endParaRPr lang="ru-RU"/>
          </a:p>
        </p:txBody>
      </p:sp>
      <p:pic>
        <p:nvPicPr>
          <p:cNvPr id="7170" name="Picture 2" descr="Парки, скверы и зоопарк Перми - списки с описаниями, фото и адреса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4608512" cy="6144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78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3238128" cy="273873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Наш край - Пермский. </a:t>
            </a:r>
            <a:r>
              <a:rPr lang="ru-RU" sz="2800" dirty="0" smtClean="0">
                <a:solidFill>
                  <a:srgbClr val="00B050"/>
                </a:solidFill>
              </a:rPr>
              <a:t/>
            </a:r>
            <a:br>
              <a:rPr lang="ru-RU" sz="2800" dirty="0" smtClean="0">
                <a:solidFill>
                  <a:srgbClr val="00B050"/>
                </a:solidFill>
              </a:rPr>
            </a:br>
            <a:r>
              <a:rPr lang="ru-RU" sz="2800" dirty="0" smtClean="0">
                <a:solidFill>
                  <a:srgbClr val="00B050"/>
                </a:solidFill>
              </a:rPr>
              <a:t>Раньше </a:t>
            </a:r>
            <a:r>
              <a:rPr lang="ru-RU" sz="2800" dirty="0">
                <a:solidFill>
                  <a:srgbClr val="00B050"/>
                </a:solidFill>
              </a:rPr>
              <a:t>это была Пермская область.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3128392" cy="2207096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Природа в Пермском Крае очень красивая, необычная</a:t>
            </a:r>
            <a:r>
              <a:rPr lang="ru-RU" sz="2800" dirty="0"/>
              <a:t>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2</a:t>
            </a:fld>
            <a:endParaRPr lang="ru-RU"/>
          </a:p>
        </p:txBody>
      </p:sp>
      <p:pic>
        <p:nvPicPr>
          <p:cNvPr id="1028" name="Picture 4" descr="Географическое положение | Официальный туристический сайт Пермского кр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308" y="881195"/>
            <a:ext cx="4496544" cy="469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38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2674640" cy="3874442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Одно из главных природных богатств </a:t>
            </a:r>
            <a:r>
              <a:rPr lang="ru-RU" sz="2800" dirty="0" smtClean="0"/>
              <a:t>Пермского края— </a:t>
            </a:r>
            <a:r>
              <a:rPr lang="ru-RU" sz="2800" dirty="0"/>
              <a:t>леса, которые занимают </a:t>
            </a:r>
            <a:r>
              <a:rPr lang="ru-RU" sz="2800" i="1" dirty="0" smtClean="0">
                <a:effectLst/>
              </a:rPr>
              <a:t>70%  его территории</a:t>
            </a:r>
            <a:r>
              <a:rPr lang="ru-RU" sz="2800" dirty="0" smtClean="0">
                <a:effectLst/>
              </a:rPr>
              <a:t>. </a:t>
            </a:r>
            <a:endParaRPr lang="ru-RU" sz="2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3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Санатории Пермского края с лечением: цены на 2020 г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76" y="1412776"/>
            <a:ext cx="5850824" cy="383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2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43784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7564" y="5301208"/>
            <a:ext cx="7920880" cy="1042243"/>
          </a:xfrm>
        </p:spPr>
        <p:txBody>
          <a:bodyPr>
            <a:normAutofit/>
          </a:bodyPr>
          <a:lstStyle/>
          <a:p>
            <a:r>
              <a:rPr lang="ru-RU" dirty="0" smtClean="0"/>
              <a:t>Пермский край </a:t>
            </a:r>
            <a:r>
              <a:rPr lang="ru-RU" dirty="0"/>
              <a:t>буквально </a:t>
            </a:r>
            <a:r>
              <a:rPr lang="ru-RU" dirty="0" smtClean="0"/>
              <a:t>    пронизан   реками —</a:t>
            </a:r>
            <a:br>
              <a:rPr lang="ru-RU" dirty="0" smtClean="0"/>
            </a:br>
            <a:r>
              <a:rPr lang="ru-RU" dirty="0" smtClean="0"/>
              <a:t>                                                      </a:t>
            </a:r>
            <a:r>
              <a:rPr lang="ru-RU" b="1" dirty="0"/>
              <a:t> </a:t>
            </a:r>
            <a:r>
              <a:rPr lang="ru-RU" b="1" i="1" dirty="0" smtClean="0">
                <a:effectLst/>
              </a:rPr>
              <a:t>их более 29 тысяч</a:t>
            </a:r>
            <a:r>
              <a:rPr lang="ru-RU" b="1" dirty="0" smtClean="0">
                <a:effectLst/>
              </a:rPr>
              <a:t>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4</a:t>
            </a:fld>
            <a:endParaRPr lang="ru-RU"/>
          </a:p>
        </p:txBody>
      </p:sp>
      <p:pic>
        <p:nvPicPr>
          <p:cNvPr id="3074" name="Picture 2" descr="36 лучших достопримечательностей Пермского края - описание и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24" y="620688"/>
            <a:ext cx="8173310" cy="445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56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940" y="4869160"/>
            <a:ext cx="5688632" cy="1512168"/>
          </a:xfrm>
        </p:spPr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Здесь также </a:t>
            </a:r>
            <a:r>
              <a:rPr lang="ru-RU" i="1" dirty="0" smtClean="0">
                <a:effectLst/>
              </a:rPr>
              <a:t>около 800</a:t>
            </a:r>
            <a:r>
              <a:rPr lang="ru-RU" dirty="0" smtClean="0">
                <a:effectLst/>
              </a:rPr>
              <a:t> </a:t>
            </a:r>
            <a:r>
              <a:rPr lang="ru-RU" b="1" i="1" dirty="0" smtClean="0">
                <a:effectLst/>
              </a:rPr>
              <a:t>озер</a:t>
            </a:r>
            <a:r>
              <a:rPr lang="ru-RU" dirty="0"/>
              <a:t>,</a:t>
            </a:r>
            <a:endParaRPr lang="ru-RU" dirty="0" smtClean="0">
              <a:effectLst/>
            </a:endParaRPr>
          </a:p>
          <a:p>
            <a:r>
              <a:rPr lang="ru-RU" i="1" dirty="0" smtClean="0">
                <a:effectLst/>
              </a:rPr>
              <a:t>почти 1000</a:t>
            </a:r>
            <a:r>
              <a:rPr lang="ru-RU" dirty="0" smtClean="0">
                <a:effectLst/>
              </a:rPr>
              <a:t> </a:t>
            </a:r>
            <a:r>
              <a:rPr lang="ru-RU" b="1" i="1" dirty="0" smtClean="0">
                <a:effectLst/>
              </a:rPr>
              <a:t>болот</a:t>
            </a:r>
            <a:r>
              <a:rPr lang="ru-RU" dirty="0" smtClean="0">
                <a:effectLst/>
              </a:rPr>
              <a:t>.</a:t>
            </a:r>
            <a:endParaRPr lang="ru-RU" dirty="0" smtClean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5</a:t>
            </a:fld>
            <a:endParaRPr lang="ru-RU"/>
          </a:p>
        </p:txBody>
      </p:sp>
      <p:pic>
        <p:nvPicPr>
          <p:cNvPr id="4098" name="Picture 2" descr="Александровск, Пермский край: история, достопримечатель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655" y="548680"/>
            <a:ext cx="6865337" cy="4531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49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9909" y="332655"/>
            <a:ext cx="8229600" cy="2534219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3"/>
          </p:nvPr>
        </p:nvSpPr>
        <p:spPr>
          <a:xfrm>
            <a:off x="4716016" y="3573016"/>
            <a:ext cx="3970784" cy="298519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Суммарная длина ее подземных гротов и коридоров составляет 5,6 км.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Пещера знаменита ледяным убранством, подземными озерами, причудливой формой гротов.</a:t>
            </a:r>
          </a:p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457200" y="3284984"/>
            <a:ext cx="4038600" cy="2841179"/>
          </a:xfrm>
        </p:spPr>
        <p:txBody>
          <a:bodyPr>
            <a:normAutofit/>
          </a:bodyPr>
          <a:lstStyle/>
          <a:p>
            <a:r>
              <a:rPr lang="ru-RU" dirty="0" smtClean="0"/>
              <a:t>В Пермском крае числится более </a:t>
            </a:r>
            <a:r>
              <a:rPr lang="ru-RU" b="1" dirty="0" smtClean="0"/>
              <a:t>350 различных памятников природы.</a:t>
            </a:r>
            <a:br>
              <a:rPr lang="ru-RU" b="1" dirty="0" smtClean="0"/>
            </a:br>
            <a:r>
              <a:rPr lang="ru-RU" dirty="0" smtClean="0"/>
              <a:t>Всемирно известна </a:t>
            </a:r>
            <a:r>
              <a:rPr lang="ru-RU" b="1" dirty="0" smtClean="0"/>
              <a:t>Кунгурская ледяная пещера. 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6</a:t>
            </a:fld>
            <a:endParaRPr lang="ru-RU"/>
          </a:p>
        </p:txBody>
      </p:sp>
      <p:pic>
        <p:nvPicPr>
          <p:cNvPr id="5124" name="Picture 4" descr="Кунгурская пещера – ледяное подземное царство 🧭 цена экскурсии 13900 руб.,  67 отзывов, расписание экскурсий в Пер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5886549" cy="331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4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Животный мир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Прикамья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очень интересен и разнообразен.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3"/>
          </p:nvPr>
        </p:nvSpPr>
        <p:spPr>
          <a:xfrm>
            <a:off x="4644008" y="2492896"/>
            <a:ext cx="4042792" cy="363326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"/>
          </p:nvPr>
        </p:nvSpPr>
        <p:spPr>
          <a:xfrm>
            <a:off x="395536" y="2852936"/>
            <a:ext cx="4100264" cy="3273227"/>
          </a:xfrm>
        </p:spPr>
        <p:txBody>
          <a:bodyPr/>
          <a:lstStyle/>
          <a:p>
            <a:r>
              <a:rPr lang="ru-RU" dirty="0" smtClean="0"/>
              <a:t>В чащах лиственных лесов встречаются </a:t>
            </a:r>
            <a:r>
              <a:rPr lang="ru-RU" b="1" i="1" dirty="0" smtClean="0"/>
              <a:t>лоси</a:t>
            </a:r>
            <a:r>
              <a:rPr lang="ru-RU" dirty="0" smtClean="0"/>
              <a:t>— великаны леса. Взрослые лоси  весят до 400 кг. 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7</a:t>
            </a:fld>
            <a:endParaRPr lang="ru-RU"/>
          </a:p>
        </p:txBody>
      </p:sp>
      <p:pic>
        <p:nvPicPr>
          <p:cNvPr id="6146" name="Picture 2" descr="В каких случаях лось может напасть на человека | Русская Семёрка | Дз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3329"/>
            <a:ext cx="4642219" cy="397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28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0730" y="5589240"/>
            <a:ext cx="7525167" cy="792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 лесах обитают </a:t>
            </a:r>
            <a:r>
              <a:rPr lang="ru-RU" b="1" i="1" dirty="0" smtClean="0">
                <a:solidFill>
                  <a:srgbClr val="FF0000"/>
                </a:solidFill>
              </a:rPr>
              <a:t>бурые медведи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8</a:t>
            </a:fld>
            <a:endParaRPr lang="ru-RU"/>
          </a:p>
        </p:txBody>
      </p:sp>
      <p:pic>
        <p:nvPicPr>
          <p:cNvPr id="3074" name="Picture 2" descr="C:\Users\1\Desktop\WtKVWl_Yy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4664"/>
            <a:ext cx="735341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78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24644"/>
            <a:ext cx="7200800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636" y="5373216"/>
            <a:ext cx="7200800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Почти по всей области встречаются </a:t>
            </a:r>
            <a:r>
              <a:rPr lang="ru-RU" b="1" i="1" dirty="0" smtClean="0">
                <a:solidFill>
                  <a:srgbClr val="FF0000"/>
                </a:solidFill>
              </a:rPr>
              <a:t>волки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20D2F-D678-4AC9-A79D-263AF3DAAE2E}" type="slidenum">
              <a:rPr lang="ru-RU" smtClean="0"/>
              <a:t>9</a:t>
            </a:fld>
            <a:endParaRPr lang="ru-RU"/>
          </a:p>
        </p:txBody>
      </p:sp>
      <p:pic>
        <p:nvPicPr>
          <p:cNvPr id="4098" name="Picture 2" descr="C:\Users\1\Desktop\S95DYBVwL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6696745" cy="4536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73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195</TotalTime>
  <Words>123</Words>
  <Application>Microsoft Office PowerPoint</Application>
  <PresentationFormat>Экран (4:3)</PresentationFormat>
  <Paragraphs>34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Century Gothic</vt:lpstr>
      <vt:lpstr>Wingdings 3</vt:lpstr>
      <vt:lpstr>Сектор</vt:lpstr>
      <vt:lpstr>«Разнообразие природы Пермского края»</vt:lpstr>
      <vt:lpstr>Наш край - Пермский.  Раньше это была Пермская область.</vt:lpstr>
      <vt:lpstr>Одно из главных природных богатств Пермского края— леса, которые занимают 70%  его территории. </vt:lpstr>
      <vt:lpstr>Презентация PowerPoint</vt:lpstr>
      <vt:lpstr>Презентация PowerPoint</vt:lpstr>
      <vt:lpstr>.          </vt:lpstr>
      <vt:lpstr>Животный мир   Прикамья  очень интересен и разнообразен.</vt:lpstr>
      <vt:lpstr>Презентация PowerPoint</vt:lpstr>
      <vt:lpstr>Презентация PowerPoint</vt:lpstr>
      <vt:lpstr> На территории края  множество птиц.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22</cp:revision>
  <dcterms:created xsi:type="dcterms:W3CDTF">2015-11-29T14:17:58Z</dcterms:created>
  <dcterms:modified xsi:type="dcterms:W3CDTF">2024-01-08T14:03:54Z</dcterms:modified>
</cp:coreProperties>
</file>