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96752"/>
            <a:ext cx="6172200" cy="1894362"/>
          </a:xfrm>
        </p:spPr>
        <p:txBody>
          <a:bodyPr/>
          <a:lstStyle/>
          <a:p>
            <a:r>
              <a:rPr lang="ru-RU" dirty="0"/>
              <a:t>Растворимые и нерастворимые вещества. Металлы и неметаллы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5 класс</a:t>
            </a:r>
          </a:p>
          <a:p>
            <a:pPr algn="ctr"/>
            <a:r>
              <a:rPr lang="ru-RU" dirty="0" smtClean="0"/>
              <a:t>естествознание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280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59964209"/>
              </p:ext>
            </p:extLst>
          </p:nvPr>
        </p:nvGraphicFramePr>
        <p:xfrm>
          <a:off x="0" y="404813"/>
          <a:ext cx="8460432" cy="60485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7763"/>
                <a:gridCol w="3260141"/>
                <a:gridCol w="4752528"/>
              </a:tblGrid>
              <a:tr h="1243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растворимость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1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песок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2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глина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3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кофе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4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крахмал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 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5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сода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6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земля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7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мел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6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8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бензин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0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73097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730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металлы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350881" cy="171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13928"/>
            <a:ext cx="1891117" cy="1949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700808"/>
            <a:ext cx="2484211" cy="3516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99335"/>
            <a:ext cx="2771783" cy="1764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926" y="4725144"/>
            <a:ext cx="2412362" cy="168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46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неметаллы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19872" y="2250921"/>
            <a:ext cx="3588487" cy="270516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2428397" cy="206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05064"/>
            <a:ext cx="4107867" cy="2178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840392"/>
            <a:ext cx="2450991" cy="4029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38864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</TotalTime>
  <Words>30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Растворимые и нерастворимые вещества. Металлы и неметаллы</vt:lpstr>
      <vt:lpstr>Презентация PowerPoint</vt:lpstr>
      <vt:lpstr>Презентация PowerPoint</vt:lpstr>
      <vt:lpstr>металлы</vt:lpstr>
      <vt:lpstr>неметаллы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Растворимые и нерастворимые вещества. Металлы и неметаллы</dc:title>
  <dc:creator>татьяна</dc:creator>
  <cp:lastModifiedBy>татьяна</cp:lastModifiedBy>
  <cp:revision>4</cp:revision>
  <dcterms:created xsi:type="dcterms:W3CDTF">2017-06-29T04:17:23Z</dcterms:created>
  <dcterms:modified xsi:type="dcterms:W3CDTF">2017-06-29T04:28:56Z</dcterms:modified>
</cp:coreProperties>
</file>