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9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Природные и искусственные материалы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17297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k-KZ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Дескрипторы: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kk-KZ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объясняет свой  выбор;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kk-KZ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результате работы делает соответсвующие выводы.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60199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Обратная связь: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8280920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67893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 обучения: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6.3.3.1 определять преимущества и недостатки природных и искусственных материалов.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9215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Цели урока: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kk-KZ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знать природные и искусственные материалы;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объяснять преимущества и недостатки  природных и искусственных материалов.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8851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Критерий оценивания: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k-KZ" sz="4000" dirty="0">
                <a:latin typeface="Times New Roman" pitchFamily="18" charset="0"/>
                <a:cs typeface="Times New Roman" pitchFamily="18" charset="0"/>
              </a:rPr>
              <a:t>1. Определяют и различают природные и искусственные материалы;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kk-KZ" sz="4000" dirty="0">
                <a:latin typeface="Times New Roman" pitchFamily="18" charset="0"/>
                <a:cs typeface="Times New Roman" pitchFamily="18" charset="0"/>
              </a:rPr>
              <a:t>2. Объясняют преимущества и недостатки природных и искусственных материалов</a:t>
            </a:r>
            <a:r>
              <a:rPr lang="kk-KZ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4638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Лексика и терминология, специфичная для предмета: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4073356"/>
              </p:ext>
            </p:extLst>
          </p:nvPr>
        </p:nvGraphicFramePr>
        <p:xfrm>
          <a:off x="457200" y="1600200"/>
          <a:ext cx="8229600" cy="3627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latin typeface="Times New Roman" pitchFamily="18" charset="0"/>
                          <a:cs typeface="Times New Roman" pitchFamily="18" charset="0"/>
                        </a:rPr>
                        <a:t>Русский </a:t>
                      </a:r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 smtClean="0">
                          <a:latin typeface="Times New Roman" pitchFamily="18" charset="0"/>
                          <a:cs typeface="Times New Roman" pitchFamily="18" charset="0"/>
                        </a:rPr>
                        <a:t>English</a:t>
                      </a:r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4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природные вещества</a:t>
                      </a:r>
                      <a:endParaRPr lang="ru-RU" sz="4400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 smtClean="0">
                          <a:latin typeface="Times New Roman" pitchFamily="18" charset="0"/>
                          <a:cs typeface="Times New Roman" pitchFamily="18" charset="0"/>
                        </a:rPr>
                        <a:t>natural substances</a:t>
                      </a:r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4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искусственные вещества</a:t>
                      </a:r>
                      <a:endParaRPr lang="ru-RU" sz="4400" kern="1200" dirty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 smtClean="0">
                          <a:latin typeface="Times New Roman" pitchFamily="18" charset="0"/>
                          <a:cs typeface="Times New Roman" pitchFamily="18" charset="0"/>
                        </a:rPr>
                        <a:t>artificial substances</a:t>
                      </a:r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37950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Полезные выражения для диалогов и письма: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Преимущества/недостатки искусственного вещества Х перед природным веществом  </a:t>
            </a:r>
            <a:r>
              <a:rPr lang="en-US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том, что  оно …</a:t>
            </a:r>
          </a:p>
          <a:p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думаю, что использование вещества Х позволит ….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51630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352928" cy="5865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27909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424936" cy="5865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34847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Вы являетесь директором супермаркета. В ценовых расценках вы узнали, что бумажные пакеты немного дороже полиэтиленовых. Какие пакеты    Вы предложите покупателям для упаковки продуктов питания? Объясните свой выбор.</a:t>
            </a:r>
            <a:endParaRPr lang="ru-RU" sz="2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Вы покупатель. В супермаркете Вам предлагают в качестве упаковки бумажные и полиэтиленовые пакеты. Бумажные пакеты  по сравнению с полиэтиленовыми являются немного дороже.  Какой пакет Вы предпочтете? Объясните свой выбор.</a:t>
            </a:r>
            <a:endParaRPr lang="ru-RU" sz="2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7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75195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159</Words>
  <Application>Microsoft Office PowerPoint</Application>
  <PresentationFormat>Экран (4:3)</PresentationFormat>
  <Paragraphs>27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Природные и искусственные материалы</vt:lpstr>
      <vt:lpstr>Цель обучения:</vt:lpstr>
      <vt:lpstr>Цели урока:</vt:lpstr>
      <vt:lpstr>Критерий оценивания:</vt:lpstr>
      <vt:lpstr>Лексика и терминология, специфичная для предмета:</vt:lpstr>
      <vt:lpstr>Полезные выражения для диалогов и письма: </vt:lpstr>
      <vt:lpstr>Презентация PowerPoint</vt:lpstr>
      <vt:lpstr>Презентация PowerPoint</vt:lpstr>
      <vt:lpstr>Задание:</vt:lpstr>
      <vt:lpstr>Дескрипторы:</vt:lpstr>
      <vt:lpstr>Обратная связь: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Природные и искусственные материалы</dc:title>
  <dc:creator>Сахова Айгул Нагатаевна</dc:creator>
  <cp:lastModifiedBy>Сахова Айгул Нагатаевна</cp:lastModifiedBy>
  <cp:revision>2</cp:revision>
  <dcterms:created xsi:type="dcterms:W3CDTF">2018-09-06T13:36:20Z</dcterms:created>
  <dcterms:modified xsi:type="dcterms:W3CDTF">2018-09-06T13:47:35Z</dcterms:modified>
</cp:coreProperties>
</file>