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61" r:id="rId4"/>
    <p:sldId id="262" r:id="rId5"/>
    <p:sldId id="260" r:id="rId6"/>
    <p:sldId id="257" r:id="rId7"/>
    <p:sldId id="259" r:id="rId8"/>
    <p:sldId id="258" r:id="rId9"/>
    <p:sldId id="264" r:id="rId10"/>
    <p:sldId id="26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77"/>
  </p:normalViewPr>
  <p:slideViewPr>
    <p:cSldViewPr snapToGrid="0">
      <p:cViewPr varScale="1">
        <p:scale>
          <a:sx n="108" d="100"/>
          <a:sy n="108" d="100"/>
        </p:scale>
        <p:origin x="534" y="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A839F7-7193-4E29-97F6-6122E83525E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CAB29F-C53C-441E-90B9-86E5E422BA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713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753EA-0247-4EA6-8295-EA13F429EE8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117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AB29F-C53C-441E-90B9-86E5E422BA4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659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AB29F-C53C-441E-90B9-86E5E422BA4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283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AB29F-C53C-441E-90B9-86E5E422BA4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593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149377-AB2B-0B60-128E-7F53CD9E9A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309A386-5A14-DE9C-5C25-D9669544B5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2197966-7A0F-0A11-3A0D-F1A672DFA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2883-F6A7-BF43-901D-E9B011DD66A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1DB6271-0562-6185-7AD4-390584E8D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18571C-5EDC-DCF7-1B7D-46B3EDA2C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D455-086F-624C-B7D5-0823B7B8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49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361EE0-06C2-92B8-53CA-2D1F98BA6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9BDA52F-7E20-0640-B5AC-0B1EFE10C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2A720E-D012-7253-F378-94B315D47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2883-F6A7-BF43-901D-E9B011DD66A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E01283-B742-3866-CF16-BB8D2E125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5185A6-6839-BCE9-2A79-D9455DBC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D455-086F-624C-B7D5-0823B7B8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615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5B3F83D-E5AA-A3FF-BE87-FAC0F17DAC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DC55D07-B14E-71FA-14A6-61E50B89E7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F73623-451C-962D-4E11-797B16274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2883-F6A7-BF43-901D-E9B011DD66A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1C181C1-790F-49EA-099B-CD27A3443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E396A3-532A-D8D3-DB5E-BB1CB8DAC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D455-086F-624C-B7D5-0823B7B8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87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A48A4F-3FC3-7F88-BFF7-B1D8FF41C5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AD08DD5-9BFF-FADB-71A1-58A999EF45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58CBEC-444B-C041-25D1-776528AF0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E3731-6D39-2A4B-9DE6-F8CF793F954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044BA4-F921-56C2-ED00-DC56CA137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>
                <a:solidFill>
                  <a:prstClr val="black">
                    <a:tint val="75000"/>
                  </a:prstClr>
                </a:solidFill>
              </a:rPr>
              <a:t>REGILOGOPED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376FF2-D8A2-B3DB-4938-D8114E828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6705F-E297-7440-A227-A33C0E1AA2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4027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940E23-92D2-570F-A5FA-48C1953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38536B-B7EC-377B-2D8A-DA088EC0FD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CEE91C-451A-9872-430E-5DC4393AA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9B50-1BED-B74B-84C7-BCCA3F5F1BB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DEAFA8-82A3-73FF-999E-733EE7005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>
                <a:solidFill>
                  <a:prstClr val="black">
                    <a:tint val="75000"/>
                  </a:prstClr>
                </a:solidFill>
              </a:rPr>
              <a:t>REGILOGOPED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941A7A-55A5-8B5F-4B58-CA30DE6A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6705F-E297-7440-A227-A33C0E1AA2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3994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3A9FB8-E1CB-5978-7029-CE0D20B4D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FFA8898-47FB-33B9-2A4E-3D9FE90CB5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97C7F4-10CD-34D1-1D02-8756F273F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0CAB-7A91-7F4A-B560-3AD9B4C04C2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AC2D75-8963-BE7C-1E21-A4ED24FDD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>
                <a:solidFill>
                  <a:prstClr val="black">
                    <a:tint val="75000"/>
                  </a:prstClr>
                </a:solidFill>
              </a:rPr>
              <a:t>REGILOGOPED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D759CC-05DE-089E-802C-6EAFC18F7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6705F-E297-7440-A227-A33C0E1AA2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5088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9BDE2F-B8D7-8E01-A3A4-4B3A32E9E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C405E9-AC33-8BC9-273D-4557B42167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479CD9B-05AA-9138-2F48-0278EF4CD8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74E2531-38B6-6B2A-2848-D1D2DCCD6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CE87D-26A1-9446-AFF5-45D4E5C430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5F6184B-F8C2-85F2-610F-2AA1C9081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>
                <a:solidFill>
                  <a:prstClr val="black">
                    <a:tint val="75000"/>
                  </a:prstClr>
                </a:solidFill>
              </a:rPr>
              <a:t>REGILOGOPED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2082DAE-975E-4013-808E-CF3E4278D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6705F-E297-7440-A227-A33C0E1AA2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5165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709440-F0B4-579C-11D6-98AC89343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D5CF813-2815-87C2-E419-C5A1E413D2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09AFE74-337A-CB7F-EDC8-BD9757C0E7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CD2445A-7DEC-FF66-F63B-DE3CC94A71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ED5D166-EB43-C5CC-429B-6D2C87CC79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C9E4B20-6D63-76D0-253F-BC739B5C8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FDFD-8854-3445-B11E-2E10378F8B3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28D766C-51D2-CDBA-005A-E8BA5E40F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>
                <a:solidFill>
                  <a:prstClr val="black">
                    <a:tint val="75000"/>
                  </a:prstClr>
                </a:solidFill>
              </a:rPr>
              <a:t>REGILOGOPED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1FBFF9F-A7B5-791A-97F9-2F3F19BA9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6705F-E297-7440-A227-A33C0E1AA2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2571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50C4B0-D26F-124C-C711-B5E5CAEFC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E227B9C-EEBB-A979-BA58-D0193C8A3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7127B-0851-614E-B3A0-EF9FA89114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F36990D-BAE5-88F7-B091-3591F464C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>
                <a:solidFill>
                  <a:prstClr val="black">
                    <a:tint val="75000"/>
                  </a:prstClr>
                </a:solidFill>
              </a:rPr>
              <a:t>REGILOGOPED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37484C8-18ED-5E18-09AE-CD6BB577E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6705F-E297-7440-A227-A33C0E1AA2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2878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F430B18-3D37-39E2-4C4E-25964F755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538C3-6089-C54C-AC6B-23B46A6D5F5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7597A66-3596-8B4D-9B6D-7ABF2A812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>
                <a:solidFill>
                  <a:prstClr val="black">
                    <a:tint val="75000"/>
                  </a:prstClr>
                </a:solidFill>
              </a:rPr>
              <a:t>REGILOGOPED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42E4548-E5D5-06A7-3746-3F29B8BF1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6705F-E297-7440-A227-A33C0E1AA2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7503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C0FA99-84A7-731F-40B4-AAC3AF39A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47DC28-156A-50F0-8F75-7AB3637BDB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7617905-3A4B-D78E-A168-534286DD7C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4F0B2D5-9C7C-E0DB-FEA3-D70CE8E84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99CBD-AE04-D54C-905C-424D79344D8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DF85337-1C72-3CFA-6F88-5C4083E7C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>
                <a:solidFill>
                  <a:prstClr val="black">
                    <a:tint val="75000"/>
                  </a:prstClr>
                </a:solidFill>
              </a:rPr>
              <a:t>REGILOGOPED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0AA543-EB4A-C750-E4C3-94CA0012F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6705F-E297-7440-A227-A33C0E1AA2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95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B13E2A-3E81-DFF3-03DC-51AAD50AC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CD3B07-79C3-7D63-D79E-C26901EADB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48EA39-B657-807A-B6D0-C3BAC8AE0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2883-F6A7-BF43-901D-E9B011DD66A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123DFF-A6D4-61D6-732A-B75C0CDE2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E9F3B9-6ED6-10EF-2302-F0DA7B177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D455-086F-624C-B7D5-0823B7B8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4977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87EE10-32B4-A845-57D1-C063FE25C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803797-CD2A-18C1-507F-749D3B4AA4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468F90A-70C8-153E-31BA-8ECC3650DF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C2DE4B6-E8D6-4D31-23C1-CA207E1ED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3A483-5F03-D742-B67C-745B06A1C0E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3F32A92-921A-BE1D-95C9-22D8EDC9A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>
                <a:solidFill>
                  <a:prstClr val="black">
                    <a:tint val="75000"/>
                  </a:prstClr>
                </a:solidFill>
              </a:rPr>
              <a:t>REGILOGOPED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0A089C9-AF35-944D-687B-CA28438D3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6705F-E297-7440-A227-A33C0E1AA2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5442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387F28-562C-4D03-5D9B-6164CCBDB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D26A694-AD21-2464-1BCE-DA5712AD43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5DDF5A-99F1-D592-6728-A4F9D0106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04700-4059-C24E-A263-8649975DF62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B600E1-68E6-9B12-31CE-4363A97C9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>
                <a:solidFill>
                  <a:prstClr val="black">
                    <a:tint val="75000"/>
                  </a:prstClr>
                </a:solidFill>
              </a:rPr>
              <a:t>REGILOGOPED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26276F-F464-8950-17FF-21A66A01F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6705F-E297-7440-A227-A33C0E1AA2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427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5DF460B-D1BE-41C5-2ACB-903ABB1B0A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8938296-A757-7357-52B7-C491094DDA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D68677-B6C9-EE74-0B68-E6BC8D3D6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37A3-2919-F748-8193-EBAD84A2F94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14873EA-E4F8-76E5-D29C-9BE80EB30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>
                <a:solidFill>
                  <a:prstClr val="black">
                    <a:tint val="75000"/>
                  </a:prstClr>
                </a:solidFill>
              </a:rPr>
              <a:t>REGILOGOPED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56068A-84ED-71AF-CC77-093FFD695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6705F-E297-7440-A227-A33C0E1AA2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432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6E1D1A-7EB7-A39D-1F21-02FF07461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CB329A-5EE9-EE30-06BE-E4C8698091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140459-1DA3-256E-6FDB-7B64C417D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2883-F6A7-BF43-901D-E9B011DD66A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55C664-D15A-D8A0-7B46-9C50C7929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7989D8-7D3E-5E78-F6E7-045F556A6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D455-086F-624C-B7D5-0823B7B8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477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505270-641C-C2B5-794D-A001F624E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318BC3-4145-E108-ADE0-4A3504F461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07FC995-CE17-F429-910F-D9FB468D93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330C7ED-2039-61C5-32D8-71B886AC3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2883-F6A7-BF43-901D-E9B011DD66A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C34A21-A62B-D64D-8F0C-41D18B303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9A97421-F7CE-F31B-5C65-7AD8FA981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D455-086F-624C-B7D5-0823B7B8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669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7C1361-A2E4-7426-D5D1-12D83672D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E2CD459-E1BA-FE74-EC79-9A37D834D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608DB71-5AE9-21FB-5226-FE89C25BAD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DE911DB-9D88-6577-065C-6D9146D8DB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8C6C660-DED6-6C17-FD3D-AB9F58CEB3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107A449-C939-D7A1-6D14-D31DD48D2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2883-F6A7-BF43-901D-E9B011DD66A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50ABA09-7415-0738-7238-B35B85407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8005C1E-C2D7-CED5-3F6F-DCD610567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D455-086F-624C-B7D5-0823B7B8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429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EA7A84-E4E9-00BA-E26F-C8CE32E3E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9FCB59D-C65B-F23B-F051-C1C4844D4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2883-F6A7-BF43-901D-E9B011DD66A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2C33557-D076-6C4F-A441-2FC2E7234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7D6B36B-8128-552B-1D2A-7A68ACB7B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D455-086F-624C-B7D5-0823B7B8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33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657058D-872F-C53D-743C-8AD31E327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2883-F6A7-BF43-901D-E9B011DD66A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01C5008-9512-6376-81A9-799B6597B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6509959-0CA2-70C9-3339-FE99FB934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D455-086F-624C-B7D5-0823B7B8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870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BEC344-BD16-2743-B00B-07DCEB97A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8B7AA6-9D93-6A7F-F6CA-C03E2CD42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08E0434-D32B-C578-100E-D2912AA57A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9E19DBA-5F4B-D672-ABE6-581810DD9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2883-F6A7-BF43-901D-E9B011DD66A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9BB1D2C-3D87-EAB4-D7A3-E22C0F392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B959E61-80DE-16C8-F81C-1A80BF8C3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D455-086F-624C-B7D5-0823B7B8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929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3A75D9-1978-01A7-0196-718B42DC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B6B5942-592F-A26E-F60A-8025AB4808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20D0FD7-8B9B-30B0-97C1-D6CD925685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050F0A8-4439-003E-6C1F-E8D84E0A9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2883-F6A7-BF43-901D-E9B011DD66A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0B1AF51-73A7-644F-9994-179FFCE85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CF9FAA6-3A74-CE0F-535E-B7DA1306B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D455-086F-624C-B7D5-0823B7B8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276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9A2218-93D5-7013-D876-F8F3F1897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458D90D-853F-4B63-2462-0C818238F4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46BD02-8F35-D91B-CB8C-4FAE0C4B90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422883-F6A7-BF43-901D-E9B011DD66A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5E2983-5363-56C0-04D8-D18D9393A8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02DF55-7D8F-1E18-6021-1122F5C1C3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6D455-086F-624C-B7D5-0823B7B84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934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56E095-03C2-A5E5-B8C8-DE675D45D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3064586-2936-FA7C-F014-3926898AA8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C596B2-AB88-561C-E2E4-2A1BDC779B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BA0DC8-25BB-F146-A08E-6733B375C4F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8CAC4EA-B2EC-847E-4302-B73D432600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">
                <a:solidFill>
                  <a:prstClr val="black">
                    <a:tint val="75000"/>
                  </a:prstClr>
                </a:solidFill>
              </a:rPr>
              <a:t>REGILOGOPED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C2E3A9-2CBF-CC44-85B1-AF554833B4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6705F-E297-7440-A227-A33C0E1AA2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35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2.jpg"/><Relationship Id="rId7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slide" Target="slide6.xml"/><Relationship Id="rId10" Type="http://schemas.microsoft.com/office/2007/relationships/hdphoto" Target="../media/hdphoto2.wdp"/><Relationship Id="rId4" Type="http://schemas.openxmlformats.org/officeDocument/2006/relationships/image" Target="../media/image4.jp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microsoft.com/office/2007/relationships/hdphoto" Target="../media/hdphoto8.wdp"/><Relationship Id="rId18" Type="http://schemas.microsoft.com/office/2007/relationships/hdphoto" Target="../media/hdphoto13.wdp"/><Relationship Id="rId3" Type="http://schemas.openxmlformats.org/officeDocument/2006/relationships/audio" Target="../media/audio1.wav"/><Relationship Id="rId21" Type="http://schemas.openxmlformats.org/officeDocument/2006/relationships/image" Target="../media/image11.svg"/><Relationship Id="rId7" Type="http://schemas.openxmlformats.org/officeDocument/2006/relationships/image" Target="../media/image9.png"/><Relationship Id="rId12" Type="http://schemas.microsoft.com/office/2007/relationships/hdphoto" Target="../media/hdphoto7.wdp"/><Relationship Id="rId17" Type="http://schemas.microsoft.com/office/2007/relationships/hdphoto" Target="../media/hdphoto12.wdp"/><Relationship Id="rId2" Type="http://schemas.openxmlformats.org/officeDocument/2006/relationships/notesSlide" Target="../notesSlides/notesSlide3.xml"/><Relationship Id="rId16" Type="http://schemas.microsoft.com/office/2007/relationships/hdphoto" Target="../media/hdphoto11.wdp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microsoft.com/office/2007/relationships/hdphoto" Target="../media/hdphoto6.wdp"/><Relationship Id="rId5" Type="http://schemas.openxmlformats.org/officeDocument/2006/relationships/image" Target="../media/image8.png"/><Relationship Id="rId15" Type="http://schemas.microsoft.com/office/2007/relationships/hdphoto" Target="../media/hdphoto10.wdp"/><Relationship Id="rId10" Type="http://schemas.microsoft.com/office/2007/relationships/hdphoto" Target="../media/hdphoto5.wdp"/><Relationship Id="rId19" Type="http://schemas.openxmlformats.org/officeDocument/2006/relationships/slide" Target="slide4.xml"/><Relationship Id="rId4" Type="http://schemas.openxmlformats.org/officeDocument/2006/relationships/image" Target="../media/image7.jpeg"/><Relationship Id="rId9" Type="http://schemas.openxmlformats.org/officeDocument/2006/relationships/hyperlink" Target="https://ru.freepik.com/author/onyxprj" TargetMode="External"/><Relationship Id="rId14" Type="http://schemas.microsoft.com/office/2007/relationships/hdphoto" Target="../media/hdphoto9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1.wav"/><Relationship Id="rId7" Type="http://schemas.microsoft.com/office/2007/relationships/hdphoto" Target="../media/hdphoto14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1.svg"/><Relationship Id="rId5" Type="http://schemas.openxmlformats.org/officeDocument/2006/relationships/image" Target="../media/image13.png"/><Relationship Id="rId10" Type="http://schemas.openxmlformats.org/officeDocument/2006/relationships/image" Target="../media/image10.png"/><Relationship Id="rId4" Type="http://schemas.openxmlformats.org/officeDocument/2006/relationships/image" Target="../media/image12.jpeg"/><Relationship Id="rId9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13" Type="http://schemas.openxmlformats.org/officeDocument/2006/relationships/slide" Target="slide4.xml"/><Relationship Id="rId3" Type="http://schemas.openxmlformats.org/officeDocument/2006/relationships/image" Target="../media/image16.jpg"/><Relationship Id="rId7" Type="http://schemas.microsoft.com/office/2007/relationships/hdphoto" Target="../media/hdphoto16.wdp"/><Relationship Id="rId12" Type="http://schemas.microsoft.com/office/2007/relationships/hdphoto" Target="../media/hdphoto21.wdp"/><Relationship Id="rId2" Type="http://schemas.openxmlformats.org/officeDocument/2006/relationships/audio" Target="../media/audio1.wav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microsoft.com/office/2007/relationships/hdphoto" Target="../media/hdphoto20.wdp"/><Relationship Id="rId5" Type="http://schemas.microsoft.com/office/2007/relationships/hdphoto" Target="../media/hdphoto15.wdp"/><Relationship Id="rId15" Type="http://schemas.openxmlformats.org/officeDocument/2006/relationships/image" Target="../media/image11.svg"/><Relationship Id="rId10" Type="http://schemas.microsoft.com/office/2007/relationships/hdphoto" Target="../media/hdphoto19.wdp"/><Relationship Id="rId4" Type="http://schemas.openxmlformats.org/officeDocument/2006/relationships/image" Target="../media/image17.png"/><Relationship Id="rId9" Type="http://schemas.microsoft.com/office/2007/relationships/hdphoto" Target="../media/hdphoto18.wdp"/><Relationship Id="rId1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FDA48A3-3A76-5AB9-E626-39001292B808}"/>
              </a:ext>
            </a:extLst>
          </p:cNvPr>
          <p:cNvSpPr/>
          <p:nvPr/>
        </p:nvSpPr>
        <p:spPr>
          <a:xfrm>
            <a:off x="428624" y="440267"/>
            <a:ext cx="11277600" cy="5977466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3CD127-24A7-9980-A9CF-D6D40CC43E6F}"/>
              </a:ext>
            </a:extLst>
          </p:cNvPr>
          <p:cNvSpPr txBox="1"/>
          <p:nvPr/>
        </p:nvSpPr>
        <p:spPr>
          <a:xfrm>
            <a:off x="1079255" y="2957999"/>
            <a:ext cx="9976339" cy="215443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solidFill>
                  <a:schemeClr val="bg1"/>
                </a:solidFill>
                <a:latin typeface="PlainScriptCTT" pitchFamily="2" charset="0"/>
              </a:rPr>
              <a:t>Путешествие на планету </a:t>
            </a:r>
          </a:p>
          <a:p>
            <a:pPr algn="ctr"/>
            <a:r>
              <a:rPr lang="ru-RU" sz="8000" dirty="0">
                <a:solidFill>
                  <a:schemeClr val="bg1"/>
                </a:solidFill>
                <a:latin typeface="PlainScriptCTT" pitchFamily="2" charset="0"/>
              </a:rPr>
              <a:t>НОВЫХ ЗВЁЗД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65D75E-29BD-4EE8-8D7B-57DEAA0B119B}"/>
              </a:ext>
            </a:extLst>
          </p:cNvPr>
          <p:cNvSpPr txBox="1"/>
          <p:nvPr/>
        </p:nvSpPr>
        <p:spPr>
          <a:xfrm>
            <a:off x="7567659" y="5380672"/>
            <a:ext cx="41957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Подготовила учитель начальных классов</a:t>
            </a:r>
          </a:p>
          <a:p>
            <a:r>
              <a:rPr lang="ru-RU" dirty="0" err="1">
                <a:solidFill>
                  <a:schemeClr val="bg1"/>
                </a:solidFill>
              </a:rPr>
              <a:t>Анкудиновской</a:t>
            </a:r>
            <a:r>
              <a:rPr lang="ru-RU" dirty="0">
                <a:solidFill>
                  <a:schemeClr val="bg1"/>
                </a:solidFill>
              </a:rPr>
              <a:t> СШ</a:t>
            </a:r>
          </a:p>
          <a:p>
            <a:r>
              <a:rPr lang="ru-RU" dirty="0">
                <a:solidFill>
                  <a:schemeClr val="bg1"/>
                </a:solidFill>
              </a:rPr>
              <a:t>Панфилова Ю. С.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CA83D0-0B96-4091-B379-901D86219A7B}"/>
              </a:ext>
            </a:extLst>
          </p:cNvPr>
          <p:cNvSpPr txBox="1"/>
          <p:nvPr/>
        </p:nvSpPr>
        <p:spPr>
          <a:xfrm>
            <a:off x="5395127" y="6443133"/>
            <a:ext cx="1677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2023 год</a:t>
            </a:r>
          </a:p>
        </p:txBody>
      </p:sp>
    </p:spTree>
    <p:extLst>
      <p:ext uri="{BB962C8B-B14F-4D97-AF65-F5344CB8AC3E}">
        <p14:creationId xmlns:p14="http://schemas.microsoft.com/office/powerpoint/2010/main" val="2510141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фон"/>
          <p:cNvSpPr/>
          <p:nvPr/>
        </p:nvSpPr>
        <p:spPr>
          <a:xfrm>
            <a:off x="0" y="-8469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8824685" y="26192"/>
            <a:ext cx="3312605" cy="324282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9382179" y="556628"/>
            <a:ext cx="688157" cy="66988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1378548" y="758120"/>
            <a:ext cx="367645" cy="39313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0550832" y="2016067"/>
            <a:ext cx="367645" cy="39313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0196006" y="328255"/>
            <a:ext cx="230780" cy="24678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1378547" y="1697926"/>
            <a:ext cx="367645" cy="39313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0731750" y="873860"/>
            <a:ext cx="367645" cy="39313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 rot="2469068">
            <a:off x="5782079" y="892311"/>
            <a:ext cx="926987" cy="773375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9" name="Пятно 2 1028"/>
          <p:cNvSpPr/>
          <p:nvPr/>
        </p:nvSpPr>
        <p:spPr>
          <a:xfrm rot="1891305">
            <a:off x="1928784" y="3218889"/>
            <a:ext cx="2207468" cy="3432495"/>
          </a:xfrm>
          <a:prstGeom prst="irregularSeal2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2469068">
            <a:off x="5217170" y="1450746"/>
            <a:ext cx="917430" cy="97476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 rot="2469068">
            <a:off x="4575725" y="2184724"/>
            <a:ext cx="917430" cy="97476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 rot="2469068">
            <a:off x="3489607" y="2757940"/>
            <a:ext cx="917430" cy="233596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2469068">
            <a:off x="3886727" y="3374061"/>
            <a:ext cx="383668" cy="78363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2469068">
            <a:off x="4228733" y="2958254"/>
            <a:ext cx="208508" cy="22022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 rot="2469068">
            <a:off x="4631702" y="3310418"/>
            <a:ext cx="208508" cy="22022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rot="2469068">
            <a:off x="3379904" y="3929535"/>
            <a:ext cx="208508" cy="22022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 rot="2469068">
            <a:off x="3782871" y="4281700"/>
            <a:ext cx="208508" cy="22022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rot="2469068">
            <a:off x="5426897" y="1689144"/>
            <a:ext cx="497972" cy="49797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 rot="2469068">
            <a:off x="4793636" y="2413758"/>
            <a:ext cx="497972" cy="49797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ый треугольник 26"/>
          <p:cNvSpPr/>
          <p:nvPr/>
        </p:nvSpPr>
        <p:spPr>
          <a:xfrm rot="2469068">
            <a:off x="3925609" y="4009602"/>
            <a:ext cx="965214" cy="1619091"/>
          </a:xfrm>
          <a:prstGeom prst="rtTriangl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ый треугольник 30"/>
          <p:cNvSpPr/>
          <p:nvPr/>
        </p:nvSpPr>
        <p:spPr>
          <a:xfrm rot="2469068" flipH="1">
            <a:off x="2464199" y="2891161"/>
            <a:ext cx="965214" cy="1482732"/>
          </a:xfrm>
          <a:prstGeom prst="rtTriangl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0" name="TextBox 1029"/>
          <p:cNvSpPr txBox="1"/>
          <p:nvPr/>
        </p:nvSpPr>
        <p:spPr>
          <a:xfrm>
            <a:off x="7648808" y="3764837"/>
            <a:ext cx="29861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РАКЕТА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524794" y="1423626"/>
            <a:ext cx="1650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КОСМОС</a:t>
            </a:r>
          </a:p>
        </p:txBody>
      </p:sp>
      <p:sp>
        <p:nvSpPr>
          <p:cNvPr id="1033" name="TextBox 1032"/>
          <p:cNvSpPr txBox="1"/>
          <p:nvPr/>
        </p:nvSpPr>
        <p:spPr>
          <a:xfrm>
            <a:off x="9461213" y="706903"/>
            <a:ext cx="6091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АР</a:t>
            </a:r>
          </a:p>
        </p:txBody>
      </p:sp>
      <p:sp>
        <p:nvSpPr>
          <p:cNvPr id="1034" name="4-конечная звезда 1033"/>
          <p:cNvSpPr/>
          <p:nvPr/>
        </p:nvSpPr>
        <p:spPr>
          <a:xfrm>
            <a:off x="2777105" y="650273"/>
            <a:ext cx="1460338" cy="1428226"/>
          </a:xfrm>
          <a:prstGeom prst="star4">
            <a:avLst>
              <a:gd name="adj" fmla="val 16724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5" name="5-конечная звезда 1034"/>
          <p:cNvSpPr/>
          <p:nvPr/>
        </p:nvSpPr>
        <p:spPr>
          <a:xfrm>
            <a:off x="7526215" y="1894495"/>
            <a:ext cx="933753" cy="867854"/>
          </a:xfrm>
          <a:prstGeom prst="star5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5-конечная звезда 44"/>
          <p:cNvSpPr/>
          <p:nvPr/>
        </p:nvSpPr>
        <p:spPr>
          <a:xfrm>
            <a:off x="9726256" y="4636553"/>
            <a:ext cx="1549691" cy="1311348"/>
          </a:xfrm>
          <a:prstGeom prst="star5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5-конечная звезда 45"/>
          <p:cNvSpPr/>
          <p:nvPr/>
        </p:nvSpPr>
        <p:spPr>
          <a:xfrm>
            <a:off x="5832611" y="4477081"/>
            <a:ext cx="1295020" cy="1150671"/>
          </a:xfrm>
          <a:prstGeom prst="star5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5-конечная звезда 46"/>
          <p:cNvSpPr/>
          <p:nvPr/>
        </p:nvSpPr>
        <p:spPr>
          <a:xfrm>
            <a:off x="620105" y="2540731"/>
            <a:ext cx="1039361" cy="879799"/>
          </a:xfrm>
          <a:prstGeom prst="star5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7802494" y="2232247"/>
            <a:ext cx="657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БУ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0153482" y="5190916"/>
            <a:ext cx="695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МИ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219068" y="4935137"/>
            <a:ext cx="629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РЕ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45109" y="2807349"/>
            <a:ext cx="645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СЯ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174371" y="1157173"/>
            <a:ext cx="712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ШУ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961177" y="5052417"/>
            <a:ext cx="1650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ЗАПУСК</a:t>
            </a:r>
          </a:p>
        </p:txBody>
      </p:sp>
      <p:sp>
        <p:nvSpPr>
          <p:cNvPr id="54" name="TextBox 53"/>
          <p:cNvSpPr txBox="1"/>
          <p:nvPr/>
        </p:nvSpPr>
        <p:spPr>
          <a:xfrm rot="18448077">
            <a:off x="3467592" y="4662227"/>
            <a:ext cx="1237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ЗВЕЗДА</a:t>
            </a:r>
          </a:p>
        </p:txBody>
      </p:sp>
      <p:sp>
        <p:nvSpPr>
          <p:cNvPr id="55" name="TextBox 54"/>
          <p:cNvSpPr txBox="1"/>
          <p:nvPr/>
        </p:nvSpPr>
        <p:spPr>
          <a:xfrm rot="19441987">
            <a:off x="2331080" y="3703465"/>
            <a:ext cx="1433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ПЛАНЕТА</a:t>
            </a:r>
          </a:p>
        </p:txBody>
      </p:sp>
      <p:sp>
        <p:nvSpPr>
          <p:cNvPr id="56" name="TextBox 55"/>
          <p:cNvSpPr txBox="1"/>
          <p:nvPr/>
        </p:nvSpPr>
        <p:spPr>
          <a:xfrm rot="18730911">
            <a:off x="5766234" y="969743"/>
            <a:ext cx="1237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УР-УР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834489" y="2492035"/>
            <a:ext cx="530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453488" y="1765974"/>
            <a:ext cx="530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413018" y="2185947"/>
            <a:ext cx="6540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АМ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830217" y="2942886"/>
            <a:ext cx="5300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ЛЮ</a:t>
            </a:r>
          </a:p>
        </p:txBody>
      </p:sp>
      <p:sp>
        <p:nvSpPr>
          <p:cNvPr id="61" name="TextBox 60"/>
          <p:cNvSpPr txBox="1"/>
          <p:nvPr/>
        </p:nvSpPr>
        <p:spPr>
          <a:xfrm rot="18771192">
            <a:off x="3772092" y="3518799"/>
            <a:ext cx="668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237443" y="3117552"/>
            <a:ext cx="530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ВЕ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155798" y="2931522"/>
            <a:ext cx="5300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</a:t>
            </a:r>
          </a:p>
        </p:txBody>
      </p:sp>
    </p:spTree>
    <p:extLst>
      <p:ext uri="{BB962C8B-B14F-4D97-AF65-F5344CB8AC3E}">
        <p14:creationId xmlns:p14="http://schemas.microsoft.com/office/powerpoint/2010/main" val="410229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76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3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  <p:set>
                                      <p:cBhvr>
                                        <p:cTn id="9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  <p:set>
                                      <p:cBhvr>
                                        <p:cTn id="9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0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D7EE"/>
                                      </p:to>
                                    </p:animClr>
                                    <p:set>
                                      <p:cBhvr>
                                        <p:cTn id="1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  <p:set>
                                      <p:cBhvr>
                                        <p:cTn id="1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5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6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6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571499" y="2876550"/>
            <a:ext cx="1209675" cy="111442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22" name="Овал 21"/>
          <p:cNvSpPr/>
          <p:nvPr/>
        </p:nvSpPr>
        <p:spPr>
          <a:xfrm>
            <a:off x="2414587" y="2876547"/>
            <a:ext cx="1209675" cy="111442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23" name="Овал 22"/>
          <p:cNvSpPr/>
          <p:nvPr/>
        </p:nvSpPr>
        <p:spPr>
          <a:xfrm>
            <a:off x="4371974" y="2876550"/>
            <a:ext cx="1209675" cy="111442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24" name="Овал 23"/>
          <p:cNvSpPr/>
          <p:nvPr/>
        </p:nvSpPr>
        <p:spPr>
          <a:xfrm>
            <a:off x="8281986" y="2876543"/>
            <a:ext cx="1209675" cy="111442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25" name="Овал 24"/>
          <p:cNvSpPr/>
          <p:nvPr/>
        </p:nvSpPr>
        <p:spPr>
          <a:xfrm>
            <a:off x="6338886" y="2876544"/>
            <a:ext cx="1209675" cy="111442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27" name="Стрелка вправо 26"/>
          <p:cNvSpPr/>
          <p:nvPr/>
        </p:nvSpPr>
        <p:spPr>
          <a:xfrm>
            <a:off x="9772650" y="2547937"/>
            <a:ext cx="2343150" cy="1771650"/>
          </a:xfrm>
          <a:prstGeom prst="rightArrow">
            <a:avLst>
              <a:gd name="adj1" fmla="val 50000"/>
              <a:gd name="adj2" fmla="val 12043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пуск</a:t>
            </a:r>
          </a:p>
        </p:txBody>
      </p:sp>
    </p:spTree>
    <p:extLst>
      <p:ext uri="{BB962C8B-B14F-4D97-AF65-F5344CB8AC3E}">
        <p14:creationId xmlns:p14="http://schemas.microsoft.com/office/powerpoint/2010/main" val="400361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1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1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250"/>
                            </p:stCondLst>
                            <p:childTnLst>
                              <p:par>
                                <p:cTn id="30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3" grpId="0" animBg="1"/>
      <p:bldP spid="24" grpId="0" animBg="1"/>
      <p:bldP spid="25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4C639D1-9A31-4EDA-1DFD-E6EF107D2E2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09" t="4166" r="6868" b="7084"/>
          <a:stretch/>
        </p:blipFill>
        <p:spPr>
          <a:xfrm>
            <a:off x="500063" y="2037196"/>
            <a:ext cx="2857500" cy="2898321"/>
          </a:xfrm>
          <a:prstGeom prst="ellipse">
            <a:avLst/>
          </a:prstGeom>
        </p:spPr>
      </p:pic>
      <p:pic>
        <p:nvPicPr>
          <p:cNvPr id="7" name="Рисунок 6">
            <a:hlinkClick r:id="rId5" action="ppaction://hlinksldjump"/>
            <a:extLst>
              <a:ext uri="{FF2B5EF4-FFF2-40B4-BE49-F238E27FC236}">
                <a16:creationId xmlns:a16="http://schemas.microsoft.com/office/drawing/2014/main" id="{D34B9C22-130A-CD8B-D56B-9EBFFC65CE1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967" b="93190" l="3738" r="94360">
                        <a14:foregroundMark x1="55210" y1="16641" x2="54648" y2="4992"/>
                        <a14:foregroundMark x1="13298" y1="80389" x2="9905" y2="76210"/>
                        <a14:foregroundMark x1="8435" y1="74398" x2="7708" y2="63313"/>
                        <a14:foregroundMark x1="7708" y1="63313" x2="14395" y2="56376"/>
                        <a14:foregroundMark x1="43996" y1="84639" x2="47784" y2="92780"/>
                        <a14:foregroundMark x1="47784" y1="92780" x2="48594" y2="93190"/>
                        <a14:foregroundMark x1="88852" y1="35433" x2="92557" y2="26088"/>
                        <a14:foregroundMark x1="92557" y1="26088" x2="90506" y2="16411"/>
                        <a14:foregroundMark x1="90506" y1="16411" x2="84022" y2="14081"/>
                        <a14:foregroundMark x1="84022" y1="14081" x2="77555" y2="14491"/>
                        <a14:foregroundMark x1="77555" y1="14491" x2="77076" y2="13799"/>
                        <a14:foregroundMark x1="90506" y1="30312" x2="94360" y2="21198"/>
                        <a14:foregroundMark x1="6682" y1="77547" x2="3738" y2="68894"/>
                        <a14:foregroundMark x1="3738" y1="68894" x2="8336" y2="57629"/>
                        <a14:backgroundMark x1="12058" y1="60958" x2="14274" y2="56836"/>
                        <a14:backgroundMark x1="7013" y1="74270" x2="11876" y2="76805"/>
                        <a14:backgroundMark x1="11876" y1="76805" x2="18144" y2="77035"/>
                        <a14:backgroundMark x1="11462" y1="61188" x2="13397" y2="57066"/>
                        <a14:backgroundMark x1="14125" y1="55684" x2="12355" y2="58679"/>
                        <a14:backgroundMark x1="7311" y1="73374" x2="8948" y2="74731"/>
                      </a14:backgroundRemoval>
                    </a14:imgEffect>
                  </a14:imgLayer>
                </a14:imgProps>
              </a:ext>
            </a:extLst>
          </a:blip>
          <a:srcRect l="2266" t="2704" r="4169" b="4822"/>
          <a:stretch/>
        </p:blipFill>
        <p:spPr>
          <a:xfrm>
            <a:off x="7786689" y="446330"/>
            <a:ext cx="4257675" cy="2718555"/>
          </a:xfrm>
          <a:prstGeom prst="rect">
            <a:avLst/>
          </a:prstGeom>
        </p:spPr>
      </p:pic>
      <p:pic>
        <p:nvPicPr>
          <p:cNvPr id="9" name="Рисунок 8">
            <a:hlinkClick r:id="rId8" action="ppaction://hlinksldjump"/>
            <a:extLst>
              <a:ext uri="{FF2B5EF4-FFF2-40B4-BE49-F238E27FC236}">
                <a16:creationId xmlns:a16="http://schemas.microsoft.com/office/drawing/2014/main" id="{87961981-DA2A-E891-1030-7FA88389D9D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4307" t="23752" r="23194" b="24164"/>
          <a:stretch/>
        </p:blipFill>
        <p:spPr>
          <a:xfrm>
            <a:off x="9194047" y="4219354"/>
            <a:ext cx="2497890" cy="2478066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1499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ute astronaut holding watering plant cartoon vector icon illustration science nature icon isolated">
            <a:extLst>
              <a:ext uri="{FF2B5EF4-FFF2-40B4-BE49-F238E27FC236}">
                <a16:creationId xmlns:a16="http://schemas.microsoft.com/office/drawing/2014/main" id="{193BB7F6-1646-BCFB-8D18-3671DCB400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04" b="89936" l="9904" r="90735">
                        <a14:foregroundMark x1="60863" y1="58786" x2="61182" y2="53514"/>
                        <a14:foregroundMark x1="81150" y1="61502" x2="83546" y2="63259"/>
                        <a14:foregroundMark x1="83866" y1="68530" x2="85144" y2="70447"/>
                        <a14:foregroundMark x1="88818" y1="65655" x2="90735" y2="669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61" t="10000" r="7847" b="12083"/>
          <a:stretch/>
        </p:blipFill>
        <p:spPr bwMode="auto">
          <a:xfrm>
            <a:off x="-96359" y="2322937"/>
            <a:ext cx="3126900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Вектор Цветы лотоса. реалистичные красивые растения цветы бутоны и листья символы буддизма достойные векторные изображения природы. кувшинка и лотос, весенняя цветочная иллюстрация">
            <a:extLst>
              <a:ext uri="{FF2B5EF4-FFF2-40B4-BE49-F238E27FC236}">
                <a16:creationId xmlns:a16="http://schemas.microsoft.com/office/drawing/2014/main" id="{9052C6E1-F88A-075F-4B87-B3F05E1FF2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61" b="90625" l="5751" r="89776">
                        <a14:foregroundMark x1="13898" y1="78516" x2="8626" y2="73633"/>
                        <a14:foregroundMark x1="8626" y1="73633" x2="5911" y2="66992"/>
                        <a14:foregroundMark x1="5911" y1="66992" x2="5751" y2="66797"/>
                        <a14:foregroundMark x1="30831" y1="87891" x2="32907" y2="90625"/>
                        <a14:foregroundMark x1="45847" y1="62891" x2="46166" y2="58984"/>
                        <a14:foregroundMark x1="70607" y1="85156" x2="80192" y2="70508"/>
                        <a14:foregroundMark x1="80192" y1="70508" x2="83546" y2="62695"/>
                        <a14:foregroundMark x1="83546" y1="62695" x2="86901" y2="599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53" t="52149" r="39137" b="8399"/>
          <a:stretch/>
        </p:blipFill>
        <p:spPr bwMode="auto">
          <a:xfrm>
            <a:off x="2432408" y="5033752"/>
            <a:ext cx="2413000" cy="13730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>
            <a:hlinkClick r:id="rId9"/>
            <a:extLst>
              <a:ext uri="{FF2B5EF4-FFF2-40B4-BE49-F238E27FC236}">
                <a16:creationId xmlns:a16="http://schemas.microsoft.com/office/drawing/2014/main" id="{AC37B807-8E40-FC63-43F1-C5304E3772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355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alt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1" descr="Вектор Цветы лотоса. реалистичные красивые растения цветы бутоны и листья символы буддизма достойные векторные изображения природы. кувшинка и лотос, весенняя цветочная иллюстрация">
            <a:extLst>
              <a:ext uri="{FF2B5EF4-FFF2-40B4-BE49-F238E27FC236}">
                <a16:creationId xmlns:a16="http://schemas.microsoft.com/office/drawing/2014/main" id="{6C3EED09-7573-062B-98CE-36524C88B8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61" b="90625" l="5751" r="89776">
                        <a14:foregroundMark x1="13898" y1="78516" x2="8626" y2="73633"/>
                        <a14:foregroundMark x1="8626" y1="73633" x2="5911" y2="66992"/>
                        <a14:foregroundMark x1="5911" y1="66992" x2="5751" y2="66797"/>
                        <a14:foregroundMark x1="30831" y1="87891" x2="32907" y2="90625"/>
                        <a14:foregroundMark x1="45847" y1="62891" x2="46166" y2="58984"/>
                        <a14:foregroundMark x1="70607" y1="85156" x2="80192" y2="70508"/>
                        <a14:foregroundMark x1="80192" y1="70508" x2="83546" y2="62695"/>
                        <a14:foregroundMark x1="83546" y1="62695" x2="86901" y2="599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0" t="58594" r="10224" b="10548"/>
          <a:stretch/>
        </p:blipFill>
        <p:spPr bwMode="auto">
          <a:xfrm rot="19612847">
            <a:off x="3033346" y="5053244"/>
            <a:ext cx="1106613" cy="13048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 descr="Вектор Цветы лотоса. реалистичные красивые растения цветы бутоны и листья символы буддизма достойные векторные изображения природы. кувшинка и лотос, весенняя цветочная иллюстрация">
            <a:extLst>
              <a:ext uri="{FF2B5EF4-FFF2-40B4-BE49-F238E27FC236}">
                <a16:creationId xmlns:a16="http://schemas.microsoft.com/office/drawing/2014/main" id="{F397A91A-08F6-A30D-C304-A443D8AC0A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961" b="90625" l="5751" r="89776">
                        <a14:foregroundMark x1="13898" y1="78516" x2="8626" y2="73633"/>
                        <a14:foregroundMark x1="8626" y1="73633" x2="5911" y2="66992"/>
                        <a14:foregroundMark x1="5911" y1="66992" x2="5751" y2="66797"/>
                        <a14:foregroundMark x1="30831" y1="87891" x2="32907" y2="90625"/>
                        <a14:foregroundMark x1="45847" y1="62891" x2="46166" y2="58984"/>
                        <a14:foregroundMark x1="70607" y1="85156" x2="80192" y2="70508"/>
                        <a14:foregroundMark x1="80192" y1="70508" x2="83546" y2="62695"/>
                        <a14:foregroundMark x1="83546" y1="62695" x2="86901" y2="599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0" t="58594" r="10224" b="10548"/>
          <a:stretch/>
        </p:blipFill>
        <p:spPr bwMode="auto">
          <a:xfrm rot="19612847">
            <a:off x="4900246" y="4583344"/>
            <a:ext cx="1106613" cy="13048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" descr="Вектор Цветы лотоса. реалистичные красивые растения цветы бутоны и листья символы буддизма достойные векторные изображения природы. кувшинка и лотос, весенняя цветочная иллюстрация">
            <a:extLst>
              <a:ext uri="{FF2B5EF4-FFF2-40B4-BE49-F238E27FC236}">
                <a16:creationId xmlns:a16="http://schemas.microsoft.com/office/drawing/2014/main" id="{B1E3AE3B-7CD2-73F7-6A47-ED11223612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61" b="90625" l="5751" r="89776">
                        <a14:foregroundMark x1="13898" y1="78516" x2="8626" y2="73633"/>
                        <a14:foregroundMark x1="8626" y1="73633" x2="5911" y2="66992"/>
                        <a14:foregroundMark x1="5911" y1="66992" x2="5751" y2="66797"/>
                        <a14:foregroundMark x1="30831" y1="87891" x2="32907" y2="90625"/>
                        <a14:foregroundMark x1="45847" y1="62891" x2="46166" y2="58984"/>
                        <a14:foregroundMark x1="70607" y1="85156" x2="80192" y2="70508"/>
                        <a14:foregroundMark x1="80192" y1="70508" x2="83546" y2="62695"/>
                        <a14:foregroundMark x1="83546" y1="62695" x2="86901" y2="599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0" t="58594" r="10224" b="10548"/>
          <a:stretch/>
        </p:blipFill>
        <p:spPr bwMode="auto">
          <a:xfrm rot="19612847">
            <a:off x="6540001" y="5053244"/>
            <a:ext cx="1106613" cy="13048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" descr="Вектор Цветы лотоса. реалистичные красивые растения цветы бутоны и листья символы буддизма достойные векторные изображения природы. кувшинка и лотос, весенняя цветочная иллюстрация">
            <a:extLst>
              <a:ext uri="{FF2B5EF4-FFF2-40B4-BE49-F238E27FC236}">
                <a16:creationId xmlns:a16="http://schemas.microsoft.com/office/drawing/2014/main" id="{5C81426F-79CC-787B-5066-FED2223D51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961" b="90625" l="5751" r="89776">
                        <a14:foregroundMark x1="13898" y1="78516" x2="8626" y2="73633"/>
                        <a14:foregroundMark x1="8626" y1="73633" x2="5911" y2="66992"/>
                        <a14:foregroundMark x1="5911" y1="66992" x2="5751" y2="66797"/>
                        <a14:foregroundMark x1="30831" y1="87891" x2="32907" y2="90625"/>
                        <a14:foregroundMark x1="45847" y1="62891" x2="46166" y2="58984"/>
                        <a14:foregroundMark x1="70607" y1="85156" x2="80192" y2="70508"/>
                        <a14:foregroundMark x1="80192" y1="70508" x2="83546" y2="62695"/>
                        <a14:foregroundMark x1="83546" y1="62695" x2="86901" y2="599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0" t="58594" r="10224" b="10548"/>
          <a:stretch/>
        </p:blipFill>
        <p:spPr bwMode="auto">
          <a:xfrm rot="19612847">
            <a:off x="8354646" y="5053245"/>
            <a:ext cx="1106613" cy="13048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" descr="Вектор Цветы лотоса. реалистичные красивые растения цветы бутоны и листья символы буддизма достойные векторные изображения природы. кувшинка и лотос, весенняя цветочная иллюстрация">
            <a:extLst>
              <a:ext uri="{FF2B5EF4-FFF2-40B4-BE49-F238E27FC236}">
                <a16:creationId xmlns:a16="http://schemas.microsoft.com/office/drawing/2014/main" id="{04D75974-BCE5-2C38-5EEB-3DA311C38B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961" b="90625" l="5751" r="89776">
                        <a14:foregroundMark x1="13898" y1="78516" x2="8626" y2="73633"/>
                        <a14:foregroundMark x1="8626" y1="73633" x2="5911" y2="66992"/>
                        <a14:foregroundMark x1="5911" y1="66992" x2="5751" y2="66797"/>
                        <a14:foregroundMark x1="30831" y1="87891" x2="32907" y2="90625"/>
                        <a14:foregroundMark x1="45847" y1="62891" x2="46166" y2="58984"/>
                        <a14:foregroundMark x1="70607" y1="85156" x2="80192" y2="70508"/>
                        <a14:foregroundMark x1="80192" y1="70508" x2="83546" y2="62695"/>
                        <a14:foregroundMark x1="83546" y1="62695" x2="86901" y2="599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0" t="58594" r="10224" b="10548"/>
          <a:stretch/>
        </p:blipFill>
        <p:spPr bwMode="auto">
          <a:xfrm rot="19612847">
            <a:off x="10169291" y="4583345"/>
            <a:ext cx="1106613" cy="13048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" descr="Вектор Цветы лотоса. реалистичные красивые растения цветы бутоны и листья символы буддизма достойные векторные изображения природы. кувшинка и лотос, весенняя цветочная иллюстрация">
            <a:extLst>
              <a:ext uri="{FF2B5EF4-FFF2-40B4-BE49-F238E27FC236}">
                <a16:creationId xmlns:a16="http://schemas.microsoft.com/office/drawing/2014/main" id="{5D880983-CA91-D348-525C-9FE761938F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61" b="90625" l="5751" r="89776">
                        <a14:foregroundMark x1="13898" y1="78516" x2="8626" y2="73633"/>
                        <a14:foregroundMark x1="8626" y1="73633" x2="5911" y2="66992"/>
                        <a14:foregroundMark x1="5911" y1="66992" x2="5751" y2="66797"/>
                        <a14:foregroundMark x1="30831" y1="87891" x2="32907" y2="90625"/>
                        <a14:foregroundMark x1="45847" y1="62891" x2="46166" y2="58984"/>
                        <a14:foregroundMark x1="70607" y1="85156" x2="80192" y2="70508"/>
                        <a14:foregroundMark x1="80192" y1="70508" x2="83546" y2="62695"/>
                        <a14:foregroundMark x1="83546" y1="62695" x2="86901" y2="599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53" t="52149" r="39137" b="8399"/>
          <a:stretch/>
        </p:blipFill>
        <p:spPr bwMode="auto">
          <a:xfrm>
            <a:off x="4352808" y="4593867"/>
            <a:ext cx="2413000" cy="13730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" descr="Вектор Цветы лотоса. реалистичные красивые растения цветы бутоны и листья символы буддизма достойные векторные изображения природы. кувшинка и лотос, весенняя цветочная иллюстрация">
            <a:extLst>
              <a:ext uri="{FF2B5EF4-FFF2-40B4-BE49-F238E27FC236}">
                <a16:creationId xmlns:a16="http://schemas.microsoft.com/office/drawing/2014/main" id="{7255996D-D254-5C62-6878-40A01C5956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961" b="90625" l="5751" r="89776">
                        <a14:foregroundMark x1="13898" y1="78516" x2="8626" y2="73633"/>
                        <a14:foregroundMark x1="8626" y1="73633" x2="5911" y2="66992"/>
                        <a14:foregroundMark x1="5911" y1="66992" x2="5751" y2="66797"/>
                        <a14:foregroundMark x1="30831" y1="87891" x2="32907" y2="90625"/>
                        <a14:foregroundMark x1="45847" y1="62891" x2="46166" y2="58984"/>
                        <a14:foregroundMark x1="70607" y1="85156" x2="80192" y2="70508"/>
                        <a14:foregroundMark x1="80192" y1="70508" x2="83546" y2="62695"/>
                        <a14:foregroundMark x1="83546" y1="62695" x2="86901" y2="599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53" t="52149" r="39137" b="8399"/>
          <a:stretch/>
        </p:blipFill>
        <p:spPr bwMode="auto">
          <a:xfrm>
            <a:off x="5938841" y="5033752"/>
            <a:ext cx="2413000" cy="13730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" descr="Вектор Цветы лотоса. реалистичные красивые растения цветы бутоны и листья символы буддизма достойные векторные изображения природы. кувшинка и лотос, весенняя цветочная иллюстрация">
            <a:extLst>
              <a:ext uri="{FF2B5EF4-FFF2-40B4-BE49-F238E27FC236}">
                <a16:creationId xmlns:a16="http://schemas.microsoft.com/office/drawing/2014/main" id="{8DA84E4D-3379-F26C-09B6-CC08E90AB5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961" b="90625" l="5751" r="89776">
                        <a14:foregroundMark x1="13898" y1="78516" x2="8626" y2="73633"/>
                        <a14:foregroundMark x1="8626" y1="73633" x2="5911" y2="66992"/>
                        <a14:foregroundMark x1="5911" y1="66992" x2="5751" y2="66797"/>
                        <a14:foregroundMark x1="30831" y1="87891" x2="32907" y2="90625"/>
                        <a14:foregroundMark x1="45847" y1="62891" x2="46166" y2="58984"/>
                        <a14:foregroundMark x1="70607" y1="85156" x2="80192" y2="70508"/>
                        <a14:foregroundMark x1="80192" y1="70508" x2="83546" y2="62695"/>
                        <a14:foregroundMark x1="83546" y1="62695" x2="86901" y2="599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53" t="52149" r="39137" b="8399"/>
          <a:stretch/>
        </p:blipFill>
        <p:spPr bwMode="auto">
          <a:xfrm>
            <a:off x="7833336" y="5025188"/>
            <a:ext cx="2413000" cy="13730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Вектор Цветы лотоса. реалистичные красивые растения цветы бутоны и листья символы буддизма достойные векторные изображения природы. кувшинка и лотос, весенняя цветочная иллюстрация">
            <a:extLst>
              <a:ext uri="{FF2B5EF4-FFF2-40B4-BE49-F238E27FC236}">
                <a16:creationId xmlns:a16="http://schemas.microsoft.com/office/drawing/2014/main" id="{DEB07A3E-EBD0-2E84-9D05-139C7F48E4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9961" b="90625" l="5751" r="89776">
                        <a14:foregroundMark x1="13898" y1="78516" x2="8626" y2="73633"/>
                        <a14:foregroundMark x1="8626" y1="73633" x2="5911" y2="66992"/>
                        <a14:foregroundMark x1="5911" y1="66992" x2="5751" y2="66797"/>
                        <a14:foregroundMark x1="30831" y1="87891" x2="32907" y2="90625"/>
                        <a14:foregroundMark x1="45847" y1="62891" x2="46166" y2="58984"/>
                        <a14:foregroundMark x1="70607" y1="85156" x2="80192" y2="70508"/>
                        <a14:foregroundMark x1="80192" y1="70508" x2="83546" y2="62695"/>
                        <a14:foregroundMark x1="83546" y1="62695" x2="86901" y2="599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53" t="52149" r="39137" b="8399"/>
          <a:stretch/>
        </p:blipFill>
        <p:spPr bwMode="auto">
          <a:xfrm>
            <a:off x="9620386" y="4593866"/>
            <a:ext cx="2413000" cy="13730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E5D68D4-140D-398D-2F98-4EA96681589B}"/>
              </a:ext>
            </a:extLst>
          </p:cNvPr>
          <p:cNvSpPr txBox="1"/>
          <p:nvPr/>
        </p:nvSpPr>
        <p:spPr>
          <a:xfrm>
            <a:off x="278194" y="349359"/>
            <a:ext cx="412833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 примеры, чтобы мы могли полить космические цветы</a:t>
            </a:r>
          </a:p>
        </p:txBody>
      </p:sp>
      <p:pic>
        <p:nvPicPr>
          <p:cNvPr id="14" name="Рисунок 13" descr="Дом">
            <a:hlinkClick r:id="rId19" action="ppaction://hlinksldjump"/>
            <a:extLst>
              <a:ext uri="{FF2B5EF4-FFF2-40B4-BE49-F238E27FC236}">
                <a16:creationId xmlns:a16="http://schemas.microsoft.com/office/drawing/2014/main" id="{5F3BB135-7A00-48DF-FD45-508038ED8CD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1277600" y="76825"/>
            <a:ext cx="914400" cy="9144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3" name="Прямоугольник 12"/>
          <p:cNvSpPr/>
          <p:nvPr/>
        </p:nvSpPr>
        <p:spPr>
          <a:xfrm>
            <a:off x="2562714" y="6411286"/>
            <a:ext cx="2047875" cy="3800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5+2=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429614" y="6018180"/>
            <a:ext cx="2047875" cy="3800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9-4=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121403" y="6459872"/>
            <a:ext cx="2047875" cy="3800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4+1=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015898" y="6398219"/>
            <a:ext cx="2047875" cy="3800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10-8=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9802948" y="5968339"/>
            <a:ext cx="2047875" cy="3800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3+5=</a:t>
            </a:r>
          </a:p>
        </p:txBody>
      </p:sp>
    </p:spTree>
    <p:extLst>
      <p:ext uri="{BB962C8B-B14F-4D97-AF65-F5344CB8AC3E}">
        <p14:creationId xmlns:p14="http://schemas.microsoft.com/office/powerpoint/2010/main" val="402458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33333E-6 L 0.06407 -0.0099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2" y="-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07 -0.00996 L 0.19414 -0.00996 " pathEditMode="relative" ptsTypes="AA">
                                      <p:cBhvr>
                                        <p:cTn id="1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414 -0.00996 L 0.35157 -0.0409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65" y="-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17 -0.03727 L 0.5112 -0.00996 " pathEditMode="relative" ptsTypes="AA">
                                      <p:cBhvr>
                                        <p:cTn id="3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12 -0.00996 L 0.64584 -0.03727 " pathEditMode="relative" ptsTypes="AA">
                                      <p:cBhvr>
                                        <p:cTn id="4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B0C135E2-999C-F066-4824-759A2CCE83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0" t="3605" r="52717" b="3934"/>
          <a:stretch/>
        </p:blipFill>
        <p:spPr bwMode="auto">
          <a:xfrm>
            <a:off x="1547714" y="2739496"/>
            <a:ext cx="1043609" cy="1043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ute astronaut playing skateboard cartoon vector icon illustration science sports icon isolated">
            <a:extLst>
              <a:ext uri="{FF2B5EF4-FFF2-40B4-BE49-F238E27FC236}">
                <a16:creationId xmlns:a16="http://schemas.microsoft.com/office/drawing/2014/main" id="{CC3C5622-8AEB-A9F4-9B4D-2B02A9E071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390" b="91693" l="9744" r="89776">
                        <a14:foregroundMark x1="43610" y1="11661" x2="42013" y2="6390"/>
                        <a14:foregroundMark x1="37540" y1="88818" x2="39457" y2="91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8" t="5208" r="22222" b="7292"/>
          <a:stretch/>
        </p:blipFill>
        <p:spPr bwMode="auto">
          <a:xfrm>
            <a:off x="8972020" y="-727603"/>
            <a:ext cx="2228850" cy="3467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93A54B39-B70D-2BD6-5132-08A5E4DDB5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8246" y="2968165"/>
            <a:ext cx="1451506" cy="115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A1DF90C5-E8DD-9EB0-2FAA-742A64DAAC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0" t="3605" r="52717" b="3934"/>
          <a:stretch/>
        </p:blipFill>
        <p:spPr bwMode="auto">
          <a:xfrm>
            <a:off x="6029738" y="4339650"/>
            <a:ext cx="1043609" cy="1043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6">
            <a:extLst>
              <a:ext uri="{FF2B5EF4-FFF2-40B4-BE49-F238E27FC236}">
                <a16:creationId xmlns:a16="http://schemas.microsoft.com/office/drawing/2014/main" id="{42B309BB-610C-6851-0CDF-BAD5051EE0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7" b="3275"/>
          <a:stretch/>
        </p:blipFill>
        <p:spPr bwMode="auto">
          <a:xfrm>
            <a:off x="7717735" y="3332485"/>
            <a:ext cx="1525925" cy="152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04A4A8AE-83E0-5BE7-9FD0-122B5F35F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727" y="4630922"/>
            <a:ext cx="1451506" cy="115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636A8D52-AA44-CC8A-B0F0-FCA1BD32BD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7" b="3275"/>
          <a:stretch/>
        </p:blipFill>
        <p:spPr bwMode="auto">
          <a:xfrm>
            <a:off x="1065398" y="4096969"/>
            <a:ext cx="1525925" cy="152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554E67A-8E31-4ADE-8968-EE7F319D703F}"/>
              </a:ext>
            </a:extLst>
          </p:cNvPr>
          <p:cNvSpPr txBox="1"/>
          <p:nvPr/>
        </p:nvSpPr>
        <p:spPr>
          <a:xfrm>
            <a:off x="3739828" y="359614"/>
            <a:ext cx="388604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Собираем кристаллы. Сосчитай сколько слогов в каждом слове.</a:t>
            </a:r>
          </a:p>
        </p:txBody>
      </p:sp>
      <p:pic>
        <p:nvPicPr>
          <p:cNvPr id="7" name="Рисунок 6" descr="Дом">
            <a:hlinkClick r:id="rId9" action="ppaction://hlinksldjump"/>
            <a:extLst>
              <a:ext uri="{FF2B5EF4-FFF2-40B4-BE49-F238E27FC236}">
                <a16:creationId xmlns:a16="http://schemas.microsoft.com/office/drawing/2014/main" id="{75FBB053-E6E1-87BB-62EF-230604E01EA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140600" y="5815012"/>
            <a:ext cx="914400" cy="9144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9" name="Прямоугольник 8"/>
          <p:cNvSpPr/>
          <p:nvPr/>
        </p:nvSpPr>
        <p:spPr>
          <a:xfrm>
            <a:off x="9692800" y="4118505"/>
            <a:ext cx="1790700" cy="600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883327" y="5083221"/>
            <a:ext cx="1790700" cy="600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пенал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835175" y="5781262"/>
            <a:ext cx="1790700" cy="600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альбом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383177" y="6133042"/>
            <a:ext cx="2017498" cy="600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карандаш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7660" y="3332485"/>
            <a:ext cx="1790700" cy="600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учебник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63075" y="5757449"/>
            <a:ext cx="1790700" cy="600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парта</a:t>
            </a:r>
          </a:p>
        </p:txBody>
      </p:sp>
    </p:spTree>
    <p:extLst>
      <p:ext uri="{BB962C8B-B14F-4D97-AF65-F5344CB8AC3E}">
        <p14:creationId xmlns:p14="http://schemas.microsoft.com/office/powerpoint/2010/main" val="401698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7.40741E-7 C 0.00052 0.00347 0.00079 0.00718 0.00157 0.01088 C 0.00248 0.01481 0.00378 0.01829 0.00482 0.02199 L 0.01133 0.04398 C 0.01185 0.04583 0.01276 0.04745 0.01302 0.04954 C 0.01329 0.05139 0.01342 0.05347 0.01381 0.05509 C 0.01446 0.05718 0.0155 0.0588 0.01628 0.06065 C 0.01927 0.08079 0.01459 0.05023 0.01875 0.07153 C 0.0194 0.07523 0.0198 0.07893 0.02032 0.08264 L 0.02279 0.0993 C 0.02305 0.10116 0.02344 0.10278 0.02357 0.10486 L 0.02539 0.12315 C 0.02487 0.1412 0.02539 0.15069 0.02357 0.16551 C 0.02344 0.16736 0.02305 0.16921 0.02279 0.17106 C 0.02227 0.17546 0.02136 0.18634 0.02032 0.18958 L 0.01875 0.19537 " pathEditMode="relative" rAng="0" ptsTypes="AAAAAAAAAAAAAAAA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3" y="9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75 0.19537 C 0.01576 0.19838 0.01263 0.20162 0.0099 0.20509 C 0.00834 0.20671 0.0073 0.20903 0.0056 0.21088 C 0.00157 0.21505 -0.00299 0.21875 -0.00729 0.22268 L -0.01367 0.22847 C -0.01601 0.23055 -0.0177 0.2331 -0.02031 0.23472 L -0.02682 0.23843 C -0.03476 0.24954 -0.02682 0.24005 -0.0375 0.24838 C -0.05429 0.26111 -0.03437 0.24838 -0.05039 0.2581 C -0.05768 0.26805 -0.05273 0.26273 -0.06783 0.27199 L -0.08073 0.27986 C -0.08281 0.28125 -0.08489 0.28264 -0.08711 0.28403 L -0.0914 0.28611 " pathEditMode="relative" rAng="0" ptsTypes="AAAAAAAAAAAAA">
                                      <p:cBhvr>
                                        <p:cTn id="2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8" y="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14 0.28611 C -0.09674 0.29051 -0.10169 0.2956 -0.10716 0.29977 C -0.11015 0.30185 -0.11367 0.30185 -0.11666 0.3044 C -0.12304 0.30972 -0.12799 0.31921 -0.13528 0.32291 L -0.1539 0.33217 C -0.1806 0.35879 -0.14674 0.32708 -0.17265 0.34606 C -0.17591 0.34838 -0.17864 0.35324 -0.18203 0.35532 C -0.18802 0.35903 -0.19453 0.36134 -0.20078 0.36458 L -0.20989 0.36898 C -0.21315 0.3706 -0.21614 0.37268 -0.2194 0.37384 C -0.23802 0.38079 -0.2276 0.37639 -0.25052 0.3875 C -0.26198 0.39352 -0.25703 0.39004 -0.26588 0.39722 " pathEditMode="relative" rAng="0" ptsTypes="AAAAAAAAAAAA">
                                      <p:cBhvr>
                                        <p:cTn id="4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4" y="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484 0.40116 C -0.26875 0.40208 -0.27252 0.40301 -0.2763 0.40393 C -0.28606 0.40602 -0.29596 0.40718 -0.30573 0.40972 C -0.31119 0.41111 -0.31653 0.41389 -0.322 0.41551 C -0.32578 0.41667 -0.32955 0.41713 -0.33333 0.41852 C -0.34323 0.42199 -0.35299 0.42616 -0.36276 0.43009 L -0.38398 0.43866 C -0.38606 0.44051 -0.38815 0.44305 -0.39049 0.44444 C -0.40403 0.45301 -0.41836 0.45903 -0.43281 0.45903 L -0.44908 0.45903 " pathEditMode="relative" ptsTypes="AAAAAAAAAA">
                                      <p:cBhvr>
                                        <p:cTn id="5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065 0.46481 L -0.47187 0.46759 C -0.48229 0.46875 -0.49257 0.46898 -0.50286 0.4706 C -0.50468 0.47083 -0.50612 0.47292 -0.50781 0.47338 C -0.51432 0.47569 -0.52083 0.47731 -0.52734 0.4794 L -0.5927 0.47338 C -0.59843 0.47268 -0.60533 0.46782 -0.61054 0.46481 C -0.61627 0.46134 -0.61432 0.46389 -0.61705 0.45903 " pathEditMode="relative" ptsTypes="AAAAAAAA">
                                      <p:cBhvr>
                                        <p:cTn id="6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705 0.45903 C -0.62356 0.44907 -0.62994 0.43889 -0.63632 0.42963 C -0.66354 0.39352 -0.64934 0.4213 -0.66393 0.38889 C -0.66796 0.33472 -0.67513 0.28009 -0.65612 0.22639 C -0.64453 0.19398 -0.62044 0.17454 -0.60143 0.15139 C -0.56888 0.11204 -0.57005 0.14167 -0.57005 0.1169 " pathEditMode="relative" rAng="0" ptsTypes="AAAAAA">
                                      <p:cBhvr>
                                        <p:cTn id="7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ute astronaut dance cartoon vector icon illustration. technology science icon concept isolated premium vector. flat cartoon style">
            <a:extLst>
              <a:ext uri="{FF2B5EF4-FFF2-40B4-BE49-F238E27FC236}">
                <a16:creationId xmlns:a16="http://schemas.microsoft.com/office/drawing/2014/main" id="{24C84146-9224-46AB-2020-085C1822EC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53" t="12708" r="22639" b="9375"/>
          <a:stretch/>
        </p:blipFill>
        <p:spPr bwMode="auto">
          <a:xfrm>
            <a:off x="4995277" y="3076575"/>
            <a:ext cx="2151235" cy="290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Бесплатное векторное изображение Набор 3d золотых металлических звезд">
            <a:extLst>
              <a:ext uri="{FF2B5EF4-FFF2-40B4-BE49-F238E27FC236}">
                <a16:creationId xmlns:a16="http://schemas.microsoft.com/office/drawing/2014/main" id="{CBD89036-5789-65A4-D101-2ECA3EFD27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10383" y1="45673" x2="23163" y2="75000"/>
                        <a14:foregroundMark x1="31949" y1="45192" x2="36422" y2="46635"/>
                        <a14:foregroundMark x1="33706" y1="46154" x2="36262" y2="52404"/>
                        <a14:foregroundMark x1="36262" y1="65385" x2="42332" y2="65385"/>
                        <a14:foregroundMark x1="42332" y1="65385" x2="42812" y2="65865"/>
                        <a14:foregroundMark x1="46532" y1="51437" x2="48083" y2="44712"/>
                        <a14:foregroundMark x1="42652" y1="68269" x2="46137" y2="53151"/>
                        <a14:foregroundMark x1="41054" y1="31250" x2="40735" y2="26442"/>
                        <a14:foregroundMark x1="39617" y1="59615" x2="42332" y2="42788"/>
                        <a14:foregroundMark x1="43450" y1="65385" x2="45208" y2="72115"/>
                        <a14:foregroundMark x1="37061" y1="70192" x2="35623" y2="75000"/>
                        <a14:foregroundMark x1="47604" y1="46635" x2="48854" y2="45068"/>
                        <a14:foregroundMark x1="47125" y1="46635" x2="47613" y2="48471"/>
                        <a14:foregroundMark x1="46965" y1="47596" x2="47837" y2="47859"/>
                        <a14:foregroundMark x1="34345" y1="49038" x2="32907" y2="46154"/>
                        <a14:foregroundMark x1="36901" y1="57212" x2="34505" y2="48558"/>
                        <a14:foregroundMark x1="35783" y1="54327" x2="34185" y2="49038"/>
                        <a14:foregroundMark x1="41374" y1="31731" x2="40895" y2="25000"/>
                        <a14:foregroundMark x1="41054" y1="27885" x2="42971" y2="42308"/>
                        <a14:foregroundMark x1="44409" y1="57692" x2="40895" y2="63942"/>
                        <a14:foregroundMark x1="39936" y1="66346" x2="37061" y2="57692"/>
                        <a14:foregroundMark x1="45048" y1="54808" x2="48882" y2="45673"/>
                        <a14:backgroundMark x1="47916" y1="52185" x2="50639" y2="44712"/>
                        <a14:backgroundMark x1="45208" y1="59615" x2="46205" y2="56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963" t="23641" r="50000" b="20656"/>
          <a:stretch/>
        </p:blipFill>
        <p:spPr bwMode="auto">
          <a:xfrm rot="20640281">
            <a:off x="766166" y="1116747"/>
            <a:ext cx="1194086" cy="11609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Бесплатное векторное изображение Набор 3d золотых металлических звезд">
            <a:extLst>
              <a:ext uri="{FF2B5EF4-FFF2-40B4-BE49-F238E27FC236}">
                <a16:creationId xmlns:a16="http://schemas.microsoft.com/office/drawing/2014/main" id="{1C2BF1CC-3494-66B2-E0C9-7425F30652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10383" y1="45673" x2="23163" y2="75000"/>
                        <a14:foregroundMark x1="31949" y1="45192" x2="36422" y2="46635"/>
                        <a14:foregroundMark x1="33706" y1="46154" x2="36262" y2="52404"/>
                        <a14:foregroundMark x1="36262" y1="65385" x2="42332" y2="65385"/>
                        <a14:foregroundMark x1="42332" y1="65385" x2="42812" y2="65865"/>
                        <a14:foregroundMark x1="46532" y1="51437" x2="48083" y2="44712"/>
                        <a14:foregroundMark x1="42652" y1="68269" x2="46137" y2="53151"/>
                        <a14:foregroundMark x1="41054" y1="31250" x2="40735" y2="26442"/>
                        <a14:foregroundMark x1="39617" y1="59615" x2="42332" y2="42788"/>
                        <a14:foregroundMark x1="43450" y1="65385" x2="45208" y2="72115"/>
                        <a14:foregroundMark x1="37061" y1="70192" x2="35623" y2="75000"/>
                        <a14:foregroundMark x1="47604" y1="46635" x2="48854" y2="45068"/>
                        <a14:foregroundMark x1="47125" y1="46635" x2="47613" y2="48471"/>
                        <a14:foregroundMark x1="46965" y1="47596" x2="47837" y2="47859"/>
                        <a14:foregroundMark x1="34345" y1="49038" x2="32907" y2="46154"/>
                        <a14:foregroundMark x1="36901" y1="57212" x2="34505" y2="48558"/>
                        <a14:foregroundMark x1="35783" y1="54327" x2="34185" y2="49038"/>
                        <a14:foregroundMark x1="41374" y1="31731" x2="40895" y2="25000"/>
                        <a14:foregroundMark x1="41054" y1="27885" x2="42971" y2="42308"/>
                        <a14:foregroundMark x1="44409" y1="57692" x2="40895" y2="63942"/>
                        <a14:foregroundMark x1="39936" y1="66346" x2="37061" y2="57692"/>
                        <a14:foregroundMark x1="45048" y1="54808" x2="48882" y2="45673"/>
                        <a14:backgroundMark x1="47916" y1="52185" x2="50639" y2="44712"/>
                        <a14:backgroundMark x1="45208" y1="59615" x2="46205" y2="56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963" t="23641" r="50000" b="20656"/>
          <a:stretch/>
        </p:blipFill>
        <p:spPr bwMode="auto">
          <a:xfrm rot="21261978">
            <a:off x="1762394" y="3028893"/>
            <a:ext cx="1194085" cy="11609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Бесплатное векторное изображение Набор 3d золотых металлических звезд">
            <a:extLst>
              <a:ext uri="{FF2B5EF4-FFF2-40B4-BE49-F238E27FC236}">
                <a16:creationId xmlns:a16="http://schemas.microsoft.com/office/drawing/2014/main" id="{10D60769-FED3-2910-58D4-23FC9A8025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10383" y1="45673" x2="23163" y2="75000"/>
                        <a14:foregroundMark x1="31949" y1="45192" x2="36422" y2="46635"/>
                        <a14:foregroundMark x1="33706" y1="46154" x2="36262" y2="52404"/>
                        <a14:foregroundMark x1="36262" y1="65385" x2="42332" y2="65385"/>
                        <a14:foregroundMark x1="42332" y1="65385" x2="42812" y2="65865"/>
                        <a14:foregroundMark x1="46532" y1="51437" x2="48083" y2="44712"/>
                        <a14:foregroundMark x1="42652" y1="68269" x2="46137" y2="53151"/>
                        <a14:foregroundMark x1="41054" y1="31250" x2="40735" y2="26442"/>
                        <a14:foregroundMark x1="39617" y1="59615" x2="42332" y2="42788"/>
                        <a14:foregroundMark x1="43450" y1="65385" x2="45208" y2="72115"/>
                        <a14:foregroundMark x1="37061" y1="70192" x2="35623" y2="75000"/>
                        <a14:foregroundMark x1="47604" y1="46635" x2="48854" y2="45068"/>
                        <a14:foregroundMark x1="47125" y1="46635" x2="47613" y2="48471"/>
                        <a14:foregroundMark x1="46965" y1="47596" x2="47837" y2="47859"/>
                        <a14:foregroundMark x1="34345" y1="49038" x2="32907" y2="46154"/>
                        <a14:foregroundMark x1="36901" y1="57212" x2="34505" y2="48558"/>
                        <a14:foregroundMark x1="35783" y1="54327" x2="34185" y2="49038"/>
                        <a14:foregroundMark x1="41374" y1="31731" x2="40895" y2="25000"/>
                        <a14:foregroundMark x1="41054" y1="27885" x2="42971" y2="42308"/>
                        <a14:foregroundMark x1="44409" y1="57692" x2="40895" y2="63942"/>
                        <a14:foregroundMark x1="39936" y1="66346" x2="37061" y2="57692"/>
                        <a14:foregroundMark x1="45048" y1="54808" x2="48882" y2="45673"/>
                        <a14:backgroundMark x1="47916" y1="52185" x2="50639" y2="44712"/>
                        <a14:backgroundMark x1="45208" y1="59615" x2="46205" y2="56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963" t="23641" r="50000" b="20656"/>
          <a:stretch/>
        </p:blipFill>
        <p:spPr bwMode="auto">
          <a:xfrm rot="1019227">
            <a:off x="3351127" y="1374808"/>
            <a:ext cx="1194086" cy="11609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Бесплатное векторное изображение Набор 3d золотых металлических звезд">
            <a:extLst>
              <a:ext uri="{FF2B5EF4-FFF2-40B4-BE49-F238E27FC236}">
                <a16:creationId xmlns:a16="http://schemas.microsoft.com/office/drawing/2014/main" id="{29D4E4F3-0B73-9C5C-E59E-64C9D4D3FD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10383" y1="45673" x2="23163" y2="75000"/>
                        <a14:foregroundMark x1="31949" y1="45192" x2="36422" y2="46635"/>
                        <a14:foregroundMark x1="33706" y1="46154" x2="36262" y2="52404"/>
                        <a14:foregroundMark x1="36262" y1="65385" x2="42332" y2="65385"/>
                        <a14:foregroundMark x1="42332" y1="65385" x2="42812" y2="65865"/>
                        <a14:foregroundMark x1="46532" y1="51437" x2="48083" y2="44712"/>
                        <a14:foregroundMark x1="42652" y1="68269" x2="46137" y2="53151"/>
                        <a14:foregroundMark x1="41054" y1="31250" x2="40735" y2="26442"/>
                        <a14:foregroundMark x1="39617" y1="59615" x2="42332" y2="42788"/>
                        <a14:foregroundMark x1="43450" y1="65385" x2="45208" y2="72115"/>
                        <a14:foregroundMark x1="37061" y1="70192" x2="35623" y2="75000"/>
                        <a14:foregroundMark x1="47604" y1="46635" x2="48854" y2="45068"/>
                        <a14:foregroundMark x1="47125" y1="46635" x2="47613" y2="48471"/>
                        <a14:foregroundMark x1="46965" y1="47596" x2="47837" y2="47859"/>
                        <a14:foregroundMark x1="34345" y1="49038" x2="32907" y2="46154"/>
                        <a14:foregroundMark x1="36901" y1="57212" x2="34505" y2="48558"/>
                        <a14:foregroundMark x1="35783" y1="54327" x2="34185" y2="49038"/>
                        <a14:foregroundMark x1="41374" y1="31731" x2="40895" y2="25000"/>
                        <a14:foregroundMark x1="41054" y1="27885" x2="42971" y2="42308"/>
                        <a14:foregroundMark x1="44409" y1="57692" x2="40895" y2="63942"/>
                        <a14:foregroundMark x1="39936" y1="66346" x2="37061" y2="57692"/>
                        <a14:foregroundMark x1="45048" y1="54808" x2="48882" y2="45673"/>
                        <a14:backgroundMark x1="47916" y1="52185" x2="50639" y2="44712"/>
                        <a14:backgroundMark x1="45208" y1="59615" x2="46205" y2="56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963" t="23641" r="50000" b="20656"/>
          <a:stretch/>
        </p:blipFill>
        <p:spPr bwMode="auto">
          <a:xfrm rot="20640281">
            <a:off x="5716695" y="388052"/>
            <a:ext cx="1194086" cy="11609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Бесплатное векторное изображение Набор 3d золотых металлических звезд">
            <a:extLst>
              <a:ext uri="{FF2B5EF4-FFF2-40B4-BE49-F238E27FC236}">
                <a16:creationId xmlns:a16="http://schemas.microsoft.com/office/drawing/2014/main" id="{A88D12F2-780D-3039-0F51-5BA5958B11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10383" y1="45673" x2="23163" y2="75000"/>
                        <a14:foregroundMark x1="31949" y1="45192" x2="36422" y2="46635"/>
                        <a14:foregroundMark x1="33706" y1="46154" x2="36262" y2="52404"/>
                        <a14:foregroundMark x1="36262" y1="65385" x2="42332" y2="65385"/>
                        <a14:foregroundMark x1="42332" y1="65385" x2="42812" y2="65865"/>
                        <a14:foregroundMark x1="46532" y1="51437" x2="48083" y2="44712"/>
                        <a14:foregroundMark x1="42652" y1="68269" x2="46137" y2="53151"/>
                        <a14:foregroundMark x1="41054" y1="31250" x2="40735" y2="26442"/>
                        <a14:foregroundMark x1="39617" y1="59615" x2="42332" y2="42788"/>
                        <a14:foregroundMark x1="43450" y1="65385" x2="45208" y2="72115"/>
                        <a14:foregroundMark x1="37061" y1="70192" x2="35623" y2="75000"/>
                        <a14:foregroundMark x1="47604" y1="46635" x2="48854" y2="45068"/>
                        <a14:foregroundMark x1="47125" y1="46635" x2="47613" y2="48471"/>
                        <a14:foregroundMark x1="46965" y1="47596" x2="47837" y2="47859"/>
                        <a14:foregroundMark x1="34345" y1="49038" x2="32907" y2="46154"/>
                        <a14:foregroundMark x1="36901" y1="57212" x2="34505" y2="48558"/>
                        <a14:foregroundMark x1="35783" y1="54327" x2="34185" y2="49038"/>
                        <a14:foregroundMark x1="41374" y1="31731" x2="40895" y2="25000"/>
                        <a14:foregroundMark x1="41054" y1="27885" x2="42971" y2="42308"/>
                        <a14:foregroundMark x1="44409" y1="57692" x2="40895" y2="63942"/>
                        <a14:foregroundMark x1="39936" y1="66346" x2="37061" y2="57692"/>
                        <a14:foregroundMark x1="45048" y1="54808" x2="48882" y2="45673"/>
                        <a14:backgroundMark x1="47916" y1="52185" x2="50639" y2="44712"/>
                        <a14:backgroundMark x1="45208" y1="59615" x2="46205" y2="56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963" t="23641" r="50000" b="20656"/>
          <a:stretch/>
        </p:blipFill>
        <p:spPr bwMode="auto">
          <a:xfrm rot="1608136">
            <a:off x="7344107" y="1986468"/>
            <a:ext cx="1194086" cy="11609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Бесплатное векторное изображение Набор 3d золотых металлических звезд">
            <a:extLst>
              <a:ext uri="{FF2B5EF4-FFF2-40B4-BE49-F238E27FC236}">
                <a16:creationId xmlns:a16="http://schemas.microsoft.com/office/drawing/2014/main" id="{7EEBA838-376E-C6B3-2257-D3A99B71F0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10383" y1="45673" x2="23163" y2="75000"/>
                        <a14:foregroundMark x1="31949" y1="45192" x2="36422" y2="46635"/>
                        <a14:foregroundMark x1="33706" y1="46154" x2="36262" y2="52404"/>
                        <a14:foregroundMark x1="36262" y1="65385" x2="42332" y2="65385"/>
                        <a14:foregroundMark x1="42332" y1="65385" x2="42812" y2="65865"/>
                        <a14:foregroundMark x1="46532" y1="51437" x2="48083" y2="44712"/>
                        <a14:foregroundMark x1="42652" y1="68269" x2="46137" y2="53151"/>
                        <a14:foregroundMark x1="41054" y1="31250" x2="40735" y2="26442"/>
                        <a14:foregroundMark x1="39617" y1="59615" x2="42332" y2="42788"/>
                        <a14:foregroundMark x1="43450" y1="65385" x2="45208" y2="72115"/>
                        <a14:foregroundMark x1="37061" y1="70192" x2="35623" y2="75000"/>
                        <a14:foregroundMark x1="47604" y1="46635" x2="48854" y2="45068"/>
                        <a14:foregroundMark x1="47125" y1="46635" x2="47613" y2="48471"/>
                        <a14:foregroundMark x1="46965" y1="47596" x2="47837" y2="47859"/>
                        <a14:foregroundMark x1="34345" y1="49038" x2="32907" y2="46154"/>
                        <a14:foregroundMark x1="36901" y1="57212" x2="34505" y2="48558"/>
                        <a14:foregroundMark x1="35783" y1="54327" x2="34185" y2="49038"/>
                        <a14:foregroundMark x1="41374" y1="31731" x2="40895" y2="25000"/>
                        <a14:foregroundMark x1="41054" y1="27885" x2="42971" y2="42308"/>
                        <a14:foregroundMark x1="44409" y1="57692" x2="40895" y2="63942"/>
                        <a14:foregroundMark x1="39936" y1="66346" x2="37061" y2="57692"/>
                        <a14:foregroundMark x1="45048" y1="54808" x2="48882" y2="45673"/>
                        <a14:backgroundMark x1="47916" y1="52185" x2="50639" y2="44712"/>
                        <a14:backgroundMark x1="45208" y1="59615" x2="46205" y2="56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963" t="23641" r="50000" b="20656"/>
          <a:stretch/>
        </p:blipFill>
        <p:spPr bwMode="auto">
          <a:xfrm rot="20640281">
            <a:off x="10049853" y="1443545"/>
            <a:ext cx="1194086" cy="11609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Бесплатное векторное изображение Набор 3d золотых металлических звезд">
            <a:extLst>
              <a:ext uri="{FF2B5EF4-FFF2-40B4-BE49-F238E27FC236}">
                <a16:creationId xmlns:a16="http://schemas.microsoft.com/office/drawing/2014/main" id="{F8C19A4E-6343-D4CB-8768-8F857FFC78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10383" y1="45673" x2="23163" y2="75000"/>
                        <a14:foregroundMark x1="31949" y1="45192" x2="36422" y2="46635"/>
                        <a14:foregroundMark x1="33706" y1="46154" x2="36262" y2="52404"/>
                        <a14:foregroundMark x1="36262" y1="65385" x2="42332" y2="65385"/>
                        <a14:foregroundMark x1="42332" y1="65385" x2="42812" y2="65865"/>
                        <a14:foregroundMark x1="46532" y1="51437" x2="48083" y2="44712"/>
                        <a14:foregroundMark x1="42652" y1="68269" x2="46137" y2="53151"/>
                        <a14:foregroundMark x1="41054" y1="31250" x2="40735" y2="26442"/>
                        <a14:foregroundMark x1="39617" y1="59615" x2="42332" y2="42788"/>
                        <a14:foregroundMark x1="43450" y1="65385" x2="45208" y2="72115"/>
                        <a14:foregroundMark x1="37061" y1="70192" x2="35623" y2="75000"/>
                        <a14:foregroundMark x1="47604" y1="46635" x2="48854" y2="45068"/>
                        <a14:foregroundMark x1="47125" y1="46635" x2="47613" y2="48471"/>
                        <a14:foregroundMark x1="46965" y1="47596" x2="47837" y2="47859"/>
                        <a14:foregroundMark x1="34345" y1="49038" x2="32907" y2="46154"/>
                        <a14:foregroundMark x1="36901" y1="57212" x2="34505" y2="48558"/>
                        <a14:foregroundMark x1="35783" y1="54327" x2="34185" y2="49038"/>
                        <a14:foregroundMark x1="41374" y1="31731" x2="40895" y2="25000"/>
                        <a14:foregroundMark x1="41054" y1="27885" x2="42971" y2="42308"/>
                        <a14:foregroundMark x1="44409" y1="57692" x2="40895" y2="63942"/>
                        <a14:foregroundMark x1="39936" y1="66346" x2="37061" y2="57692"/>
                        <a14:foregroundMark x1="45048" y1="54808" x2="48882" y2="45673"/>
                        <a14:backgroundMark x1="47916" y1="52185" x2="50639" y2="44712"/>
                        <a14:backgroundMark x1="45208" y1="59615" x2="46205" y2="56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88" t="23641" r="72607" b="20656"/>
          <a:stretch/>
        </p:blipFill>
        <p:spPr bwMode="auto">
          <a:xfrm rot="20614478">
            <a:off x="613057" y="955293"/>
            <a:ext cx="1502979" cy="1471448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Бесплатное векторное изображение Набор 3d золотых металлических звезд">
            <a:extLst>
              <a:ext uri="{FF2B5EF4-FFF2-40B4-BE49-F238E27FC236}">
                <a16:creationId xmlns:a16="http://schemas.microsoft.com/office/drawing/2014/main" id="{34A37B3D-6881-C989-2439-BB0367A14E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10383" y1="45673" x2="23163" y2="75000"/>
                        <a14:foregroundMark x1="31949" y1="45192" x2="36422" y2="46635"/>
                        <a14:foregroundMark x1="33706" y1="46154" x2="36262" y2="52404"/>
                        <a14:foregroundMark x1="36262" y1="65385" x2="42332" y2="65385"/>
                        <a14:foregroundMark x1="42332" y1="65385" x2="42812" y2="65865"/>
                        <a14:foregroundMark x1="46532" y1="51437" x2="48083" y2="44712"/>
                        <a14:foregroundMark x1="42652" y1="68269" x2="46137" y2="53151"/>
                        <a14:foregroundMark x1="41054" y1="31250" x2="40735" y2="26442"/>
                        <a14:foregroundMark x1="39617" y1="59615" x2="42332" y2="42788"/>
                        <a14:foregroundMark x1="43450" y1="65385" x2="45208" y2="72115"/>
                        <a14:foregroundMark x1="37061" y1="70192" x2="35623" y2="75000"/>
                        <a14:foregroundMark x1="47604" y1="46635" x2="48854" y2="45068"/>
                        <a14:foregroundMark x1="47125" y1="46635" x2="47613" y2="48471"/>
                        <a14:foregroundMark x1="46965" y1="47596" x2="47837" y2="47859"/>
                        <a14:foregroundMark x1="34345" y1="49038" x2="32907" y2="46154"/>
                        <a14:foregroundMark x1="36901" y1="57212" x2="34505" y2="48558"/>
                        <a14:foregroundMark x1="35783" y1="54327" x2="34185" y2="49038"/>
                        <a14:foregroundMark x1="41374" y1="31731" x2="40895" y2="25000"/>
                        <a14:foregroundMark x1="41054" y1="27885" x2="42971" y2="42308"/>
                        <a14:foregroundMark x1="44409" y1="57692" x2="40895" y2="63942"/>
                        <a14:foregroundMark x1="39936" y1="66346" x2="37061" y2="57692"/>
                        <a14:foregroundMark x1="45048" y1="54808" x2="48882" y2="45673"/>
                        <a14:backgroundMark x1="47916" y1="52185" x2="50639" y2="44712"/>
                        <a14:backgroundMark x1="45208" y1="59615" x2="46205" y2="56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88" t="23641" r="72607" b="20656"/>
          <a:stretch/>
        </p:blipFill>
        <p:spPr bwMode="auto">
          <a:xfrm rot="1047455">
            <a:off x="3196680" y="1179970"/>
            <a:ext cx="1502979" cy="1471448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Бесплатное векторное изображение Набор 3d золотых металлических звезд">
            <a:extLst>
              <a:ext uri="{FF2B5EF4-FFF2-40B4-BE49-F238E27FC236}">
                <a16:creationId xmlns:a16="http://schemas.microsoft.com/office/drawing/2014/main" id="{FB5E45E9-19D1-F9CD-9D0B-7866844D47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10383" y1="45673" x2="23163" y2="75000"/>
                        <a14:foregroundMark x1="31949" y1="45192" x2="36422" y2="46635"/>
                        <a14:foregroundMark x1="33706" y1="46154" x2="36262" y2="52404"/>
                        <a14:foregroundMark x1="36262" y1="65385" x2="42332" y2="65385"/>
                        <a14:foregroundMark x1="42332" y1="65385" x2="42812" y2="65865"/>
                        <a14:foregroundMark x1="46532" y1="51437" x2="48083" y2="44712"/>
                        <a14:foregroundMark x1="42652" y1="68269" x2="46137" y2="53151"/>
                        <a14:foregroundMark x1="41054" y1="31250" x2="40735" y2="26442"/>
                        <a14:foregroundMark x1="39617" y1="59615" x2="42332" y2="42788"/>
                        <a14:foregroundMark x1="43450" y1="65385" x2="45208" y2="72115"/>
                        <a14:foregroundMark x1="37061" y1="70192" x2="35623" y2="75000"/>
                        <a14:foregroundMark x1="47604" y1="46635" x2="48854" y2="45068"/>
                        <a14:foregroundMark x1="47125" y1="46635" x2="47613" y2="48471"/>
                        <a14:foregroundMark x1="46965" y1="47596" x2="47837" y2="47859"/>
                        <a14:foregroundMark x1="34345" y1="49038" x2="32907" y2="46154"/>
                        <a14:foregroundMark x1="36901" y1="57212" x2="34505" y2="48558"/>
                        <a14:foregroundMark x1="35783" y1="54327" x2="34185" y2="49038"/>
                        <a14:foregroundMark x1="41374" y1="31731" x2="40895" y2="25000"/>
                        <a14:foregroundMark x1="41054" y1="27885" x2="42971" y2="42308"/>
                        <a14:foregroundMark x1="44409" y1="57692" x2="40895" y2="63942"/>
                        <a14:foregroundMark x1="39936" y1="66346" x2="37061" y2="57692"/>
                        <a14:foregroundMark x1="45048" y1="54808" x2="48882" y2="45673"/>
                        <a14:backgroundMark x1="47916" y1="52185" x2="50639" y2="44712"/>
                        <a14:backgroundMark x1="45208" y1="59615" x2="46205" y2="56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88" t="23641" r="72607" b="20656"/>
          <a:stretch/>
        </p:blipFill>
        <p:spPr bwMode="auto">
          <a:xfrm rot="20649427">
            <a:off x="5544826" y="189965"/>
            <a:ext cx="1502979" cy="1471448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Бесплатное векторное изображение Набор 3d золотых металлических звезд">
            <a:extLst>
              <a:ext uri="{FF2B5EF4-FFF2-40B4-BE49-F238E27FC236}">
                <a16:creationId xmlns:a16="http://schemas.microsoft.com/office/drawing/2014/main" id="{AC78C870-7D5B-858C-0AFF-9E658F1A5A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10383" y1="45673" x2="23163" y2="75000"/>
                        <a14:foregroundMark x1="31949" y1="45192" x2="36422" y2="46635"/>
                        <a14:foregroundMark x1="33706" y1="46154" x2="36262" y2="52404"/>
                        <a14:foregroundMark x1="36262" y1="65385" x2="42332" y2="65385"/>
                        <a14:foregroundMark x1="42332" y1="65385" x2="42812" y2="65865"/>
                        <a14:foregroundMark x1="46532" y1="51437" x2="48083" y2="44712"/>
                        <a14:foregroundMark x1="42652" y1="68269" x2="46137" y2="53151"/>
                        <a14:foregroundMark x1="41054" y1="31250" x2="40735" y2="26442"/>
                        <a14:foregroundMark x1="39617" y1="59615" x2="42332" y2="42788"/>
                        <a14:foregroundMark x1="43450" y1="65385" x2="45208" y2="72115"/>
                        <a14:foregroundMark x1="37061" y1="70192" x2="35623" y2="75000"/>
                        <a14:foregroundMark x1="47604" y1="46635" x2="48854" y2="45068"/>
                        <a14:foregroundMark x1="47125" y1="46635" x2="47613" y2="48471"/>
                        <a14:foregroundMark x1="46965" y1="47596" x2="47837" y2="47859"/>
                        <a14:foregroundMark x1="34345" y1="49038" x2="32907" y2="46154"/>
                        <a14:foregroundMark x1="36901" y1="57212" x2="34505" y2="48558"/>
                        <a14:foregroundMark x1="35783" y1="54327" x2="34185" y2="49038"/>
                        <a14:foregroundMark x1="41374" y1="31731" x2="40895" y2="25000"/>
                        <a14:foregroundMark x1="41054" y1="27885" x2="42971" y2="42308"/>
                        <a14:foregroundMark x1="44409" y1="57692" x2="40895" y2="63942"/>
                        <a14:foregroundMark x1="39936" y1="66346" x2="37061" y2="57692"/>
                        <a14:foregroundMark x1="45048" y1="54808" x2="48882" y2="45673"/>
                        <a14:backgroundMark x1="47916" y1="52185" x2="50639" y2="44712"/>
                        <a14:backgroundMark x1="45208" y1="59615" x2="46205" y2="56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88" t="23641" r="72607" b="20656"/>
          <a:stretch/>
        </p:blipFill>
        <p:spPr bwMode="auto">
          <a:xfrm rot="1582314">
            <a:off x="7189661" y="1831201"/>
            <a:ext cx="1502979" cy="1471448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Бесплатное векторное изображение Набор 3d золотых металлических звезд">
            <a:extLst>
              <a:ext uri="{FF2B5EF4-FFF2-40B4-BE49-F238E27FC236}">
                <a16:creationId xmlns:a16="http://schemas.microsoft.com/office/drawing/2014/main" id="{40147463-808A-0195-2C91-C8CC8A517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10383" y1="45673" x2="23163" y2="75000"/>
                        <a14:foregroundMark x1="31949" y1="45192" x2="36422" y2="46635"/>
                        <a14:foregroundMark x1="33706" y1="46154" x2="36262" y2="52404"/>
                        <a14:foregroundMark x1="36262" y1="65385" x2="42332" y2="65385"/>
                        <a14:foregroundMark x1="42332" y1="65385" x2="42812" y2="65865"/>
                        <a14:foregroundMark x1="46532" y1="51437" x2="48083" y2="44712"/>
                        <a14:foregroundMark x1="42652" y1="68269" x2="46137" y2="53151"/>
                        <a14:foregroundMark x1="41054" y1="31250" x2="40735" y2="26442"/>
                        <a14:foregroundMark x1="39617" y1="59615" x2="42332" y2="42788"/>
                        <a14:foregroundMark x1="43450" y1="65385" x2="45208" y2="72115"/>
                        <a14:foregroundMark x1="37061" y1="70192" x2="35623" y2="75000"/>
                        <a14:foregroundMark x1="47604" y1="46635" x2="48854" y2="45068"/>
                        <a14:foregroundMark x1="47125" y1="46635" x2="47613" y2="48471"/>
                        <a14:foregroundMark x1="46965" y1="47596" x2="47837" y2="47859"/>
                        <a14:foregroundMark x1="34345" y1="49038" x2="32907" y2="46154"/>
                        <a14:foregroundMark x1="36901" y1="57212" x2="34505" y2="48558"/>
                        <a14:foregroundMark x1="35783" y1="54327" x2="34185" y2="49038"/>
                        <a14:foregroundMark x1="41374" y1="31731" x2="40895" y2="25000"/>
                        <a14:foregroundMark x1="41054" y1="27885" x2="42971" y2="42308"/>
                        <a14:foregroundMark x1="44409" y1="57692" x2="40895" y2="63942"/>
                        <a14:foregroundMark x1="39936" y1="66346" x2="37061" y2="57692"/>
                        <a14:foregroundMark x1="45048" y1="54808" x2="48882" y2="45673"/>
                        <a14:backgroundMark x1="47916" y1="52185" x2="50639" y2="44712"/>
                        <a14:backgroundMark x1="45208" y1="59615" x2="46205" y2="56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88" t="23641" r="72607" b="20656"/>
          <a:stretch/>
        </p:blipFill>
        <p:spPr bwMode="auto">
          <a:xfrm rot="20611405">
            <a:off x="9895406" y="1288279"/>
            <a:ext cx="1502979" cy="1471448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Бесплатное векторное изображение Набор 3d золотых металлических звезд">
            <a:extLst>
              <a:ext uri="{FF2B5EF4-FFF2-40B4-BE49-F238E27FC236}">
                <a16:creationId xmlns:a16="http://schemas.microsoft.com/office/drawing/2014/main" id="{1CA560B3-E857-8A92-6982-F189200E1A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10383" y1="45673" x2="23163" y2="75000"/>
                        <a14:foregroundMark x1="31949" y1="45192" x2="36422" y2="46635"/>
                        <a14:foregroundMark x1="33706" y1="46154" x2="36262" y2="52404"/>
                        <a14:foregroundMark x1="36262" y1="65385" x2="42332" y2="65385"/>
                        <a14:foregroundMark x1="42332" y1="65385" x2="42812" y2="65865"/>
                        <a14:foregroundMark x1="46532" y1="51437" x2="48083" y2="44712"/>
                        <a14:foregroundMark x1="42652" y1="68269" x2="46137" y2="53151"/>
                        <a14:foregroundMark x1="41054" y1="31250" x2="40735" y2="26442"/>
                        <a14:foregroundMark x1="39617" y1="59615" x2="42332" y2="42788"/>
                        <a14:foregroundMark x1="43450" y1="65385" x2="45208" y2="72115"/>
                        <a14:foregroundMark x1="37061" y1="70192" x2="35623" y2="75000"/>
                        <a14:foregroundMark x1="47604" y1="46635" x2="48854" y2="45068"/>
                        <a14:foregroundMark x1="47125" y1="46635" x2="47613" y2="48471"/>
                        <a14:foregroundMark x1="46965" y1="47596" x2="47837" y2="47859"/>
                        <a14:foregroundMark x1="34345" y1="49038" x2="32907" y2="46154"/>
                        <a14:foregroundMark x1="36901" y1="57212" x2="34505" y2="48558"/>
                        <a14:foregroundMark x1="35783" y1="54327" x2="34185" y2="49038"/>
                        <a14:foregroundMark x1="41374" y1="31731" x2="40895" y2="25000"/>
                        <a14:foregroundMark x1="41054" y1="27885" x2="42971" y2="42308"/>
                        <a14:foregroundMark x1="44409" y1="57692" x2="40895" y2="63942"/>
                        <a14:foregroundMark x1="39936" y1="66346" x2="37061" y2="57692"/>
                        <a14:foregroundMark x1="45048" y1="54808" x2="48882" y2="45673"/>
                        <a14:backgroundMark x1="47916" y1="52185" x2="50639" y2="44712"/>
                        <a14:backgroundMark x1="45208" y1="59615" x2="46205" y2="56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88" t="23641" r="72607" b="20656"/>
          <a:stretch/>
        </p:blipFill>
        <p:spPr bwMode="auto">
          <a:xfrm rot="21223868">
            <a:off x="1628769" y="2824167"/>
            <a:ext cx="1502979" cy="1471448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54AAB7E-849F-74BC-C5DC-75CBCBCCDC66}"/>
              </a:ext>
            </a:extLst>
          </p:cNvPr>
          <p:cNvSpPr txBox="1"/>
          <p:nvPr/>
        </p:nvSpPr>
        <p:spPr>
          <a:xfrm>
            <a:off x="192359" y="5819774"/>
            <a:ext cx="386529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Зажигаем звезды на Луне. Отгадай школьные загадки и собери рюкзак нашему астронавту.</a:t>
            </a:r>
          </a:p>
        </p:txBody>
      </p:sp>
      <p:pic>
        <p:nvPicPr>
          <p:cNvPr id="16" name="Рисунок 15" descr="Дом">
            <a:hlinkClick r:id="rId13" action="ppaction://hlinksldjump"/>
            <a:extLst>
              <a:ext uri="{FF2B5EF4-FFF2-40B4-BE49-F238E27FC236}">
                <a16:creationId xmlns:a16="http://schemas.microsoft.com/office/drawing/2014/main" id="{3E03BF1E-AFBB-97B9-413E-FC3F234AF29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140600" y="5815012"/>
            <a:ext cx="914400" cy="9144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617" y="4132520"/>
            <a:ext cx="3000530" cy="2662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452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54AAB7E-849F-74BC-C5DC-75CBCBCCDC66}"/>
              </a:ext>
            </a:extLst>
          </p:cNvPr>
          <p:cNvSpPr txBox="1"/>
          <p:nvPr/>
        </p:nvSpPr>
        <p:spPr>
          <a:xfrm>
            <a:off x="192358" y="504824"/>
            <a:ext cx="386529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Реши космическую задачу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3CD127-24A7-9980-A9CF-D6D40CC43E6F}"/>
              </a:ext>
            </a:extLst>
          </p:cNvPr>
          <p:cNvSpPr txBox="1"/>
          <p:nvPr/>
        </p:nvSpPr>
        <p:spPr>
          <a:xfrm>
            <a:off x="1090244" y="775215"/>
            <a:ext cx="9976339" cy="236988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solidFill>
                  <a:schemeClr val="bg1"/>
                </a:solidFill>
                <a:latin typeface="PlainScriptCTT" pitchFamily="2" charset="0"/>
              </a:rPr>
              <a:t>Н</a:t>
            </a:r>
            <a:r>
              <a:rPr lang="ru-RU" sz="4000" dirty="0">
                <a:solidFill>
                  <a:schemeClr val="bg1"/>
                </a:solidFill>
                <a:latin typeface="PlainScriptCTT" pitchFamily="2" charset="0"/>
              </a:rPr>
              <a:t>а космической парковке было 8 ракет. </a:t>
            </a:r>
            <a:r>
              <a:rPr lang="ru-RU" sz="5400" dirty="0">
                <a:solidFill>
                  <a:schemeClr val="bg1"/>
                </a:solidFill>
                <a:latin typeface="PlainScriptCTT" pitchFamily="2" charset="0"/>
              </a:rPr>
              <a:t>У</a:t>
            </a:r>
            <a:r>
              <a:rPr lang="ru-RU" sz="4000" dirty="0">
                <a:solidFill>
                  <a:schemeClr val="bg1"/>
                </a:solidFill>
                <a:latin typeface="PlainScriptCTT" pitchFamily="2" charset="0"/>
              </a:rPr>
              <a:t>летело 2 из них. </a:t>
            </a:r>
            <a:r>
              <a:rPr lang="ru-RU" sz="5400" dirty="0">
                <a:solidFill>
                  <a:schemeClr val="bg1"/>
                </a:solidFill>
                <a:latin typeface="PlainScriptCTT" pitchFamily="2" charset="0"/>
              </a:rPr>
              <a:t>С</a:t>
            </a:r>
            <a:r>
              <a:rPr lang="ru-RU" sz="4000" dirty="0">
                <a:solidFill>
                  <a:schemeClr val="bg1"/>
                </a:solidFill>
                <a:latin typeface="PlainScriptCTT" pitchFamily="2" charset="0"/>
              </a:rPr>
              <a:t>колько ракет осталось на парковке?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38720" y="2668845"/>
            <a:ext cx="21140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PlainScriptCTT" pitchFamily="2" charset="0"/>
              </a:rPr>
              <a:t>Рисунок: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38720" y="3993147"/>
            <a:ext cx="21140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PlainScriptCTT" pitchFamily="2" charset="0"/>
              </a:rPr>
              <a:t>решение: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38719" y="5621922"/>
            <a:ext cx="55239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PlainScriptCTT" pitchFamily="2" charset="0"/>
              </a:rPr>
              <a:t>Ответ:__________</a:t>
            </a:r>
          </a:p>
        </p:txBody>
      </p:sp>
      <p:pic>
        <p:nvPicPr>
          <p:cNvPr id="13" name="Picture 2" descr="Robot clip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0236" y="3226503"/>
            <a:ext cx="2889339" cy="340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720" y="4701033"/>
            <a:ext cx="3885177" cy="806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8566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1597190"/>
            <a:ext cx="1562100" cy="4965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099" y="3995739"/>
            <a:ext cx="3876675" cy="115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074" y="3995739"/>
            <a:ext cx="1957341" cy="115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2625" y="3992891"/>
            <a:ext cx="133350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23CD127-24A7-9980-A9CF-D6D40CC43E6F}"/>
              </a:ext>
            </a:extLst>
          </p:cNvPr>
          <p:cNvSpPr txBox="1"/>
          <p:nvPr/>
        </p:nvSpPr>
        <p:spPr>
          <a:xfrm>
            <a:off x="1593604" y="1319158"/>
            <a:ext cx="9976339" cy="193899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chemeClr val="bg1"/>
                </a:solidFill>
                <a:latin typeface="PlainScriptCTT" pitchFamily="2" charset="0"/>
              </a:rPr>
              <a:t>Расшифруй тайное </a:t>
            </a:r>
          </a:p>
          <a:p>
            <a:pPr algn="ctr"/>
            <a:r>
              <a:rPr lang="ru-RU" sz="6000" dirty="0">
                <a:solidFill>
                  <a:schemeClr val="bg1"/>
                </a:solidFill>
                <a:latin typeface="PlainScriptCTT" pitchFamily="2" charset="0"/>
              </a:rPr>
              <a:t>послание</a:t>
            </a:r>
          </a:p>
        </p:txBody>
      </p:sp>
    </p:spTree>
    <p:extLst>
      <p:ext uri="{BB962C8B-B14F-4D97-AF65-F5344CB8AC3E}">
        <p14:creationId xmlns:p14="http://schemas.microsoft.com/office/powerpoint/2010/main" val="38880476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2851</TotalTime>
  <Words>127</Words>
  <Application>Microsoft Office PowerPoint</Application>
  <PresentationFormat>Широкоэкранный</PresentationFormat>
  <Paragraphs>57</Paragraphs>
  <Slides>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PlainScriptCTT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Alisa</cp:lastModifiedBy>
  <cp:revision>20</cp:revision>
  <dcterms:created xsi:type="dcterms:W3CDTF">2023-04-04T04:55:48Z</dcterms:created>
  <dcterms:modified xsi:type="dcterms:W3CDTF">2024-01-08T12:10:05Z</dcterms:modified>
</cp:coreProperties>
</file>