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6" r:id="rId4"/>
    <p:sldId id="28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8" r:id="rId15"/>
    <p:sldId id="277" r:id="rId16"/>
    <p:sldId id="276" r:id="rId17"/>
    <p:sldId id="283" r:id="rId18"/>
    <p:sldId id="279" r:id="rId19"/>
    <p:sldId id="280" r:id="rId20"/>
    <p:sldId id="28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heme" Target="theme/theme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786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35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8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503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5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727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8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83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2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21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0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FC9A3-01FF-40CA-8067-3A8D57336266}" type="datetimeFigureOut">
              <a:rPr lang="ru-RU" smtClean="0"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58E36-8438-4FCA-9C15-0E10EA9B28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3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Relationship Id="rId4" Type="http://schemas.microsoft.com/office/2007/relationships/hdphoto" Target="../media/hdphoto1.wdp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 /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3.wdp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7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Relationship Id="rId4" Type="http://schemas.microsoft.com/office/2007/relationships/hdphoto" Target="../media/hdphoto2.wdp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амка весенних цветов | Премиум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35876" y="420322"/>
            <a:ext cx="6096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Билбегенди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билгизген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endParaRPr lang="ru-RU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ky-KG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Мээге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сезим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киргизген</a:t>
            </a:r>
            <a:r>
              <a:rPr lang="ky-KG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ru-RU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ky-KG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Ак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булуттун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ү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стүндө</a:t>
            </a:r>
            <a:r>
              <a:rPr lang="ru-RU" sz="3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endParaRPr lang="ru-RU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ky-KG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Айга жакын жүргүзгөн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93229" y="953037"/>
            <a:ext cx="4997002" cy="566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7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0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36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910"/>
            <a:ext cx="12192001" cy="67420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-1"/>
            <a:ext cx="12192000" cy="1609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Кийин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Кичи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Азиядагы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Пергам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падышычылыгы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учурунда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(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б.з.ч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. 2-кылым)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жаңы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жазуу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материалы катары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айбанаттардын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терисинен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пергамент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жасалган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. Папирус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менен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пергамент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өтө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кымбат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PT Sans"/>
              </a:rPr>
              <a:t>болгон</a:t>
            </a:r>
            <a:r>
              <a:rPr lang="ru-RU" sz="2800" b="1" dirty="0">
                <a:solidFill>
                  <a:srgbClr val="FFFF00"/>
                </a:solidFill>
                <a:latin typeface="PT Sans"/>
              </a:rPr>
              <a:t>.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90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54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3488" y="226891"/>
            <a:ext cx="36962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элинен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чыккан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алгачкы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агартуучу-илимпоз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Ишеналы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Арабаев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Залкар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инсан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кылымдын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башында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тарыхынын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маданиятынын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калыптанышына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эбегейсиз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салым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кошкон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Алгачкы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Алиппе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китебин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жазып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улуттук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алфавиттин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уңгусун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түзүп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жазуу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маданиятын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калыптандыргандардын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болгон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Ишеналы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Арабаевдин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ишмердиги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убакыт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жүзүнө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чыкпай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татыктуу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ордун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таап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жатат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Кыска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өмүрүн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сабатсыз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калкы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илимдүү-билимдүү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маданиятын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таанып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билсин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улуу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максатка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арнаган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залкар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инсан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983" y="600379"/>
            <a:ext cx="3122456" cy="36754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439" y="3619500"/>
            <a:ext cx="5327561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34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99527" y="166077"/>
            <a:ext cx="31081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Эң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алгачкы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китеби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1911-жылы Казань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шаарында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басылып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чыккан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Ал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Молдо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Кылычтын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Кыса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-и-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Зилзала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китеби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болгон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Китептин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баш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сөзүн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окумуштуу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агартуучусу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И.Арабаев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жазып,жарыкка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чыгарган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79952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5651" y="1931831"/>
            <a:ext cx="5456349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56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29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92698" y="555612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ky-KG" sz="6600" b="1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Китеп жөнүндө </a:t>
            </a:r>
          </a:p>
          <a:p>
            <a:pPr lvl="0" algn="ctr"/>
            <a:r>
              <a:rPr lang="ky-KG" sz="6600" b="1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кызыктар</a:t>
            </a:r>
            <a:endParaRPr lang="ru-RU" sz="6600" b="1" dirty="0">
              <a:ln w="0"/>
              <a:solidFill>
                <a:srgbClr val="00B05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218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59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65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бумага пера иллюстрация вектора. иллюстрации насчитывающей - 187383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0"/>
            <a:ext cx="121018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06333" y="115100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ky-KG" sz="66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Тема:</a:t>
            </a:r>
          </a:p>
          <a:p>
            <a:pPr lvl="0" algn="ctr"/>
            <a:r>
              <a:rPr lang="ky-KG" sz="66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Жакшы китеп. Эң мыкты дос</a:t>
            </a:r>
            <a:endParaRPr lang="ky-KG" sz="6600" b="1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7142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1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04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9560"/>
          <a:stretch/>
        </p:blipFill>
        <p:spPr>
          <a:xfrm>
            <a:off x="0" y="0"/>
            <a:ext cx="12192000" cy="67356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3594" y="2126834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ky-KG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</a:rPr>
              <a:t>Китеп деген</a:t>
            </a:r>
          </a:p>
          <a:p>
            <a:pPr lvl="0" algn="ctr"/>
            <a:r>
              <a:rPr lang="ky-KG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</a:rPr>
              <a:t>эмне?</a:t>
            </a:r>
            <a:endParaRPr lang="ru-RU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19" b="96528" l="4094" r="98441">
                        <a14:foregroundMark x1="48928" y1="39583" x2="48928" y2="39583"/>
                        <a14:foregroundMark x1="42885" y1="45660" x2="42885" y2="45660"/>
                        <a14:foregroundMark x1="99220" y1="47396" x2="99220" y2="47396"/>
                        <a14:foregroundMark x1="59064" y1="7465" x2="59064" y2="7465"/>
                        <a14:foregroundMark x1="59454" y1="75694" x2="59454" y2="75694"/>
                        <a14:foregroundMark x1="52437" y1="94792" x2="52437" y2="94792"/>
                        <a14:foregroundMark x1="39766" y1="96528" x2="39766" y2="96528"/>
                        <a14:foregroundMark x1="66082" y1="83854" x2="66082" y2="83854"/>
                        <a14:foregroundMark x1="62573" y1="82639" x2="62573" y2="82639"/>
                        <a14:foregroundMark x1="62573" y1="82639" x2="62573" y2="82639"/>
                        <a14:foregroundMark x1="62573" y1="82639" x2="62573" y2="82639"/>
                        <a14:foregroundMark x1="62573" y1="82639" x2="62573" y2="82639"/>
                        <a14:foregroundMark x1="62573" y1="82639" x2="62573" y2="82639"/>
                        <a14:foregroundMark x1="62573" y1="82639" x2="62573" y2="82639"/>
                        <a14:foregroundMark x1="62573" y1="82639" x2="62573" y2="82639"/>
                        <a14:foregroundMark x1="65497" y1="41319" x2="65497" y2="41319"/>
                        <a14:foregroundMark x1="14035" y1="16493" x2="14035" y2="16493"/>
                        <a14:foregroundMark x1="25536" y1="12153" x2="25536" y2="12153"/>
                        <a14:foregroundMark x1="28070" y1="3993" x2="28070" y2="3993"/>
                        <a14:foregroundMark x1="4094" y1="13889" x2="4094" y2="13889"/>
                        <a14:foregroundMark x1="14035" y1="26563" x2="14035" y2="26563"/>
                        <a14:foregroundMark x1="52827" y1="78299" x2="52827" y2="782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2581" y="2892449"/>
            <a:ext cx="2954025" cy="296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46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66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6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12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81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1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175</Words>
  <Application>Microsoft Office PowerPoint</Application>
  <PresentationFormat>Широкоэкранный</PresentationFormat>
  <Paragraphs>17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Неизвестный пользователь</cp:lastModifiedBy>
  <cp:revision>18</cp:revision>
  <dcterms:created xsi:type="dcterms:W3CDTF">2021-04-18T12:58:54Z</dcterms:created>
  <dcterms:modified xsi:type="dcterms:W3CDTF">2021-09-16T11:01:04Z</dcterms:modified>
</cp:coreProperties>
</file>