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revisionInfo.xml" ContentType="application/vnd.ms-powerpoint.revisioninfo+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changesInfos/changesInfo1.xml" ContentType="application/vnd.ms-powerpoint.changesinfo+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 xmlns:p14="http://schemas.microsoft.com/office/powerpoint/2010/main">
        <p14:section name="Раздел без имени" id="{F6CA9D04-E9A2-4D28-97C9-03A62395CEEE}">
          <p14:sldIdLst>
            <p14:sldId id="256"/>
            <p14:sldId id="257"/>
            <p14:sldId id="258"/>
            <p14:sldId id="259"/>
            <p14:sldId id="260"/>
            <p14:sldId id="261"/>
            <p14:sldId id="262"/>
            <p14:sldId id="263"/>
            <p14:sldId id="264"/>
            <p14:sldId id="265"/>
            <p14:sldId id="266"/>
            <p14:sldId id="267"/>
            <p14:sldId id="268"/>
            <p14:sldId id="269"/>
            <p14:sldId id="270"/>
            <p14:sldId id="271"/>
            <p14:sldId id="272"/>
            <p14:sldId id="273"/>
          </p14:sldIdLst>
        </p14:section>
      </p14:sectionLst>
    </p:ex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96F24AA-CA1E-4809-9EF7-6557D7FA1377}" v="198" dt="2024-01-07T14:08:15.993"/>
    <p1510:client id="{33A7DC0A-B210-45AE-825C-D87025526616}" v="173" dt="2024-01-07T13:41:35.978"/>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Светлый стиль 1 — акцент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6982" autoAdjust="0"/>
    <p:restoredTop sz="94660"/>
  </p:normalViewPr>
  <p:slideViewPr>
    <p:cSldViewPr snapToGrid="0">
      <p:cViewPr varScale="1">
        <p:scale>
          <a:sx n="73" d="100"/>
          <a:sy n="73" d="100"/>
        </p:scale>
        <p:origin x="-540" y="-1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Гость" userId="47dde56db0305e23" providerId="Windows Live" clId="Web-{296F24AA-CA1E-4809-9EF7-6557D7FA1377}"/>
    <pc:docChg chg="addSld delSld modSld modSection">
      <pc:chgData name="Гость" userId="47dde56db0305e23" providerId="Windows Live" clId="Web-{296F24AA-CA1E-4809-9EF7-6557D7FA1377}" dt="2024-01-07T14:08:15.993" v="203" actId="20577"/>
      <pc:docMkLst>
        <pc:docMk/>
      </pc:docMkLst>
      <pc:sldChg chg="modSp">
        <pc:chgData name="Гость" userId="47dde56db0305e23" providerId="Windows Live" clId="Web-{296F24AA-CA1E-4809-9EF7-6557D7FA1377}" dt="2024-01-07T14:08:15.993" v="203" actId="20577"/>
        <pc:sldMkLst>
          <pc:docMk/>
          <pc:sldMk cId="1351651579" sldId="256"/>
        </pc:sldMkLst>
        <pc:spChg chg="mod">
          <ac:chgData name="Гость" userId="47dde56db0305e23" providerId="Windows Live" clId="Web-{296F24AA-CA1E-4809-9EF7-6557D7FA1377}" dt="2024-01-07T14:08:15.993" v="203" actId="20577"/>
          <ac:spMkLst>
            <pc:docMk/>
            <pc:sldMk cId="1351651579" sldId="256"/>
            <ac:spMk id="2" creationId="{00000000-0000-0000-0000-000000000000}"/>
          </ac:spMkLst>
        </pc:spChg>
      </pc:sldChg>
      <pc:sldChg chg="modSp">
        <pc:chgData name="Гость" userId="47dde56db0305e23" providerId="Windows Live" clId="Web-{296F24AA-CA1E-4809-9EF7-6557D7FA1377}" dt="2024-01-07T14:03:57.235" v="194" actId="20577"/>
        <pc:sldMkLst>
          <pc:docMk/>
          <pc:sldMk cId="2503519676" sldId="257"/>
        </pc:sldMkLst>
        <pc:spChg chg="mod">
          <ac:chgData name="Гость" userId="47dde56db0305e23" providerId="Windows Live" clId="Web-{296F24AA-CA1E-4809-9EF7-6557D7FA1377}" dt="2024-01-07T14:03:51.719" v="187" actId="20577"/>
          <ac:spMkLst>
            <pc:docMk/>
            <pc:sldMk cId="2503519676" sldId="257"/>
            <ac:spMk id="2" creationId="{132A1796-8907-6365-B700-8BBB0C13EC87}"/>
          </ac:spMkLst>
        </pc:spChg>
        <pc:spChg chg="mod">
          <ac:chgData name="Гость" userId="47dde56db0305e23" providerId="Windows Live" clId="Web-{296F24AA-CA1E-4809-9EF7-6557D7FA1377}" dt="2024-01-07T14:03:57.235" v="194" actId="20577"/>
          <ac:spMkLst>
            <pc:docMk/>
            <pc:sldMk cId="2503519676" sldId="257"/>
            <ac:spMk id="3" creationId="{7EE5BBD1-8E58-0F6B-8092-92DFEF67F66E}"/>
          </ac:spMkLst>
        </pc:spChg>
      </pc:sldChg>
      <pc:sldChg chg="modSp">
        <pc:chgData name="Гость" userId="47dde56db0305e23" providerId="Windows Live" clId="Web-{296F24AA-CA1E-4809-9EF7-6557D7FA1377}" dt="2024-01-07T14:05:01.831" v="198" actId="1076"/>
        <pc:sldMkLst>
          <pc:docMk/>
          <pc:sldMk cId="4218009371" sldId="258"/>
        </pc:sldMkLst>
        <pc:spChg chg="mod">
          <ac:chgData name="Гость" userId="47dde56db0305e23" providerId="Windows Live" clId="Web-{296F24AA-CA1E-4809-9EF7-6557D7FA1377}" dt="2024-01-07T14:05:01.831" v="198" actId="1076"/>
          <ac:spMkLst>
            <pc:docMk/>
            <pc:sldMk cId="4218009371" sldId="258"/>
            <ac:spMk id="2" creationId="{EDDB19DE-D5F8-8FDE-B9F0-712D3D0571AD}"/>
          </ac:spMkLst>
        </pc:spChg>
      </pc:sldChg>
      <pc:sldChg chg="modSp">
        <pc:chgData name="Гость" userId="47dde56db0305e23" providerId="Windows Live" clId="Web-{296F24AA-CA1E-4809-9EF7-6557D7FA1377}" dt="2024-01-07T13:42:40.866" v="15" actId="20577"/>
        <pc:sldMkLst>
          <pc:docMk/>
          <pc:sldMk cId="649546653" sldId="262"/>
        </pc:sldMkLst>
        <pc:spChg chg="mod">
          <ac:chgData name="Гость" userId="47dde56db0305e23" providerId="Windows Live" clId="Web-{296F24AA-CA1E-4809-9EF7-6557D7FA1377}" dt="2024-01-07T13:42:40.866" v="15" actId="20577"/>
          <ac:spMkLst>
            <pc:docMk/>
            <pc:sldMk cId="649546653" sldId="262"/>
            <ac:spMk id="3" creationId="{DA4705A4-9159-0859-5AE7-42947D236C17}"/>
          </ac:spMkLst>
        </pc:spChg>
      </pc:sldChg>
      <pc:sldChg chg="modSp new">
        <pc:chgData name="Гость" userId="47dde56db0305e23" providerId="Windows Live" clId="Web-{296F24AA-CA1E-4809-9EF7-6557D7FA1377}" dt="2024-01-07T13:43:55.322" v="24" actId="20577"/>
        <pc:sldMkLst>
          <pc:docMk/>
          <pc:sldMk cId="790210949" sldId="263"/>
        </pc:sldMkLst>
        <pc:spChg chg="mod">
          <ac:chgData name="Гость" userId="47dde56db0305e23" providerId="Windows Live" clId="Web-{296F24AA-CA1E-4809-9EF7-6557D7FA1377}" dt="2024-01-07T13:43:55.322" v="24" actId="20577"/>
          <ac:spMkLst>
            <pc:docMk/>
            <pc:sldMk cId="790210949" sldId="263"/>
            <ac:spMk id="2" creationId="{0B26C2CD-C5EA-2C58-5811-09CF0E68BC21}"/>
          </ac:spMkLst>
        </pc:spChg>
        <pc:spChg chg="mod">
          <ac:chgData name="Гость" userId="47dde56db0305e23" providerId="Windows Live" clId="Web-{296F24AA-CA1E-4809-9EF7-6557D7FA1377}" dt="2024-01-07T13:43:43.759" v="21" actId="20577"/>
          <ac:spMkLst>
            <pc:docMk/>
            <pc:sldMk cId="790210949" sldId="263"/>
            <ac:spMk id="3" creationId="{268F96E4-61CD-0BDA-EE63-121B83FF072F}"/>
          </ac:spMkLst>
        </pc:spChg>
      </pc:sldChg>
      <pc:sldChg chg="modSp new">
        <pc:chgData name="Гость" userId="47dde56db0305e23" providerId="Windows Live" clId="Web-{296F24AA-CA1E-4809-9EF7-6557D7FA1377}" dt="2024-01-07T13:47:22.844" v="57" actId="20577"/>
        <pc:sldMkLst>
          <pc:docMk/>
          <pc:sldMk cId="2153085840" sldId="264"/>
        </pc:sldMkLst>
        <pc:spChg chg="mod">
          <ac:chgData name="Гость" userId="47dde56db0305e23" providerId="Windows Live" clId="Web-{296F24AA-CA1E-4809-9EF7-6557D7FA1377}" dt="2024-01-07T13:47:22.844" v="57" actId="20577"/>
          <ac:spMkLst>
            <pc:docMk/>
            <pc:sldMk cId="2153085840" sldId="264"/>
            <ac:spMk id="2" creationId="{3DDBDF7A-A78B-DC1B-932C-C0E540EB319C}"/>
          </ac:spMkLst>
        </pc:spChg>
        <pc:spChg chg="mod">
          <ac:chgData name="Гость" userId="47dde56db0305e23" providerId="Windows Live" clId="Web-{296F24AA-CA1E-4809-9EF7-6557D7FA1377}" dt="2024-01-07T13:46:40.358" v="50" actId="20577"/>
          <ac:spMkLst>
            <pc:docMk/>
            <pc:sldMk cId="2153085840" sldId="264"/>
            <ac:spMk id="3" creationId="{568A3352-7E91-88F3-DCB3-1076E0484AAA}"/>
          </ac:spMkLst>
        </pc:spChg>
      </pc:sldChg>
      <pc:sldChg chg="addSp modSp new del mod setBg">
        <pc:chgData name="Гость" userId="47dde56db0305e23" providerId="Windows Live" clId="Web-{296F24AA-CA1E-4809-9EF7-6557D7FA1377}" dt="2024-01-07T13:45:20.590" v="32"/>
        <pc:sldMkLst>
          <pc:docMk/>
          <pc:sldMk cId="3918285088" sldId="264"/>
        </pc:sldMkLst>
        <pc:spChg chg="mod">
          <ac:chgData name="Гость" userId="47dde56db0305e23" providerId="Windows Live" clId="Web-{296F24AA-CA1E-4809-9EF7-6557D7FA1377}" dt="2024-01-07T13:44:41.370" v="28"/>
          <ac:spMkLst>
            <pc:docMk/>
            <pc:sldMk cId="3918285088" sldId="264"/>
            <ac:spMk id="2" creationId="{90819B65-6C0E-2FC9-C0DD-465E372FC04E}"/>
          </ac:spMkLst>
        </pc:spChg>
        <pc:spChg chg="mod">
          <ac:chgData name="Гость" userId="47dde56db0305e23" providerId="Windows Live" clId="Web-{296F24AA-CA1E-4809-9EF7-6557D7FA1377}" dt="2024-01-07T13:45:11.481" v="31" actId="20577"/>
          <ac:spMkLst>
            <pc:docMk/>
            <pc:sldMk cId="3918285088" sldId="264"/>
            <ac:spMk id="3" creationId="{689ED104-C2B3-CE3D-270D-7E2A7E500654}"/>
          </ac:spMkLst>
        </pc:spChg>
        <pc:spChg chg="add">
          <ac:chgData name="Гость" userId="47dde56db0305e23" providerId="Windows Live" clId="Web-{296F24AA-CA1E-4809-9EF7-6557D7FA1377}" dt="2024-01-07T13:44:41.370" v="28"/>
          <ac:spMkLst>
            <pc:docMk/>
            <pc:sldMk cId="3918285088" sldId="264"/>
            <ac:spMk id="8" creationId="{09588DA8-065E-4F6F-8EFD-43104AB2E0CF}"/>
          </ac:spMkLst>
        </pc:spChg>
        <pc:spChg chg="add">
          <ac:chgData name="Гость" userId="47dde56db0305e23" providerId="Windows Live" clId="Web-{296F24AA-CA1E-4809-9EF7-6557D7FA1377}" dt="2024-01-07T13:44:41.370" v="28"/>
          <ac:spMkLst>
            <pc:docMk/>
            <pc:sldMk cId="3918285088" sldId="264"/>
            <ac:spMk id="10" creationId="{C4285719-470E-454C-AF62-8323075F1F5B}"/>
          </ac:spMkLst>
        </pc:spChg>
        <pc:spChg chg="add">
          <ac:chgData name="Гость" userId="47dde56db0305e23" providerId="Windows Live" clId="Web-{296F24AA-CA1E-4809-9EF7-6557D7FA1377}" dt="2024-01-07T13:44:41.370" v="28"/>
          <ac:spMkLst>
            <pc:docMk/>
            <pc:sldMk cId="3918285088" sldId="264"/>
            <ac:spMk id="12" creationId="{CD9FE4EF-C4D8-49A0-B2FF-81D8DB7D8A24}"/>
          </ac:spMkLst>
        </pc:spChg>
        <pc:spChg chg="add">
          <ac:chgData name="Гость" userId="47dde56db0305e23" providerId="Windows Live" clId="Web-{296F24AA-CA1E-4809-9EF7-6557D7FA1377}" dt="2024-01-07T13:44:41.370" v="28"/>
          <ac:spMkLst>
            <pc:docMk/>
            <pc:sldMk cId="3918285088" sldId="264"/>
            <ac:spMk id="14" creationId="{4300840D-0A0B-4512-BACA-B439D5B9C57C}"/>
          </ac:spMkLst>
        </pc:spChg>
        <pc:spChg chg="add">
          <ac:chgData name="Гость" userId="47dde56db0305e23" providerId="Windows Live" clId="Web-{296F24AA-CA1E-4809-9EF7-6557D7FA1377}" dt="2024-01-07T13:44:41.370" v="28"/>
          <ac:spMkLst>
            <pc:docMk/>
            <pc:sldMk cId="3918285088" sldId="264"/>
            <ac:spMk id="16" creationId="{D2B78728-A580-49A7-84F9-6EF6F583ADE0}"/>
          </ac:spMkLst>
        </pc:spChg>
        <pc:spChg chg="add">
          <ac:chgData name="Гость" userId="47dde56db0305e23" providerId="Windows Live" clId="Web-{296F24AA-CA1E-4809-9EF7-6557D7FA1377}" dt="2024-01-07T13:44:41.370" v="28"/>
          <ac:spMkLst>
            <pc:docMk/>
            <pc:sldMk cId="3918285088" sldId="264"/>
            <ac:spMk id="18" creationId="{38FAA1A1-D861-433F-88FA-1E9D6FD31D11}"/>
          </ac:spMkLst>
        </pc:spChg>
        <pc:spChg chg="add">
          <ac:chgData name="Гость" userId="47dde56db0305e23" providerId="Windows Live" clId="Web-{296F24AA-CA1E-4809-9EF7-6557D7FA1377}" dt="2024-01-07T13:44:41.370" v="28"/>
          <ac:spMkLst>
            <pc:docMk/>
            <pc:sldMk cId="3918285088" sldId="264"/>
            <ac:spMk id="20" creationId="{8D71EDA1-87BF-4D5D-AB79-F346FD19278A}"/>
          </ac:spMkLst>
        </pc:spChg>
      </pc:sldChg>
      <pc:sldChg chg="addSp modSp new mod setBg">
        <pc:chgData name="Гость" userId="47dde56db0305e23" providerId="Windows Live" clId="Web-{296F24AA-CA1E-4809-9EF7-6557D7FA1377}" dt="2024-01-07T13:48:27.409" v="64" actId="20577"/>
        <pc:sldMkLst>
          <pc:docMk/>
          <pc:sldMk cId="3945246510" sldId="265"/>
        </pc:sldMkLst>
        <pc:spChg chg="mod">
          <ac:chgData name="Гость" userId="47dde56db0305e23" providerId="Windows Live" clId="Web-{296F24AA-CA1E-4809-9EF7-6557D7FA1377}" dt="2024-01-07T13:48:15.611" v="62"/>
          <ac:spMkLst>
            <pc:docMk/>
            <pc:sldMk cId="3945246510" sldId="265"/>
            <ac:spMk id="2" creationId="{C6507047-5912-EEBD-47F9-B822B63B7D31}"/>
          </ac:spMkLst>
        </pc:spChg>
        <pc:spChg chg="mod">
          <ac:chgData name="Гость" userId="47dde56db0305e23" providerId="Windows Live" clId="Web-{296F24AA-CA1E-4809-9EF7-6557D7FA1377}" dt="2024-01-07T13:48:27.409" v="64" actId="20577"/>
          <ac:spMkLst>
            <pc:docMk/>
            <pc:sldMk cId="3945246510" sldId="265"/>
            <ac:spMk id="3" creationId="{470C3637-6B9E-E600-072A-1D1A9FBE215D}"/>
          </ac:spMkLst>
        </pc:spChg>
        <pc:spChg chg="add">
          <ac:chgData name="Гость" userId="47dde56db0305e23" providerId="Windows Live" clId="Web-{296F24AA-CA1E-4809-9EF7-6557D7FA1377}" dt="2024-01-07T13:48:15.611" v="62"/>
          <ac:spMkLst>
            <pc:docMk/>
            <pc:sldMk cId="3945246510" sldId="265"/>
            <ac:spMk id="8" creationId="{DEE2AD96-B495-4E06-9291-B71706F728CB}"/>
          </ac:spMkLst>
        </pc:spChg>
        <pc:spChg chg="add">
          <ac:chgData name="Гость" userId="47dde56db0305e23" providerId="Windows Live" clId="Web-{296F24AA-CA1E-4809-9EF7-6557D7FA1377}" dt="2024-01-07T13:48:15.611" v="62"/>
          <ac:spMkLst>
            <pc:docMk/>
            <pc:sldMk cId="3945246510" sldId="265"/>
            <ac:spMk id="10" creationId="{53CF6D67-C5A8-4ADD-9E8E-1E38CA1D3166}"/>
          </ac:spMkLst>
        </pc:spChg>
        <pc:spChg chg="add">
          <ac:chgData name="Гость" userId="47dde56db0305e23" providerId="Windows Live" clId="Web-{296F24AA-CA1E-4809-9EF7-6557D7FA1377}" dt="2024-01-07T13:48:15.611" v="62"/>
          <ac:spMkLst>
            <pc:docMk/>
            <pc:sldMk cId="3945246510" sldId="265"/>
            <ac:spMk id="12" creationId="{86909FA0-B515-4681-B7A8-FA281D133B94}"/>
          </ac:spMkLst>
        </pc:spChg>
        <pc:spChg chg="add">
          <ac:chgData name="Гость" userId="47dde56db0305e23" providerId="Windows Live" clId="Web-{296F24AA-CA1E-4809-9EF7-6557D7FA1377}" dt="2024-01-07T13:48:15.611" v="62"/>
          <ac:spMkLst>
            <pc:docMk/>
            <pc:sldMk cId="3945246510" sldId="265"/>
            <ac:spMk id="14" creationId="{21C9FE86-FCC3-4A31-AA1C-C882262B7FE7}"/>
          </ac:spMkLst>
        </pc:spChg>
        <pc:spChg chg="add">
          <ac:chgData name="Гость" userId="47dde56db0305e23" providerId="Windows Live" clId="Web-{296F24AA-CA1E-4809-9EF7-6557D7FA1377}" dt="2024-01-07T13:48:15.611" v="62"/>
          <ac:spMkLst>
            <pc:docMk/>
            <pc:sldMk cId="3945246510" sldId="265"/>
            <ac:spMk id="16" creationId="{7D96243B-ECED-4B71-8E06-AE9A285EAD20}"/>
          </ac:spMkLst>
        </pc:spChg>
        <pc:spChg chg="add">
          <ac:chgData name="Гость" userId="47dde56db0305e23" providerId="Windows Live" clId="Web-{296F24AA-CA1E-4809-9EF7-6557D7FA1377}" dt="2024-01-07T13:48:15.611" v="62"/>
          <ac:spMkLst>
            <pc:docMk/>
            <pc:sldMk cId="3945246510" sldId="265"/>
            <ac:spMk id="18" creationId="{A09989E4-EFDC-4A90-A633-E0525FB4139E}"/>
          </ac:spMkLst>
        </pc:spChg>
      </pc:sldChg>
      <pc:sldChg chg="addSp modSp new mod setBg">
        <pc:chgData name="Гость" userId="47dde56db0305e23" providerId="Windows Live" clId="Web-{296F24AA-CA1E-4809-9EF7-6557D7FA1377}" dt="2024-01-07T13:49:46.396" v="71" actId="20577"/>
        <pc:sldMkLst>
          <pc:docMk/>
          <pc:sldMk cId="3373878635" sldId="266"/>
        </pc:sldMkLst>
        <pc:spChg chg="mod">
          <ac:chgData name="Гость" userId="47dde56db0305e23" providerId="Windows Live" clId="Web-{296F24AA-CA1E-4809-9EF7-6557D7FA1377}" dt="2024-01-07T13:49:25.614" v="69"/>
          <ac:spMkLst>
            <pc:docMk/>
            <pc:sldMk cId="3373878635" sldId="266"/>
            <ac:spMk id="2" creationId="{0D178F85-B84A-3B01-1236-F51007BE8E06}"/>
          </ac:spMkLst>
        </pc:spChg>
        <pc:spChg chg="mod">
          <ac:chgData name="Гость" userId="47dde56db0305e23" providerId="Windows Live" clId="Web-{296F24AA-CA1E-4809-9EF7-6557D7FA1377}" dt="2024-01-07T13:49:46.396" v="71" actId="20577"/>
          <ac:spMkLst>
            <pc:docMk/>
            <pc:sldMk cId="3373878635" sldId="266"/>
            <ac:spMk id="3" creationId="{F82297A2-ABD6-B136-C154-99CB2A073D66}"/>
          </ac:spMkLst>
        </pc:spChg>
        <pc:spChg chg="add">
          <ac:chgData name="Гость" userId="47dde56db0305e23" providerId="Windows Live" clId="Web-{296F24AA-CA1E-4809-9EF7-6557D7FA1377}" dt="2024-01-07T13:49:25.614" v="69"/>
          <ac:spMkLst>
            <pc:docMk/>
            <pc:sldMk cId="3373878635" sldId="266"/>
            <ac:spMk id="8" creationId="{09588DA8-065E-4F6F-8EFD-43104AB2E0CF}"/>
          </ac:spMkLst>
        </pc:spChg>
        <pc:spChg chg="add">
          <ac:chgData name="Гость" userId="47dde56db0305e23" providerId="Windows Live" clId="Web-{296F24AA-CA1E-4809-9EF7-6557D7FA1377}" dt="2024-01-07T13:49:25.614" v="69"/>
          <ac:spMkLst>
            <pc:docMk/>
            <pc:sldMk cId="3373878635" sldId="266"/>
            <ac:spMk id="10" creationId="{C4285719-470E-454C-AF62-8323075F1F5B}"/>
          </ac:spMkLst>
        </pc:spChg>
        <pc:spChg chg="add">
          <ac:chgData name="Гость" userId="47dde56db0305e23" providerId="Windows Live" clId="Web-{296F24AA-CA1E-4809-9EF7-6557D7FA1377}" dt="2024-01-07T13:49:25.614" v="69"/>
          <ac:spMkLst>
            <pc:docMk/>
            <pc:sldMk cId="3373878635" sldId="266"/>
            <ac:spMk id="12" creationId="{CD9FE4EF-C4D8-49A0-B2FF-81D8DB7D8A24}"/>
          </ac:spMkLst>
        </pc:spChg>
        <pc:spChg chg="add">
          <ac:chgData name="Гость" userId="47dde56db0305e23" providerId="Windows Live" clId="Web-{296F24AA-CA1E-4809-9EF7-6557D7FA1377}" dt="2024-01-07T13:49:25.614" v="69"/>
          <ac:spMkLst>
            <pc:docMk/>
            <pc:sldMk cId="3373878635" sldId="266"/>
            <ac:spMk id="14" creationId="{4300840D-0A0B-4512-BACA-B439D5B9C57C}"/>
          </ac:spMkLst>
        </pc:spChg>
        <pc:spChg chg="add">
          <ac:chgData name="Гость" userId="47dde56db0305e23" providerId="Windows Live" clId="Web-{296F24AA-CA1E-4809-9EF7-6557D7FA1377}" dt="2024-01-07T13:49:25.614" v="69"/>
          <ac:spMkLst>
            <pc:docMk/>
            <pc:sldMk cId="3373878635" sldId="266"/>
            <ac:spMk id="16" creationId="{D2B78728-A580-49A7-84F9-6EF6F583ADE0}"/>
          </ac:spMkLst>
        </pc:spChg>
        <pc:spChg chg="add">
          <ac:chgData name="Гость" userId="47dde56db0305e23" providerId="Windows Live" clId="Web-{296F24AA-CA1E-4809-9EF7-6557D7FA1377}" dt="2024-01-07T13:49:25.614" v="69"/>
          <ac:spMkLst>
            <pc:docMk/>
            <pc:sldMk cId="3373878635" sldId="266"/>
            <ac:spMk id="18" creationId="{38FAA1A1-D861-433F-88FA-1E9D6FD31D11}"/>
          </ac:spMkLst>
        </pc:spChg>
        <pc:spChg chg="add">
          <ac:chgData name="Гость" userId="47dde56db0305e23" providerId="Windows Live" clId="Web-{296F24AA-CA1E-4809-9EF7-6557D7FA1377}" dt="2024-01-07T13:49:25.614" v="69"/>
          <ac:spMkLst>
            <pc:docMk/>
            <pc:sldMk cId="3373878635" sldId="266"/>
            <ac:spMk id="20" creationId="{8D71EDA1-87BF-4D5D-AB79-F346FD19278A}"/>
          </ac:spMkLst>
        </pc:spChg>
      </pc:sldChg>
      <pc:sldChg chg="addSp modSp new mod setBg">
        <pc:chgData name="Гость" userId="47dde56db0305e23" providerId="Windows Live" clId="Web-{296F24AA-CA1E-4809-9EF7-6557D7FA1377}" dt="2024-01-07T13:50:55.570" v="79" actId="20577"/>
        <pc:sldMkLst>
          <pc:docMk/>
          <pc:sldMk cId="1297658466" sldId="267"/>
        </pc:sldMkLst>
        <pc:spChg chg="mod">
          <ac:chgData name="Гость" userId="47dde56db0305e23" providerId="Windows Live" clId="Web-{296F24AA-CA1E-4809-9EF7-6557D7FA1377}" dt="2024-01-07T13:50:55.570" v="79" actId="20577"/>
          <ac:spMkLst>
            <pc:docMk/>
            <pc:sldMk cId="1297658466" sldId="267"/>
            <ac:spMk id="2" creationId="{AC2D29DF-BF43-E719-E10F-28337283CBD0}"/>
          </ac:spMkLst>
        </pc:spChg>
        <pc:spChg chg="mod">
          <ac:chgData name="Гость" userId="47dde56db0305e23" providerId="Windows Live" clId="Web-{296F24AA-CA1E-4809-9EF7-6557D7FA1377}" dt="2024-01-07T13:50:47.335" v="78" actId="20577"/>
          <ac:spMkLst>
            <pc:docMk/>
            <pc:sldMk cId="1297658466" sldId="267"/>
            <ac:spMk id="3" creationId="{7AA7BE61-8B5B-1D2B-77A5-9C142F0712B1}"/>
          </ac:spMkLst>
        </pc:spChg>
        <pc:spChg chg="add">
          <ac:chgData name="Гость" userId="47dde56db0305e23" providerId="Windows Live" clId="Web-{296F24AA-CA1E-4809-9EF7-6557D7FA1377}" dt="2024-01-07T13:50:35.944" v="76"/>
          <ac:spMkLst>
            <pc:docMk/>
            <pc:sldMk cId="1297658466" sldId="267"/>
            <ac:spMk id="8" creationId="{DEE2AD96-B495-4E06-9291-B71706F728CB}"/>
          </ac:spMkLst>
        </pc:spChg>
        <pc:spChg chg="add">
          <ac:chgData name="Гость" userId="47dde56db0305e23" providerId="Windows Live" clId="Web-{296F24AA-CA1E-4809-9EF7-6557D7FA1377}" dt="2024-01-07T13:50:35.944" v="76"/>
          <ac:spMkLst>
            <pc:docMk/>
            <pc:sldMk cId="1297658466" sldId="267"/>
            <ac:spMk id="10" creationId="{53CF6D67-C5A8-4ADD-9E8E-1E38CA1D3166}"/>
          </ac:spMkLst>
        </pc:spChg>
        <pc:spChg chg="add">
          <ac:chgData name="Гость" userId="47dde56db0305e23" providerId="Windows Live" clId="Web-{296F24AA-CA1E-4809-9EF7-6557D7FA1377}" dt="2024-01-07T13:50:35.944" v="76"/>
          <ac:spMkLst>
            <pc:docMk/>
            <pc:sldMk cId="1297658466" sldId="267"/>
            <ac:spMk id="12" creationId="{86909FA0-B515-4681-B7A8-FA281D133B94}"/>
          </ac:spMkLst>
        </pc:spChg>
        <pc:spChg chg="add">
          <ac:chgData name="Гость" userId="47dde56db0305e23" providerId="Windows Live" clId="Web-{296F24AA-CA1E-4809-9EF7-6557D7FA1377}" dt="2024-01-07T13:50:35.944" v="76"/>
          <ac:spMkLst>
            <pc:docMk/>
            <pc:sldMk cId="1297658466" sldId="267"/>
            <ac:spMk id="14" creationId="{21C9FE86-FCC3-4A31-AA1C-C882262B7FE7}"/>
          </ac:spMkLst>
        </pc:spChg>
        <pc:spChg chg="add">
          <ac:chgData name="Гость" userId="47dde56db0305e23" providerId="Windows Live" clId="Web-{296F24AA-CA1E-4809-9EF7-6557D7FA1377}" dt="2024-01-07T13:50:35.944" v="76"/>
          <ac:spMkLst>
            <pc:docMk/>
            <pc:sldMk cId="1297658466" sldId="267"/>
            <ac:spMk id="16" creationId="{7D96243B-ECED-4B71-8E06-AE9A285EAD20}"/>
          </ac:spMkLst>
        </pc:spChg>
        <pc:spChg chg="add">
          <ac:chgData name="Гость" userId="47dde56db0305e23" providerId="Windows Live" clId="Web-{296F24AA-CA1E-4809-9EF7-6557D7FA1377}" dt="2024-01-07T13:50:35.944" v="76"/>
          <ac:spMkLst>
            <pc:docMk/>
            <pc:sldMk cId="1297658466" sldId="267"/>
            <ac:spMk id="18" creationId="{A09989E4-EFDC-4A90-A633-E0525FB4139E}"/>
          </ac:spMkLst>
        </pc:spChg>
      </pc:sldChg>
      <pc:sldChg chg="addSp modSp new mod setBg">
        <pc:chgData name="Гость" userId="47dde56db0305e23" providerId="Windows Live" clId="Web-{296F24AA-CA1E-4809-9EF7-6557D7FA1377}" dt="2024-01-07T13:52:17.791" v="87" actId="20577"/>
        <pc:sldMkLst>
          <pc:docMk/>
          <pc:sldMk cId="1549932613" sldId="268"/>
        </pc:sldMkLst>
        <pc:spChg chg="mod">
          <ac:chgData name="Гость" userId="47dde56db0305e23" providerId="Windows Live" clId="Web-{296F24AA-CA1E-4809-9EF7-6557D7FA1377}" dt="2024-01-07T13:52:17.791" v="87" actId="20577"/>
          <ac:spMkLst>
            <pc:docMk/>
            <pc:sldMk cId="1549932613" sldId="268"/>
            <ac:spMk id="2" creationId="{17F8CF9B-EF03-50B1-3634-C18225639850}"/>
          </ac:spMkLst>
        </pc:spChg>
        <pc:spChg chg="mod">
          <ac:chgData name="Гость" userId="47dde56db0305e23" providerId="Windows Live" clId="Web-{296F24AA-CA1E-4809-9EF7-6557D7FA1377}" dt="2024-01-07T13:52:11.478" v="86" actId="20577"/>
          <ac:spMkLst>
            <pc:docMk/>
            <pc:sldMk cId="1549932613" sldId="268"/>
            <ac:spMk id="3" creationId="{3B31E767-BD15-DAD1-C2DB-19CEF51CEA41}"/>
          </ac:spMkLst>
        </pc:spChg>
        <pc:spChg chg="add">
          <ac:chgData name="Гость" userId="47dde56db0305e23" providerId="Windows Live" clId="Web-{296F24AA-CA1E-4809-9EF7-6557D7FA1377}" dt="2024-01-07T13:51:39.477" v="84"/>
          <ac:spMkLst>
            <pc:docMk/>
            <pc:sldMk cId="1549932613" sldId="268"/>
            <ac:spMk id="8" creationId="{DEE2AD96-B495-4E06-9291-B71706F728CB}"/>
          </ac:spMkLst>
        </pc:spChg>
        <pc:spChg chg="add">
          <ac:chgData name="Гость" userId="47dde56db0305e23" providerId="Windows Live" clId="Web-{296F24AA-CA1E-4809-9EF7-6557D7FA1377}" dt="2024-01-07T13:51:39.477" v="84"/>
          <ac:spMkLst>
            <pc:docMk/>
            <pc:sldMk cId="1549932613" sldId="268"/>
            <ac:spMk id="10" creationId="{53CF6D67-C5A8-4ADD-9E8E-1E38CA1D3166}"/>
          </ac:spMkLst>
        </pc:spChg>
        <pc:spChg chg="add">
          <ac:chgData name="Гость" userId="47dde56db0305e23" providerId="Windows Live" clId="Web-{296F24AA-CA1E-4809-9EF7-6557D7FA1377}" dt="2024-01-07T13:51:39.477" v="84"/>
          <ac:spMkLst>
            <pc:docMk/>
            <pc:sldMk cId="1549932613" sldId="268"/>
            <ac:spMk id="12" creationId="{86909FA0-B515-4681-B7A8-FA281D133B94}"/>
          </ac:spMkLst>
        </pc:spChg>
        <pc:spChg chg="add">
          <ac:chgData name="Гость" userId="47dde56db0305e23" providerId="Windows Live" clId="Web-{296F24AA-CA1E-4809-9EF7-6557D7FA1377}" dt="2024-01-07T13:51:39.477" v="84"/>
          <ac:spMkLst>
            <pc:docMk/>
            <pc:sldMk cId="1549932613" sldId="268"/>
            <ac:spMk id="14" creationId="{21C9FE86-FCC3-4A31-AA1C-C882262B7FE7}"/>
          </ac:spMkLst>
        </pc:spChg>
        <pc:spChg chg="add">
          <ac:chgData name="Гость" userId="47dde56db0305e23" providerId="Windows Live" clId="Web-{296F24AA-CA1E-4809-9EF7-6557D7FA1377}" dt="2024-01-07T13:51:39.477" v="84"/>
          <ac:spMkLst>
            <pc:docMk/>
            <pc:sldMk cId="1549932613" sldId="268"/>
            <ac:spMk id="16" creationId="{7D96243B-ECED-4B71-8E06-AE9A285EAD20}"/>
          </ac:spMkLst>
        </pc:spChg>
        <pc:spChg chg="add">
          <ac:chgData name="Гость" userId="47dde56db0305e23" providerId="Windows Live" clId="Web-{296F24AA-CA1E-4809-9EF7-6557D7FA1377}" dt="2024-01-07T13:51:39.477" v="84"/>
          <ac:spMkLst>
            <pc:docMk/>
            <pc:sldMk cId="1549932613" sldId="268"/>
            <ac:spMk id="18" creationId="{A09989E4-EFDC-4A90-A633-E0525FB4139E}"/>
          </ac:spMkLst>
        </pc:spChg>
      </pc:sldChg>
      <pc:sldChg chg="addSp modSp new mod setBg">
        <pc:chgData name="Гость" userId="47dde56db0305e23" providerId="Windows Live" clId="Web-{296F24AA-CA1E-4809-9EF7-6557D7FA1377}" dt="2024-01-07T13:53:39.028" v="96" actId="20577"/>
        <pc:sldMkLst>
          <pc:docMk/>
          <pc:sldMk cId="3391295894" sldId="269"/>
        </pc:sldMkLst>
        <pc:spChg chg="mod">
          <ac:chgData name="Гость" userId="47dde56db0305e23" providerId="Windows Live" clId="Web-{296F24AA-CA1E-4809-9EF7-6557D7FA1377}" dt="2024-01-07T13:53:24.402" v="93"/>
          <ac:spMkLst>
            <pc:docMk/>
            <pc:sldMk cId="3391295894" sldId="269"/>
            <ac:spMk id="2" creationId="{AA903CF2-22A8-A7E5-8110-B41C727BB353}"/>
          </ac:spMkLst>
        </pc:spChg>
        <pc:spChg chg="mod">
          <ac:chgData name="Гость" userId="47dde56db0305e23" providerId="Windows Live" clId="Web-{296F24AA-CA1E-4809-9EF7-6557D7FA1377}" dt="2024-01-07T13:53:39.028" v="96" actId="20577"/>
          <ac:spMkLst>
            <pc:docMk/>
            <pc:sldMk cId="3391295894" sldId="269"/>
            <ac:spMk id="3" creationId="{649A5EEF-1C92-FCFD-33E3-C1EAB677C4E1}"/>
          </ac:spMkLst>
        </pc:spChg>
        <pc:spChg chg="add">
          <ac:chgData name="Гость" userId="47dde56db0305e23" providerId="Windows Live" clId="Web-{296F24AA-CA1E-4809-9EF7-6557D7FA1377}" dt="2024-01-07T13:53:24.402" v="93"/>
          <ac:spMkLst>
            <pc:docMk/>
            <pc:sldMk cId="3391295894" sldId="269"/>
            <ac:spMk id="8" creationId="{09588DA8-065E-4F6F-8EFD-43104AB2E0CF}"/>
          </ac:spMkLst>
        </pc:spChg>
        <pc:spChg chg="add">
          <ac:chgData name="Гость" userId="47dde56db0305e23" providerId="Windows Live" clId="Web-{296F24AA-CA1E-4809-9EF7-6557D7FA1377}" dt="2024-01-07T13:53:24.402" v="93"/>
          <ac:spMkLst>
            <pc:docMk/>
            <pc:sldMk cId="3391295894" sldId="269"/>
            <ac:spMk id="10" creationId="{C4285719-470E-454C-AF62-8323075F1F5B}"/>
          </ac:spMkLst>
        </pc:spChg>
        <pc:spChg chg="add">
          <ac:chgData name="Гость" userId="47dde56db0305e23" providerId="Windows Live" clId="Web-{296F24AA-CA1E-4809-9EF7-6557D7FA1377}" dt="2024-01-07T13:53:24.402" v="93"/>
          <ac:spMkLst>
            <pc:docMk/>
            <pc:sldMk cId="3391295894" sldId="269"/>
            <ac:spMk id="12" creationId="{CD9FE4EF-C4D8-49A0-B2FF-81D8DB7D8A24}"/>
          </ac:spMkLst>
        </pc:spChg>
        <pc:spChg chg="add">
          <ac:chgData name="Гость" userId="47dde56db0305e23" providerId="Windows Live" clId="Web-{296F24AA-CA1E-4809-9EF7-6557D7FA1377}" dt="2024-01-07T13:53:24.402" v="93"/>
          <ac:spMkLst>
            <pc:docMk/>
            <pc:sldMk cId="3391295894" sldId="269"/>
            <ac:spMk id="14" creationId="{4300840D-0A0B-4512-BACA-B439D5B9C57C}"/>
          </ac:spMkLst>
        </pc:spChg>
        <pc:spChg chg="add">
          <ac:chgData name="Гость" userId="47dde56db0305e23" providerId="Windows Live" clId="Web-{296F24AA-CA1E-4809-9EF7-6557D7FA1377}" dt="2024-01-07T13:53:24.402" v="93"/>
          <ac:spMkLst>
            <pc:docMk/>
            <pc:sldMk cId="3391295894" sldId="269"/>
            <ac:spMk id="16" creationId="{D2B78728-A580-49A7-84F9-6EF6F583ADE0}"/>
          </ac:spMkLst>
        </pc:spChg>
        <pc:spChg chg="add">
          <ac:chgData name="Гость" userId="47dde56db0305e23" providerId="Windows Live" clId="Web-{296F24AA-CA1E-4809-9EF7-6557D7FA1377}" dt="2024-01-07T13:53:24.402" v="93"/>
          <ac:spMkLst>
            <pc:docMk/>
            <pc:sldMk cId="3391295894" sldId="269"/>
            <ac:spMk id="18" creationId="{38FAA1A1-D861-433F-88FA-1E9D6FD31D11}"/>
          </ac:spMkLst>
        </pc:spChg>
        <pc:spChg chg="add">
          <ac:chgData name="Гость" userId="47dde56db0305e23" providerId="Windows Live" clId="Web-{296F24AA-CA1E-4809-9EF7-6557D7FA1377}" dt="2024-01-07T13:53:24.402" v="93"/>
          <ac:spMkLst>
            <pc:docMk/>
            <pc:sldMk cId="3391295894" sldId="269"/>
            <ac:spMk id="20" creationId="{8D71EDA1-87BF-4D5D-AB79-F346FD19278A}"/>
          </ac:spMkLst>
        </pc:spChg>
      </pc:sldChg>
      <pc:sldChg chg="addSp delSp modSp new mod setBg">
        <pc:chgData name="Гость" userId="47dde56db0305e23" providerId="Windows Live" clId="Web-{296F24AA-CA1E-4809-9EF7-6557D7FA1377}" dt="2024-01-07T13:55:54.329" v="107" actId="1076"/>
        <pc:sldMkLst>
          <pc:docMk/>
          <pc:sldMk cId="2443099448" sldId="270"/>
        </pc:sldMkLst>
        <pc:spChg chg="mod">
          <ac:chgData name="Гость" userId="47dde56db0305e23" providerId="Windows Live" clId="Web-{296F24AA-CA1E-4809-9EF7-6557D7FA1377}" dt="2024-01-07T13:55:49.845" v="106" actId="20577"/>
          <ac:spMkLst>
            <pc:docMk/>
            <pc:sldMk cId="2443099448" sldId="270"/>
            <ac:spMk id="2" creationId="{ED877466-A0E2-2F6D-557C-6653FE6F6C20}"/>
          </ac:spMkLst>
        </pc:spChg>
        <pc:spChg chg="del">
          <ac:chgData name="Гость" userId="47dde56db0305e23" providerId="Windows Live" clId="Web-{296F24AA-CA1E-4809-9EF7-6557D7FA1377}" dt="2024-01-07T13:54:36.483" v="98"/>
          <ac:spMkLst>
            <pc:docMk/>
            <pc:sldMk cId="2443099448" sldId="270"/>
            <ac:spMk id="3" creationId="{A60EA7FC-01CD-6493-E61B-70B7C17B8B8B}"/>
          </ac:spMkLst>
        </pc:spChg>
        <pc:spChg chg="add">
          <ac:chgData name="Гость" userId="47dde56db0305e23" providerId="Windows Live" clId="Web-{296F24AA-CA1E-4809-9EF7-6557D7FA1377}" dt="2024-01-07T13:54:41.983" v="99"/>
          <ac:spMkLst>
            <pc:docMk/>
            <pc:sldMk cId="2443099448" sldId="270"/>
            <ac:spMk id="10" creationId="{BACC6370-2D7E-4714-9D71-7542949D7D5D}"/>
          </ac:spMkLst>
        </pc:spChg>
        <pc:spChg chg="add">
          <ac:chgData name="Гость" userId="47dde56db0305e23" providerId="Windows Live" clId="Web-{296F24AA-CA1E-4809-9EF7-6557D7FA1377}" dt="2024-01-07T13:54:41.983" v="99"/>
          <ac:spMkLst>
            <pc:docMk/>
            <pc:sldMk cId="2443099448" sldId="270"/>
            <ac:spMk id="12" creationId="{256B2C21-A230-48C0-8DF1-C46611373C44}"/>
          </ac:spMkLst>
        </pc:spChg>
        <pc:spChg chg="add">
          <ac:chgData name="Гость" userId="47dde56db0305e23" providerId="Windows Live" clId="Web-{296F24AA-CA1E-4809-9EF7-6557D7FA1377}" dt="2024-01-07T13:54:41.983" v="99"/>
          <ac:spMkLst>
            <pc:docMk/>
            <pc:sldMk cId="2443099448" sldId="270"/>
            <ac:spMk id="14" creationId="{3847E18C-932D-4C95-AABA-FEC7C9499AD7}"/>
          </ac:spMkLst>
        </pc:spChg>
        <pc:spChg chg="add">
          <ac:chgData name="Гость" userId="47dde56db0305e23" providerId="Windows Live" clId="Web-{296F24AA-CA1E-4809-9EF7-6557D7FA1377}" dt="2024-01-07T13:54:41.983" v="99"/>
          <ac:spMkLst>
            <pc:docMk/>
            <pc:sldMk cId="2443099448" sldId="270"/>
            <ac:spMk id="16" creationId="{3150CB11-0C61-439E-910F-5787759E72A0}"/>
          </ac:spMkLst>
        </pc:spChg>
        <pc:spChg chg="add">
          <ac:chgData name="Гость" userId="47dde56db0305e23" providerId="Windows Live" clId="Web-{296F24AA-CA1E-4809-9EF7-6557D7FA1377}" dt="2024-01-07T13:54:41.983" v="99"/>
          <ac:spMkLst>
            <pc:docMk/>
            <pc:sldMk cId="2443099448" sldId="270"/>
            <ac:spMk id="18" creationId="{43F8A58B-5155-44CE-A5FF-7647B47D0A7A}"/>
          </ac:spMkLst>
        </pc:spChg>
        <pc:spChg chg="add">
          <ac:chgData name="Гость" userId="47dde56db0305e23" providerId="Windows Live" clId="Web-{296F24AA-CA1E-4809-9EF7-6557D7FA1377}" dt="2024-01-07T13:54:41.983" v="99"/>
          <ac:spMkLst>
            <pc:docMk/>
            <pc:sldMk cId="2443099448" sldId="270"/>
            <ac:spMk id="20" creationId="{443F2ACA-E6D6-4028-82DD-F03C262D5DE6}"/>
          </ac:spMkLst>
        </pc:spChg>
        <pc:graphicFrameChg chg="add mod ord modGraphic">
          <ac:chgData name="Гость" userId="47dde56db0305e23" providerId="Windows Live" clId="Web-{296F24AA-CA1E-4809-9EF7-6557D7FA1377}" dt="2024-01-07T13:55:54.329" v="107" actId="1076"/>
          <ac:graphicFrameMkLst>
            <pc:docMk/>
            <pc:sldMk cId="2443099448" sldId="270"/>
            <ac:graphicFrameMk id="5" creationId="{21282775-1561-B4D1-B6CD-458C0FCF3E58}"/>
          </ac:graphicFrameMkLst>
        </pc:graphicFrameChg>
      </pc:sldChg>
      <pc:sldChg chg="modSp new">
        <pc:chgData name="Гость" userId="47dde56db0305e23" providerId="Windows Live" clId="Web-{296F24AA-CA1E-4809-9EF7-6557D7FA1377}" dt="2024-01-07T13:57:40.317" v="118" actId="20577"/>
        <pc:sldMkLst>
          <pc:docMk/>
          <pc:sldMk cId="2365773103" sldId="271"/>
        </pc:sldMkLst>
        <pc:spChg chg="mod">
          <ac:chgData name="Гость" userId="47dde56db0305e23" providerId="Windows Live" clId="Web-{296F24AA-CA1E-4809-9EF7-6557D7FA1377}" dt="2024-01-07T13:57:40.317" v="118" actId="20577"/>
          <ac:spMkLst>
            <pc:docMk/>
            <pc:sldMk cId="2365773103" sldId="271"/>
            <ac:spMk id="2" creationId="{FF884CF9-C386-8E65-093D-FEE3F8E648F1}"/>
          </ac:spMkLst>
        </pc:spChg>
        <pc:spChg chg="mod">
          <ac:chgData name="Гость" userId="47dde56db0305e23" providerId="Windows Live" clId="Web-{296F24AA-CA1E-4809-9EF7-6557D7FA1377}" dt="2024-01-07T13:57:31.129" v="115" actId="20577"/>
          <ac:spMkLst>
            <pc:docMk/>
            <pc:sldMk cId="2365773103" sldId="271"/>
            <ac:spMk id="3" creationId="{AB45EBDD-8383-344E-72B6-67E37DB8EB59}"/>
          </ac:spMkLst>
        </pc:spChg>
      </pc:sldChg>
      <pc:sldChg chg="addSp delSp modSp new mod setBg">
        <pc:chgData name="Гость" userId="47dde56db0305e23" providerId="Windows Live" clId="Web-{296F24AA-CA1E-4809-9EF7-6557D7FA1377}" dt="2024-01-07T13:59:11.101" v="127" actId="1076"/>
        <pc:sldMkLst>
          <pc:docMk/>
          <pc:sldMk cId="1573077743" sldId="272"/>
        </pc:sldMkLst>
        <pc:spChg chg="mod">
          <ac:chgData name="Гость" userId="47dde56db0305e23" providerId="Windows Live" clId="Web-{296F24AA-CA1E-4809-9EF7-6557D7FA1377}" dt="2024-01-07T13:58:37.381" v="125"/>
          <ac:spMkLst>
            <pc:docMk/>
            <pc:sldMk cId="1573077743" sldId="272"/>
            <ac:spMk id="2" creationId="{9C4AC281-4240-A67A-014E-E979925EF9BA}"/>
          </ac:spMkLst>
        </pc:spChg>
        <pc:spChg chg="add del mod">
          <ac:chgData name="Гость" userId="47dde56db0305e23" providerId="Windows Live" clId="Web-{296F24AA-CA1E-4809-9EF7-6557D7FA1377}" dt="2024-01-07T13:58:37.381" v="125"/>
          <ac:spMkLst>
            <pc:docMk/>
            <pc:sldMk cId="1573077743" sldId="272"/>
            <ac:spMk id="3" creationId="{7E726180-056D-DA3D-C8DB-1F1CDB9B34FD}"/>
          </ac:spMkLst>
        </pc:spChg>
        <pc:spChg chg="add del">
          <ac:chgData name="Гость" userId="47dde56db0305e23" providerId="Windows Live" clId="Web-{296F24AA-CA1E-4809-9EF7-6557D7FA1377}" dt="2024-01-07T13:58:37.334" v="124"/>
          <ac:spMkLst>
            <pc:docMk/>
            <pc:sldMk cId="1573077743" sldId="272"/>
            <ac:spMk id="9" creationId="{BACC6370-2D7E-4714-9D71-7542949D7D5D}"/>
          </ac:spMkLst>
        </pc:spChg>
        <pc:spChg chg="add del">
          <ac:chgData name="Гость" userId="47dde56db0305e23" providerId="Windows Live" clId="Web-{296F24AA-CA1E-4809-9EF7-6557D7FA1377}" dt="2024-01-07T13:58:37.334" v="124"/>
          <ac:spMkLst>
            <pc:docMk/>
            <pc:sldMk cId="1573077743" sldId="272"/>
            <ac:spMk id="11" creationId="{256B2C21-A230-48C0-8DF1-C46611373C44}"/>
          </ac:spMkLst>
        </pc:spChg>
        <pc:spChg chg="add del">
          <ac:chgData name="Гость" userId="47dde56db0305e23" providerId="Windows Live" clId="Web-{296F24AA-CA1E-4809-9EF7-6557D7FA1377}" dt="2024-01-07T13:58:37.334" v="124"/>
          <ac:spMkLst>
            <pc:docMk/>
            <pc:sldMk cId="1573077743" sldId="272"/>
            <ac:spMk id="13" creationId="{3847E18C-932D-4C95-AABA-FEC7C9499AD7}"/>
          </ac:spMkLst>
        </pc:spChg>
        <pc:spChg chg="add del">
          <ac:chgData name="Гость" userId="47dde56db0305e23" providerId="Windows Live" clId="Web-{296F24AA-CA1E-4809-9EF7-6557D7FA1377}" dt="2024-01-07T13:58:37.334" v="124"/>
          <ac:spMkLst>
            <pc:docMk/>
            <pc:sldMk cId="1573077743" sldId="272"/>
            <ac:spMk id="15" creationId="{3150CB11-0C61-439E-910F-5787759E72A0}"/>
          </ac:spMkLst>
        </pc:spChg>
        <pc:spChg chg="add del">
          <ac:chgData name="Гость" userId="47dde56db0305e23" providerId="Windows Live" clId="Web-{296F24AA-CA1E-4809-9EF7-6557D7FA1377}" dt="2024-01-07T13:58:37.334" v="124"/>
          <ac:spMkLst>
            <pc:docMk/>
            <pc:sldMk cId="1573077743" sldId="272"/>
            <ac:spMk id="17" creationId="{43F8A58B-5155-44CE-A5FF-7647B47D0A7A}"/>
          </ac:spMkLst>
        </pc:spChg>
        <pc:spChg chg="add del">
          <ac:chgData name="Гость" userId="47dde56db0305e23" providerId="Windows Live" clId="Web-{296F24AA-CA1E-4809-9EF7-6557D7FA1377}" dt="2024-01-07T13:58:37.334" v="124"/>
          <ac:spMkLst>
            <pc:docMk/>
            <pc:sldMk cId="1573077743" sldId="272"/>
            <ac:spMk id="19" creationId="{443F2ACA-E6D6-4028-82DD-F03C262D5DE6}"/>
          </ac:spMkLst>
        </pc:spChg>
        <pc:spChg chg="add">
          <ac:chgData name="Гость" userId="47dde56db0305e23" providerId="Windows Live" clId="Web-{296F24AA-CA1E-4809-9EF7-6557D7FA1377}" dt="2024-01-07T13:58:37.381" v="125"/>
          <ac:spMkLst>
            <pc:docMk/>
            <pc:sldMk cId="1573077743" sldId="272"/>
            <ac:spMk id="21" creationId="{BACC6370-2D7E-4714-9D71-7542949D7D5D}"/>
          </ac:spMkLst>
        </pc:spChg>
        <pc:spChg chg="add">
          <ac:chgData name="Гость" userId="47dde56db0305e23" providerId="Windows Live" clId="Web-{296F24AA-CA1E-4809-9EF7-6557D7FA1377}" dt="2024-01-07T13:58:37.381" v="125"/>
          <ac:spMkLst>
            <pc:docMk/>
            <pc:sldMk cId="1573077743" sldId="272"/>
            <ac:spMk id="22" creationId="{256B2C21-A230-48C0-8DF1-C46611373C44}"/>
          </ac:spMkLst>
        </pc:spChg>
        <pc:spChg chg="add">
          <ac:chgData name="Гость" userId="47dde56db0305e23" providerId="Windows Live" clId="Web-{296F24AA-CA1E-4809-9EF7-6557D7FA1377}" dt="2024-01-07T13:58:37.381" v="125"/>
          <ac:spMkLst>
            <pc:docMk/>
            <pc:sldMk cId="1573077743" sldId="272"/>
            <ac:spMk id="23" creationId="{3847E18C-932D-4C95-AABA-FEC7C9499AD7}"/>
          </ac:spMkLst>
        </pc:spChg>
        <pc:spChg chg="add">
          <ac:chgData name="Гость" userId="47dde56db0305e23" providerId="Windows Live" clId="Web-{296F24AA-CA1E-4809-9EF7-6557D7FA1377}" dt="2024-01-07T13:58:37.381" v="125"/>
          <ac:spMkLst>
            <pc:docMk/>
            <pc:sldMk cId="1573077743" sldId="272"/>
            <ac:spMk id="24" creationId="{3150CB11-0C61-439E-910F-5787759E72A0}"/>
          </ac:spMkLst>
        </pc:spChg>
        <pc:spChg chg="add">
          <ac:chgData name="Гость" userId="47dde56db0305e23" providerId="Windows Live" clId="Web-{296F24AA-CA1E-4809-9EF7-6557D7FA1377}" dt="2024-01-07T13:58:37.381" v="125"/>
          <ac:spMkLst>
            <pc:docMk/>
            <pc:sldMk cId="1573077743" sldId="272"/>
            <ac:spMk id="25" creationId="{43F8A58B-5155-44CE-A5FF-7647B47D0A7A}"/>
          </ac:spMkLst>
        </pc:spChg>
        <pc:spChg chg="add">
          <ac:chgData name="Гость" userId="47dde56db0305e23" providerId="Windows Live" clId="Web-{296F24AA-CA1E-4809-9EF7-6557D7FA1377}" dt="2024-01-07T13:58:37.381" v="125"/>
          <ac:spMkLst>
            <pc:docMk/>
            <pc:sldMk cId="1573077743" sldId="272"/>
            <ac:spMk id="26" creationId="{443F2ACA-E6D6-4028-82DD-F03C262D5DE6}"/>
          </ac:spMkLst>
        </pc:spChg>
        <pc:graphicFrameChg chg="add del">
          <ac:chgData name="Гость" userId="47dde56db0305e23" providerId="Windows Live" clId="Web-{296F24AA-CA1E-4809-9EF7-6557D7FA1377}" dt="2024-01-07T13:58:37.334" v="124"/>
          <ac:graphicFrameMkLst>
            <pc:docMk/>
            <pc:sldMk cId="1573077743" sldId="272"/>
            <ac:graphicFrameMk id="5" creationId="{8A29D55C-B6AC-3A66-C889-D655D48780CD}"/>
          </ac:graphicFrameMkLst>
        </pc:graphicFrameChg>
        <pc:graphicFrameChg chg="add mod">
          <ac:chgData name="Гость" userId="47dde56db0305e23" providerId="Windows Live" clId="Web-{296F24AA-CA1E-4809-9EF7-6557D7FA1377}" dt="2024-01-07T13:59:11.101" v="127" actId="1076"/>
          <ac:graphicFrameMkLst>
            <pc:docMk/>
            <pc:sldMk cId="1573077743" sldId="272"/>
            <ac:graphicFrameMk id="27" creationId="{680794F8-1A5C-6B5C-99A2-63AECEDC52D4}"/>
          </ac:graphicFrameMkLst>
        </pc:graphicFrameChg>
      </pc:sldChg>
      <pc:sldChg chg="addSp modSp new mod setBg">
        <pc:chgData name="Гость" userId="47dde56db0305e23" providerId="Windows Live" clId="Web-{296F24AA-CA1E-4809-9EF7-6557D7FA1377}" dt="2024-01-07T14:03:19.109" v="186" actId="20577"/>
        <pc:sldMkLst>
          <pc:docMk/>
          <pc:sldMk cId="2116866558" sldId="273"/>
        </pc:sldMkLst>
        <pc:spChg chg="mod">
          <ac:chgData name="Гость" userId="47dde56db0305e23" providerId="Windows Live" clId="Web-{296F24AA-CA1E-4809-9EF7-6557D7FA1377}" dt="2024-01-07T14:03:15.328" v="184" actId="20577"/>
          <ac:spMkLst>
            <pc:docMk/>
            <pc:sldMk cId="2116866558" sldId="273"/>
            <ac:spMk id="2" creationId="{FFB2B76E-C331-05BC-2B18-45D9CD54AEFB}"/>
          </ac:spMkLst>
        </pc:spChg>
        <pc:spChg chg="mod">
          <ac:chgData name="Гость" userId="47dde56db0305e23" providerId="Windows Live" clId="Web-{296F24AA-CA1E-4809-9EF7-6557D7FA1377}" dt="2024-01-07T14:03:19.109" v="186" actId="20577"/>
          <ac:spMkLst>
            <pc:docMk/>
            <pc:sldMk cId="2116866558" sldId="273"/>
            <ac:spMk id="3" creationId="{DE30133C-4EAD-E9AF-8598-6E3C98DE9319}"/>
          </ac:spMkLst>
        </pc:spChg>
        <pc:spChg chg="add">
          <ac:chgData name="Гость" userId="47dde56db0305e23" providerId="Windows Live" clId="Web-{296F24AA-CA1E-4809-9EF7-6557D7FA1377}" dt="2024-01-07T13:59:51.384" v="132"/>
          <ac:spMkLst>
            <pc:docMk/>
            <pc:sldMk cId="2116866558" sldId="273"/>
            <ac:spMk id="8" creationId="{6F5A5072-7B47-4D32-B52A-4EBBF590B8A5}"/>
          </ac:spMkLst>
        </pc:spChg>
        <pc:spChg chg="add">
          <ac:chgData name="Гость" userId="47dde56db0305e23" providerId="Windows Live" clId="Web-{296F24AA-CA1E-4809-9EF7-6557D7FA1377}" dt="2024-01-07T13:59:51.384" v="132"/>
          <ac:spMkLst>
            <pc:docMk/>
            <pc:sldMk cId="2116866558" sldId="273"/>
            <ac:spMk id="10" creationId="{9715DAF0-AE1B-46C9-8A6B-DB2AA05AB91D}"/>
          </ac:spMkLst>
        </pc:spChg>
        <pc:spChg chg="add">
          <ac:chgData name="Гость" userId="47dde56db0305e23" providerId="Windows Live" clId="Web-{296F24AA-CA1E-4809-9EF7-6557D7FA1377}" dt="2024-01-07T13:59:51.384" v="132"/>
          <ac:spMkLst>
            <pc:docMk/>
            <pc:sldMk cId="2116866558" sldId="273"/>
            <ac:spMk id="12" creationId="{6016219D-510E-4184-9090-6D5578A87BD1}"/>
          </ac:spMkLst>
        </pc:spChg>
        <pc:spChg chg="add">
          <ac:chgData name="Гость" userId="47dde56db0305e23" providerId="Windows Live" clId="Web-{296F24AA-CA1E-4809-9EF7-6557D7FA1377}" dt="2024-01-07T13:59:51.384" v="132"/>
          <ac:spMkLst>
            <pc:docMk/>
            <pc:sldMk cId="2116866558" sldId="273"/>
            <ac:spMk id="14" creationId="{AFF4A713-7B75-4B21-90D7-5AB19547C728}"/>
          </ac:spMkLst>
        </pc:spChg>
        <pc:spChg chg="add">
          <ac:chgData name="Гость" userId="47dde56db0305e23" providerId="Windows Live" clId="Web-{296F24AA-CA1E-4809-9EF7-6557D7FA1377}" dt="2024-01-07T13:59:51.384" v="132"/>
          <ac:spMkLst>
            <pc:docMk/>
            <pc:sldMk cId="2116866558" sldId="273"/>
            <ac:spMk id="16" creationId="{DC631C0B-6DA6-4E57-8231-CE32B3434A7E}"/>
          </ac:spMkLst>
        </pc:spChg>
        <pc:spChg chg="add">
          <ac:chgData name="Гость" userId="47dde56db0305e23" providerId="Windows Live" clId="Web-{296F24AA-CA1E-4809-9EF7-6557D7FA1377}" dt="2024-01-07T13:59:51.384" v="132"/>
          <ac:spMkLst>
            <pc:docMk/>
            <pc:sldMk cId="2116866558" sldId="273"/>
            <ac:spMk id="18" creationId="{C29501E6-A978-4A61-9689-9085AF97A53A}"/>
          </ac:spMkLst>
        </pc:spChg>
      </pc:sldChg>
    </pc:docChg>
  </pc:docChgLst>
  <pc:docChgLst>
    <pc:chgData name="Гость" userId="47dde56db0305e23" providerId="Windows Live" clId="Web-{33A7DC0A-B210-45AE-825C-D87025526616}"/>
    <pc:docChg chg="addSld delSld modSld addSection modSection">
      <pc:chgData name="Гость" userId="47dde56db0305e23" providerId="Windows Live" clId="Web-{33A7DC0A-B210-45AE-825C-D87025526616}" dt="2024-01-07T13:41:35.978" v="174" actId="20577"/>
      <pc:docMkLst>
        <pc:docMk/>
      </pc:docMkLst>
      <pc:sldChg chg="modSp">
        <pc:chgData name="Гость" userId="47dde56db0305e23" providerId="Windows Live" clId="Web-{33A7DC0A-B210-45AE-825C-D87025526616}" dt="2024-01-07T13:17:48.508" v="82" actId="14100"/>
        <pc:sldMkLst>
          <pc:docMk/>
          <pc:sldMk cId="1351651579" sldId="256"/>
        </pc:sldMkLst>
        <pc:spChg chg="mod">
          <ac:chgData name="Гость" userId="47dde56db0305e23" providerId="Windows Live" clId="Web-{33A7DC0A-B210-45AE-825C-D87025526616}" dt="2024-01-07T13:17:48.508" v="82" actId="14100"/>
          <ac:spMkLst>
            <pc:docMk/>
            <pc:sldMk cId="1351651579" sldId="256"/>
            <ac:spMk id="2" creationId="{00000000-0000-0000-0000-000000000000}"/>
          </ac:spMkLst>
        </pc:spChg>
        <pc:spChg chg="mod">
          <ac:chgData name="Гость" userId="47dde56db0305e23" providerId="Windows Live" clId="Web-{33A7DC0A-B210-45AE-825C-D87025526616}" dt="2024-01-07T13:14:47.190" v="1" actId="20577"/>
          <ac:spMkLst>
            <pc:docMk/>
            <pc:sldMk cId="1351651579" sldId="256"/>
            <ac:spMk id="3" creationId="{00000000-0000-0000-0000-000000000000}"/>
          </ac:spMkLst>
        </pc:spChg>
      </pc:sldChg>
      <pc:sldChg chg="addSp modSp new mod setBg">
        <pc:chgData name="Гость" userId="47dde56db0305e23" providerId="Windows Live" clId="Web-{33A7DC0A-B210-45AE-825C-D87025526616}" dt="2024-01-07T13:28:39.655" v="91" actId="14100"/>
        <pc:sldMkLst>
          <pc:docMk/>
          <pc:sldMk cId="2503519676" sldId="257"/>
        </pc:sldMkLst>
        <pc:spChg chg="mod">
          <ac:chgData name="Гость" userId="47dde56db0305e23" providerId="Windows Live" clId="Web-{33A7DC0A-B210-45AE-825C-D87025526616}" dt="2024-01-07T13:28:05.201" v="89"/>
          <ac:spMkLst>
            <pc:docMk/>
            <pc:sldMk cId="2503519676" sldId="257"/>
            <ac:spMk id="2" creationId="{132A1796-8907-6365-B700-8BBB0C13EC87}"/>
          </ac:spMkLst>
        </pc:spChg>
        <pc:spChg chg="mod">
          <ac:chgData name="Гость" userId="47dde56db0305e23" providerId="Windows Live" clId="Web-{33A7DC0A-B210-45AE-825C-D87025526616}" dt="2024-01-07T13:28:39.655" v="91" actId="14100"/>
          <ac:spMkLst>
            <pc:docMk/>
            <pc:sldMk cId="2503519676" sldId="257"/>
            <ac:spMk id="3" creationId="{7EE5BBD1-8E58-0F6B-8092-92DFEF67F66E}"/>
          </ac:spMkLst>
        </pc:spChg>
        <pc:spChg chg="add">
          <ac:chgData name="Гость" userId="47dde56db0305e23" providerId="Windows Live" clId="Web-{33A7DC0A-B210-45AE-825C-D87025526616}" dt="2024-01-07T13:28:05.201" v="89"/>
          <ac:spMkLst>
            <pc:docMk/>
            <pc:sldMk cId="2503519676" sldId="257"/>
            <ac:spMk id="8" creationId="{907EF6B7-1338-4443-8C46-6A318D952DFD}"/>
          </ac:spMkLst>
        </pc:spChg>
        <pc:spChg chg="add">
          <ac:chgData name="Гость" userId="47dde56db0305e23" providerId="Windows Live" clId="Web-{33A7DC0A-B210-45AE-825C-D87025526616}" dt="2024-01-07T13:28:05.201" v="89"/>
          <ac:spMkLst>
            <pc:docMk/>
            <pc:sldMk cId="2503519676" sldId="257"/>
            <ac:spMk id="10" creationId="{DAAE4CDD-124C-4DCF-9584-B6033B545DD5}"/>
          </ac:spMkLst>
        </pc:spChg>
        <pc:spChg chg="add">
          <ac:chgData name="Гость" userId="47dde56db0305e23" providerId="Windows Live" clId="Web-{33A7DC0A-B210-45AE-825C-D87025526616}" dt="2024-01-07T13:28:05.201" v="89"/>
          <ac:spMkLst>
            <pc:docMk/>
            <pc:sldMk cId="2503519676" sldId="257"/>
            <ac:spMk id="12" creationId="{081E4A58-353D-44AE-B2FC-2A74E2E400F7}"/>
          </ac:spMkLst>
        </pc:spChg>
      </pc:sldChg>
      <pc:sldChg chg="add del replId">
        <pc:chgData name="Гость" userId="47dde56db0305e23" providerId="Windows Live" clId="Web-{33A7DC0A-B210-45AE-825C-D87025526616}" dt="2024-01-07T13:27:00.449" v="85"/>
        <pc:sldMkLst>
          <pc:docMk/>
          <pc:sldMk cId="3901449630" sldId="257"/>
        </pc:sldMkLst>
      </pc:sldChg>
      <pc:sldChg chg="addSp modSp new mod setBg">
        <pc:chgData name="Гость" userId="47dde56db0305e23" providerId="Windows Live" clId="Web-{33A7DC0A-B210-45AE-825C-D87025526616}" dt="2024-01-07T13:35:35.247" v="133" actId="20577"/>
        <pc:sldMkLst>
          <pc:docMk/>
          <pc:sldMk cId="4218009371" sldId="258"/>
        </pc:sldMkLst>
        <pc:spChg chg="mod">
          <ac:chgData name="Гость" userId="47dde56db0305e23" providerId="Windows Live" clId="Web-{33A7DC0A-B210-45AE-825C-D87025526616}" dt="2024-01-07T13:29:42.298" v="95" actId="20577"/>
          <ac:spMkLst>
            <pc:docMk/>
            <pc:sldMk cId="4218009371" sldId="258"/>
            <ac:spMk id="2" creationId="{EDDB19DE-D5F8-8FDE-B9F0-712D3D0571AD}"/>
          </ac:spMkLst>
        </pc:spChg>
        <pc:spChg chg="mod">
          <ac:chgData name="Гость" userId="47dde56db0305e23" providerId="Windows Live" clId="Web-{33A7DC0A-B210-45AE-825C-D87025526616}" dt="2024-01-07T13:35:35.247" v="133" actId="20577"/>
          <ac:spMkLst>
            <pc:docMk/>
            <pc:sldMk cId="4218009371" sldId="258"/>
            <ac:spMk id="3" creationId="{45FC7892-AF62-4010-85E0-8AE031F1CD4F}"/>
          </ac:spMkLst>
        </pc:spChg>
        <pc:spChg chg="add">
          <ac:chgData name="Гость" userId="47dde56db0305e23" providerId="Windows Live" clId="Web-{33A7DC0A-B210-45AE-825C-D87025526616}" dt="2024-01-07T13:29:06.906" v="93"/>
          <ac:spMkLst>
            <pc:docMk/>
            <pc:sldMk cId="4218009371" sldId="258"/>
            <ac:spMk id="8" creationId="{09588DA8-065E-4F6F-8EFD-43104AB2E0CF}"/>
          </ac:spMkLst>
        </pc:spChg>
        <pc:spChg chg="add">
          <ac:chgData name="Гость" userId="47dde56db0305e23" providerId="Windows Live" clId="Web-{33A7DC0A-B210-45AE-825C-D87025526616}" dt="2024-01-07T13:29:06.906" v="93"/>
          <ac:spMkLst>
            <pc:docMk/>
            <pc:sldMk cId="4218009371" sldId="258"/>
            <ac:spMk id="10" creationId="{C4285719-470E-454C-AF62-8323075F1F5B}"/>
          </ac:spMkLst>
        </pc:spChg>
        <pc:spChg chg="add">
          <ac:chgData name="Гость" userId="47dde56db0305e23" providerId="Windows Live" clId="Web-{33A7DC0A-B210-45AE-825C-D87025526616}" dt="2024-01-07T13:29:06.906" v="93"/>
          <ac:spMkLst>
            <pc:docMk/>
            <pc:sldMk cId="4218009371" sldId="258"/>
            <ac:spMk id="12" creationId="{CD9FE4EF-C4D8-49A0-B2FF-81D8DB7D8A24}"/>
          </ac:spMkLst>
        </pc:spChg>
        <pc:spChg chg="add">
          <ac:chgData name="Гость" userId="47dde56db0305e23" providerId="Windows Live" clId="Web-{33A7DC0A-B210-45AE-825C-D87025526616}" dt="2024-01-07T13:29:06.906" v="93"/>
          <ac:spMkLst>
            <pc:docMk/>
            <pc:sldMk cId="4218009371" sldId="258"/>
            <ac:spMk id="14" creationId="{4300840D-0A0B-4512-BACA-B439D5B9C57C}"/>
          </ac:spMkLst>
        </pc:spChg>
        <pc:spChg chg="add">
          <ac:chgData name="Гость" userId="47dde56db0305e23" providerId="Windows Live" clId="Web-{33A7DC0A-B210-45AE-825C-D87025526616}" dt="2024-01-07T13:29:06.906" v="93"/>
          <ac:spMkLst>
            <pc:docMk/>
            <pc:sldMk cId="4218009371" sldId="258"/>
            <ac:spMk id="16" creationId="{D2B78728-A580-49A7-84F9-6EF6F583ADE0}"/>
          </ac:spMkLst>
        </pc:spChg>
        <pc:spChg chg="add">
          <ac:chgData name="Гость" userId="47dde56db0305e23" providerId="Windows Live" clId="Web-{33A7DC0A-B210-45AE-825C-D87025526616}" dt="2024-01-07T13:29:06.906" v="93"/>
          <ac:spMkLst>
            <pc:docMk/>
            <pc:sldMk cId="4218009371" sldId="258"/>
            <ac:spMk id="18" creationId="{38FAA1A1-D861-433F-88FA-1E9D6FD31D11}"/>
          </ac:spMkLst>
        </pc:spChg>
        <pc:spChg chg="add">
          <ac:chgData name="Гость" userId="47dde56db0305e23" providerId="Windows Live" clId="Web-{33A7DC0A-B210-45AE-825C-D87025526616}" dt="2024-01-07T13:29:06.906" v="93"/>
          <ac:spMkLst>
            <pc:docMk/>
            <pc:sldMk cId="4218009371" sldId="258"/>
            <ac:spMk id="20" creationId="{8D71EDA1-87BF-4D5D-AB79-F346FD19278A}"/>
          </ac:spMkLst>
        </pc:spChg>
      </pc:sldChg>
      <pc:sldChg chg="modSp new">
        <pc:chgData name="Гость" userId="47dde56db0305e23" providerId="Windows Live" clId="Web-{33A7DC0A-B210-45AE-825C-D87025526616}" dt="2024-01-07T13:37:12.250" v="143" actId="20577"/>
        <pc:sldMkLst>
          <pc:docMk/>
          <pc:sldMk cId="673597583" sldId="259"/>
        </pc:sldMkLst>
        <pc:spChg chg="mod">
          <ac:chgData name="Гость" userId="47dde56db0305e23" providerId="Windows Live" clId="Web-{33A7DC0A-B210-45AE-825C-D87025526616}" dt="2024-01-07T13:37:12.250" v="143" actId="20577"/>
          <ac:spMkLst>
            <pc:docMk/>
            <pc:sldMk cId="673597583" sldId="259"/>
            <ac:spMk id="2" creationId="{8563C353-23C2-4068-5675-E106026BF0C0}"/>
          </ac:spMkLst>
        </pc:spChg>
        <pc:spChg chg="mod">
          <ac:chgData name="Гость" userId="47dde56db0305e23" providerId="Windows Live" clId="Web-{33A7DC0A-B210-45AE-825C-D87025526616}" dt="2024-01-07T13:36:36.655" v="138" actId="20577"/>
          <ac:spMkLst>
            <pc:docMk/>
            <pc:sldMk cId="673597583" sldId="259"/>
            <ac:spMk id="3" creationId="{6FDAD4FE-63B2-95EC-7C33-C11735DC8A77}"/>
          </ac:spMkLst>
        </pc:spChg>
      </pc:sldChg>
      <pc:sldChg chg="modSp new">
        <pc:chgData name="Гость" userId="47dde56db0305e23" providerId="Windows Live" clId="Web-{33A7DC0A-B210-45AE-825C-D87025526616}" dt="2024-01-07T13:39:03.129" v="152" actId="20577"/>
        <pc:sldMkLst>
          <pc:docMk/>
          <pc:sldMk cId="4174724318" sldId="260"/>
        </pc:sldMkLst>
        <pc:spChg chg="mod">
          <ac:chgData name="Гость" userId="47dde56db0305e23" providerId="Windows Live" clId="Web-{33A7DC0A-B210-45AE-825C-D87025526616}" dt="2024-01-07T13:38:52.082" v="150" actId="20577"/>
          <ac:spMkLst>
            <pc:docMk/>
            <pc:sldMk cId="4174724318" sldId="260"/>
            <ac:spMk id="2" creationId="{7CBC8CE1-3958-D07D-B7A3-5F399764B9B3}"/>
          </ac:spMkLst>
        </pc:spChg>
        <pc:spChg chg="mod">
          <ac:chgData name="Гость" userId="47dde56db0305e23" providerId="Windows Live" clId="Web-{33A7DC0A-B210-45AE-825C-D87025526616}" dt="2024-01-07T13:39:03.129" v="152" actId="20577"/>
          <ac:spMkLst>
            <pc:docMk/>
            <pc:sldMk cId="4174724318" sldId="260"/>
            <ac:spMk id="3" creationId="{7536F3E3-CE03-EEB7-E32E-63C4A2CC1EB9}"/>
          </ac:spMkLst>
        </pc:spChg>
      </pc:sldChg>
      <pc:sldChg chg="modSp new">
        <pc:chgData name="Гость" userId="47dde56db0305e23" providerId="Windows Live" clId="Web-{33A7DC0A-B210-45AE-825C-D87025526616}" dt="2024-01-07T13:40:21.616" v="163" actId="20577"/>
        <pc:sldMkLst>
          <pc:docMk/>
          <pc:sldMk cId="2091492473" sldId="261"/>
        </pc:sldMkLst>
        <pc:spChg chg="mod">
          <ac:chgData name="Гость" userId="47dde56db0305e23" providerId="Windows Live" clId="Web-{33A7DC0A-B210-45AE-825C-D87025526616}" dt="2024-01-07T13:40:21.616" v="163" actId="20577"/>
          <ac:spMkLst>
            <pc:docMk/>
            <pc:sldMk cId="2091492473" sldId="261"/>
            <ac:spMk id="2" creationId="{F5ABA920-F4E9-DB03-C4C9-FCEC3839DE8E}"/>
          </ac:spMkLst>
        </pc:spChg>
        <pc:spChg chg="mod">
          <ac:chgData name="Гость" userId="47dde56db0305e23" providerId="Windows Live" clId="Web-{33A7DC0A-B210-45AE-825C-D87025526616}" dt="2024-01-07T13:40:05.912" v="160" actId="20577"/>
          <ac:spMkLst>
            <pc:docMk/>
            <pc:sldMk cId="2091492473" sldId="261"/>
            <ac:spMk id="3" creationId="{E1139542-CDF4-B44F-CA7B-6BF8A9756A88}"/>
          </ac:spMkLst>
        </pc:spChg>
      </pc:sldChg>
      <pc:sldChg chg="modSp new">
        <pc:chgData name="Гость" userId="47dde56db0305e23" providerId="Windows Live" clId="Web-{33A7DC0A-B210-45AE-825C-D87025526616}" dt="2024-01-07T13:41:35.978" v="174" actId="20577"/>
        <pc:sldMkLst>
          <pc:docMk/>
          <pc:sldMk cId="649546653" sldId="262"/>
        </pc:sldMkLst>
        <pc:spChg chg="mod">
          <ac:chgData name="Гость" userId="47dde56db0305e23" providerId="Windows Live" clId="Web-{33A7DC0A-B210-45AE-825C-D87025526616}" dt="2024-01-07T13:41:16.243" v="169" actId="20577"/>
          <ac:spMkLst>
            <pc:docMk/>
            <pc:sldMk cId="649546653" sldId="262"/>
            <ac:spMk id="2" creationId="{8E9353FB-A5D4-DCFA-C9FC-D53573F1A0EA}"/>
          </ac:spMkLst>
        </pc:spChg>
        <pc:spChg chg="mod">
          <ac:chgData name="Гость" userId="47dde56db0305e23" providerId="Windows Live" clId="Web-{33A7DC0A-B210-45AE-825C-D87025526616}" dt="2024-01-07T13:41:35.978" v="174" actId="20577"/>
          <ac:spMkLst>
            <pc:docMk/>
            <pc:sldMk cId="649546653" sldId="262"/>
            <ac:spMk id="3" creationId="{DA4705A4-9159-0859-5AE7-42947D236C17}"/>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0599DE-0CA7-4817-B93F-16796F033533}"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2ECD0EF6-A16C-4CDD-9BEF-CE09E09EFE18}">
      <dgm:prSet/>
      <dgm:spPr/>
      <dgm:t>
        <a:bodyPr/>
        <a:lstStyle/>
        <a:p>
          <a:r>
            <a:rPr lang="ru-RU" b="1"/>
            <a:t>-А сейчас я попрошу вас оценить свою работу:</a:t>
          </a:r>
          <a:endParaRPr lang="en-US"/>
        </a:p>
      </dgm:t>
    </dgm:pt>
    <dgm:pt modelId="{CD848D99-E3BE-4F48-917F-860979FE4E55}" type="parTrans" cxnId="{65A87046-C2D9-491F-AE52-9D0576EBF86C}">
      <dgm:prSet/>
      <dgm:spPr/>
      <dgm:t>
        <a:bodyPr/>
        <a:lstStyle/>
        <a:p>
          <a:endParaRPr lang="en-US"/>
        </a:p>
      </dgm:t>
    </dgm:pt>
    <dgm:pt modelId="{76B96ACF-62B1-4489-BEB7-00412DA28CD9}" type="sibTrans" cxnId="{65A87046-C2D9-491F-AE52-9D0576EBF86C}">
      <dgm:prSet/>
      <dgm:spPr/>
      <dgm:t>
        <a:bodyPr/>
        <a:lstStyle/>
        <a:p>
          <a:endParaRPr lang="en-US"/>
        </a:p>
      </dgm:t>
    </dgm:pt>
    <dgm:pt modelId="{7419759C-4DCD-4636-84F0-32F2D5652FFF}">
      <dgm:prSet/>
      <dgm:spPr/>
      <dgm:t>
        <a:bodyPr/>
        <a:lstStyle/>
        <a:p>
          <a:r>
            <a:rPr lang="ru-RU" b="1"/>
            <a:t>Мне все было понятно и в моей работе нет ошибок.</a:t>
          </a:r>
          <a:endParaRPr lang="en-US"/>
        </a:p>
      </dgm:t>
    </dgm:pt>
    <dgm:pt modelId="{59545944-0EAD-423D-A9F3-80D097E5593C}" type="parTrans" cxnId="{600DB07B-E933-4EFB-B7CC-3C079607F7D0}">
      <dgm:prSet/>
      <dgm:spPr/>
      <dgm:t>
        <a:bodyPr/>
        <a:lstStyle/>
        <a:p>
          <a:endParaRPr lang="en-US"/>
        </a:p>
      </dgm:t>
    </dgm:pt>
    <dgm:pt modelId="{9A6419BB-C19A-402E-83A8-9423F25A2E87}" type="sibTrans" cxnId="{600DB07B-E933-4EFB-B7CC-3C079607F7D0}">
      <dgm:prSet/>
      <dgm:spPr/>
      <dgm:t>
        <a:bodyPr/>
        <a:lstStyle/>
        <a:p>
          <a:endParaRPr lang="en-US"/>
        </a:p>
      </dgm:t>
    </dgm:pt>
    <dgm:pt modelId="{60C315E9-7BAB-4C19-9877-DA42E630A5AA}">
      <dgm:prSet/>
      <dgm:spPr/>
      <dgm:t>
        <a:bodyPr/>
        <a:lstStyle/>
        <a:p>
          <a:r>
            <a:rPr lang="ru-RU" b="1"/>
            <a:t>Мне все было понятно, но в моей работе 1 -2 ошибки</a:t>
          </a:r>
          <a:r>
            <a:rPr lang="ru-RU"/>
            <a:t>.</a:t>
          </a:r>
          <a:endParaRPr lang="en-US"/>
        </a:p>
      </dgm:t>
    </dgm:pt>
    <dgm:pt modelId="{901B90A4-003C-4183-9CC5-87B488EC8A57}" type="parTrans" cxnId="{B264829B-6EFE-44AF-975C-3B927E8CD9F3}">
      <dgm:prSet/>
      <dgm:spPr/>
      <dgm:t>
        <a:bodyPr/>
        <a:lstStyle/>
        <a:p>
          <a:endParaRPr lang="en-US"/>
        </a:p>
      </dgm:t>
    </dgm:pt>
    <dgm:pt modelId="{9D9AEBF0-8B55-439A-81EB-D6F08596DAAF}" type="sibTrans" cxnId="{B264829B-6EFE-44AF-975C-3B927E8CD9F3}">
      <dgm:prSet/>
      <dgm:spPr/>
      <dgm:t>
        <a:bodyPr/>
        <a:lstStyle/>
        <a:p>
          <a:endParaRPr lang="en-US"/>
        </a:p>
      </dgm:t>
    </dgm:pt>
    <dgm:pt modelId="{63A04C6F-527C-4E3F-94E3-EA495AEEC93F}">
      <dgm:prSet/>
      <dgm:spPr/>
      <dgm:t>
        <a:bodyPr/>
        <a:lstStyle/>
        <a:p>
          <a:r>
            <a:rPr lang="ru-RU" b="1"/>
            <a:t>Я многое не понял (не поняла) и допустил (допустила) много ошибок</a:t>
          </a:r>
          <a:r>
            <a:rPr lang="ru-RU"/>
            <a:t>.</a:t>
          </a:r>
          <a:endParaRPr lang="en-US"/>
        </a:p>
      </dgm:t>
    </dgm:pt>
    <dgm:pt modelId="{56F7C051-E8F7-4CE0-A9E2-6C21059F275D}" type="parTrans" cxnId="{53C88E45-9DC0-4668-AC7E-9CB1A8E84955}">
      <dgm:prSet/>
      <dgm:spPr/>
      <dgm:t>
        <a:bodyPr/>
        <a:lstStyle/>
        <a:p>
          <a:endParaRPr lang="en-US"/>
        </a:p>
      </dgm:t>
    </dgm:pt>
    <dgm:pt modelId="{1792B43E-6019-401C-8CD0-DA37A1469246}" type="sibTrans" cxnId="{53C88E45-9DC0-4668-AC7E-9CB1A8E84955}">
      <dgm:prSet/>
      <dgm:spPr/>
      <dgm:t>
        <a:bodyPr/>
        <a:lstStyle/>
        <a:p>
          <a:endParaRPr lang="en-US"/>
        </a:p>
      </dgm:t>
    </dgm:pt>
    <dgm:pt modelId="{96CB8209-F167-486C-A15D-1B245D5E5E6B}">
      <dgm:prSet/>
      <dgm:spPr/>
      <dgm:t>
        <a:bodyPr/>
        <a:lstStyle/>
        <a:p>
          <a:r>
            <a:rPr lang="ru-RU" b="1"/>
            <a:t>Я ничего не понял (не поняла), у меня не было правильных ответов вообще.</a:t>
          </a:r>
          <a:endParaRPr lang="en-US"/>
        </a:p>
      </dgm:t>
    </dgm:pt>
    <dgm:pt modelId="{D6EB7737-4186-497C-998C-614001A719F5}" type="parTrans" cxnId="{45FD7491-20F4-417E-9D4A-81F4544BFB13}">
      <dgm:prSet/>
      <dgm:spPr/>
      <dgm:t>
        <a:bodyPr/>
        <a:lstStyle/>
        <a:p>
          <a:endParaRPr lang="en-US"/>
        </a:p>
      </dgm:t>
    </dgm:pt>
    <dgm:pt modelId="{7EDE9CB5-80F6-4F60-A833-4D4B66630551}" type="sibTrans" cxnId="{45FD7491-20F4-417E-9D4A-81F4544BFB13}">
      <dgm:prSet/>
      <dgm:spPr/>
      <dgm:t>
        <a:bodyPr/>
        <a:lstStyle/>
        <a:p>
          <a:endParaRPr lang="en-US"/>
        </a:p>
      </dgm:t>
    </dgm:pt>
    <dgm:pt modelId="{1223322E-64A5-4226-A8AA-345324AB1661}">
      <dgm:prSet/>
      <dgm:spPr/>
      <dgm:t>
        <a:bodyPr/>
        <a:lstStyle/>
        <a:p>
          <a:r>
            <a:rPr lang="ru-RU" b="1"/>
            <a:t>Итог урока</a:t>
          </a:r>
          <a:endParaRPr lang="en-US"/>
        </a:p>
      </dgm:t>
    </dgm:pt>
    <dgm:pt modelId="{9F844D84-6D39-4DA9-ACAB-D38F0888D396}" type="parTrans" cxnId="{C0D39BFB-B572-4FCA-8E27-89DCD81FE08F}">
      <dgm:prSet/>
      <dgm:spPr/>
      <dgm:t>
        <a:bodyPr/>
        <a:lstStyle/>
        <a:p>
          <a:endParaRPr lang="en-US"/>
        </a:p>
      </dgm:t>
    </dgm:pt>
    <dgm:pt modelId="{36FBFA65-6241-4A19-8952-0B9DB82C1A6E}" type="sibTrans" cxnId="{C0D39BFB-B572-4FCA-8E27-89DCD81FE08F}">
      <dgm:prSet/>
      <dgm:spPr/>
      <dgm:t>
        <a:bodyPr/>
        <a:lstStyle/>
        <a:p>
          <a:endParaRPr lang="en-US"/>
        </a:p>
      </dgm:t>
    </dgm:pt>
    <dgm:pt modelId="{49CAA34F-5D24-48A7-A074-185EE5DC3A53}" type="pres">
      <dgm:prSet presAssocID="{120599DE-0CA7-4817-B93F-16796F033533}" presName="linear" presStyleCnt="0">
        <dgm:presLayoutVars>
          <dgm:animLvl val="lvl"/>
          <dgm:resizeHandles val="exact"/>
        </dgm:presLayoutVars>
      </dgm:prSet>
      <dgm:spPr/>
      <dgm:t>
        <a:bodyPr/>
        <a:lstStyle/>
        <a:p>
          <a:endParaRPr lang="ru-RU"/>
        </a:p>
      </dgm:t>
    </dgm:pt>
    <dgm:pt modelId="{C6F0E355-7B05-46E9-B992-54986AC199BA}" type="pres">
      <dgm:prSet presAssocID="{2ECD0EF6-A16C-4CDD-9BEF-CE09E09EFE18}" presName="parentText" presStyleLbl="node1" presStyleIdx="0" presStyleCnt="6">
        <dgm:presLayoutVars>
          <dgm:chMax val="0"/>
          <dgm:bulletEnabled val="1"/>
        </dgm:presLayoutVars>
      </dgm:prSet>
      <dgm:spPr/>
      <dgm:t>
        <a:bodyPr/>
        <a:lstStyle/>
        <a:p>
          <a:endParaRPr lang="ru-RU"/>
        </a:p>
      </dgm:t>
    </dgm:pt>
    <dgm:pt modelId="{212ACB6C-5004-43BB-80C0-D3EE76CD75F2}" type="pres">
      <dgm:prSet presAssocID="{76B96ACF-62B1-4489-BEB7-00412DA28CD9}" presName="spacer" presStyleCnt="0"/>
      <dgm:spPr/>
    </dgm:pt>
    <dgm:pt modelId="{AC654E4A-DDAF-45BC-B5AC-816C8885A25E}" type="pres">
      <dgm:prSet presAssocID="{7419759C-4DCD-4636-84F0-32F2D5652FFF}" presName="parentText" presStyleLbl="node1" presStyleIdx="1" presStyleCnt="6">
        <dgm:presLayoutVars>
          <dgm:chMax val="0"/>
          <dgm:bulletEnabled val="1"/>
        </dgm:presLayoutVars>
      </dgm:prSet>
      <dgm:spPr/>
      <dgm:t>
        <a:bodyPr/>
        <a:lstStyle/>
        <a:p>
          <a:endParaRPr lang="ru-RU"/>
        </a:p>
      </dgm:t>
    </dgm:pt>
    <dgm:pt modelId="{5E2D4DEB-C288-4178-9670-BB2DC302013E}" type="pres">
      <dgm:prSet presAssocID="{9A6419BB-C19A-402E-83A8-9423F25A2E87}" presName="spacer" presStyleCnt="0"/>
      <dgm:spPr/>
    </dgm:pt>
    <dgm:pt modelId="{D52713B1-6CA2-4141-912C-E0A04CFE480E}" type="pres">
      <dgm:prSet presAssocID="{60C315E9-7BAB-4C19-9877-DA42E630A5AA}" presName="parentText" presStyleLbl="node1" presStyleIdx="2" presStyleCnt="6">
        <dgm:presLayoutVars>
          <dgm:chMax val="0"/>
          <dgm:bulletEnabled val="1"/>
        </dgm:presLayoutVars>
      </dgm:prSet>
      <dgm:spPr/>
      <dgm:t>
        <a:bodyPr/>
        <a:lstStyle/>
        <a:p>
          <a:endParaRPr lang="ru-RU"/>
        </a:p>
      </dgm:t>
    </dgm:pt>
    <dgm:pt modelId="{03530E6A-74EF-4592-AC45-8790D589DB82}" type="pres">
      <dgm:prSet presAssocID="{9D9AEBF0-8B55-439A-81EB-D6F08596DAAF}" presName="spacer" presStyleCnt="0"/>
      <dgm:spPr/>
    </dgm:pt>
    <dgm:pt modelId="{A9CED24A-E098-4CD9-A9C4-4748100118D8}" type="pres">
      <dgm:prSet presAssocID="{63A04C6F-527C-4E3F-94E3-EA495AEEC93F}" presName="parentText" presStyleLbl="node1" presStyleIdx="3" presStyleCnt="6">
        <dgm:presLayoutVars>
          <dgm:chMax val="0"/>
          <dgm:bulletEnabled val="1"/>
        </dgm:presLayoutVars>
      </dgm:prSet>
      <dgm:spPr/>
      <dgm:t>
        <a:bodyPr/>
        <a:lstStyle/>
        <a:p>
          <a:endParaRPr lang="ru-RU"/>
        </a:p>
      </dgm:t>
    </dgm:pt>
    <dgm:pt modelId="{2B82FE46-CF75-4110-BF12-5EAEB5FD51F5}" type="pres">
      <dgm:prSet presAssocID="{1792B43E-6019-401C-8CD0-DA37A1469246}" presName="spacer" presStyleCnt="0"/>
      <dgm:spPr/>
    </dgm:pt>
    <dgm:pt modelId="{EE115456-7290-45DB-AD3E-DCF6A759993B}" type="pres">
      <dgm:prSet presAssocID="{96CB8209-F167-486C-A15D-1B245D5E5E6B}" presName="parentText" presStyleLbl="node1" presStyleIdx="4" presStyleCnt="6">
        <dgm:presLayoutVars>
          <dgm:chMax val="0"/>
          <dgm:bulletEnabled val="1"/>
        </dgm:presLayoutVars>
      </dgm:prSet>
      <dgm:spPr/>
      <dgm:t>
        <a:bodyPr/>
        <a:lstStyle/>
        <a:p>
          <a:endParaRPr lang="ru-RU"/>
        </a:p>
      </dgm:t>
    </dgm:pt>
    <dgm:pt modelId="{98C0741D-FD7E-4B34-A558-8F6C580A8D1A}" type="pres">
      <dgm:prSet presAssocID="{7EDE9CB5-80F6-4F60-A833-4D4B66630551}" presName="spacer" presStyleCnt="0"/>
      <dgm:spPr/>
    </dgm:pt>
    <dgm:pt modelId="{2C277307-DD19-4375-B185-510577BEA736}" type="pres">
      <dgm:prSet presAssocID="{1223322E-64A5-4226-A8AA-345324AB1661}" presName="parentText" presStyleLbl="node1" presStyleIdx="5" presStyleCnt="6">
        <dgm:presLayoutVars>
          <dgm:chMax val="0"/>
          <dgm:bulletEnabled val="1"/>
        </dgm:presLayoutVars>
      </dgm:prSet>
      <dgm:spPr/>
      <dgm:t>
        <a:bodyPr/>
        <a:lstStyle/>
        <a:p>
          <a:endParaRPr lang="ru-RU"/>
        </a:p>
      </dgm:t>
    </dgm:pt>
  </dgm:ptLst>
  <dgm:cxnLst>
    <dgm:cxn modelId="{FA5F45AA-B814-4B8F-8405-0C866E363C5A}" type="presOf" srcId="{60C315E9-7BAB-4C19-9877-DA42E630A5AA}" destId="{D52713B1-6CA2-4141-912C-E0A04CFE480E}" srcOrd="0" destOrd="0" presId="urn:microsoft.com/office/officeart/2005/8/layout/vList2"/>
    <dgm:cxn modelId="{C0D39BFB-B572-4FCA-8E27-89DCD81FE08F}" srcId="{120599DE-0CA7-4817-B93F-16796F033533}" destId="{1223322E-64A5-4226-A8AA-345324AB1661}" srcOrd="5" destOrd="0" parTransId="{9F844D84-6D39-4DA9-ACAB-D38F0888D396}" sibTransId="{36FBFA65-6241-4A19-8952-0B9DB82C1A6E}"/>
    <dgm:cxn modelId="{600DB07B-E933-4EFB-B7CC-3C079607F7D0}" srcId="{120599DE-0CA7-4817-B93F-16796F033533}" destId="{7419759C-4DCD-4636-84F0-32F2D5652FFF}" srcOrd="1" destOrd="0" parTransId="{59545944-0EAD-423D-A9F3-80D097E5593C}" sibTransId="{9A6419BB-C19A-402E-83A8-9423F25A2E87}"/>
    <dgm:cxn modelId="{53C88E45-9DC0-4668-AC7E-9CB1A8E84955}" srcId="{120599DE-0CA7-4817-B93F-16796F033533}" destId="{63A04C6F-527C-4E3F-94E3-EA495AEEC93F}" srcOrd="3" destOrd="0" parTransId="{56F7C051-E8F7-4CE0-A9E2-6C21059F275D}" sibTransId="{1792B43E-6019-401C-8CD0-DA37A1469246}"/>
    <dgm:cxn modelId="{A129115B-C19B-4553-9709-8BA05C9DD26D}" type="presOf" srcId="{63A04C6F-527C-4E3F-94E3-EA495AEEC93F}" destId="{A9CED24A-E098-4CD9-A9C4-4748100118D8}" srcOrd="0" destOrd="0" presId="urn:microsoft.com/office/officeart/2005/8/layout/vList2"/>
    <dgm:cxn modelId="{E7DDEF67-ADAB-4FE5-A405-6082875029F5}" type="presOf" srcId="{7419759C-4DCD-4636-84F0-32F2D5652FFF}" destId="{AC654E4A-DDAF-45BC-B5AC-816C8885A25E}" srcOrd="0" destOrd="0" presId="urn:microsoft.com/office/officeart/2005/8/layout/vList2"/>
    <dgm:cxn modelId="{45FD7491-20F4-417E-9D4A-81F4544BFB13}" srcId="{120599DE-0CA7-4817-B93F-16796F033533}" destId="{96CB8209-F167-486C-A15D-1B245D5E5E6B}" srcOrd="4" destOrd="0" parTransId="{D6EB7737-4186-497C-998C-614001A719F5}" sibTransId="{7EDE9CB5-80F6-4F60-A833-4D4B66630551}"/>
    <dgm:cxn modelId="{EC427539-60E7-4C47-9B7C-F0E7F770E934}" type="presOf" srcId="{2ECD0EF6-A16C-4CDD-9BEF-CE09E09EFE18}" destId="{C6F0E355-7B05-46E9-B992-54986AC199BA}" srcOrd="0" destOrd="0" presId="urn:microsoft.com/office/officeart/2005/8/layout/vList2"/>
    <dgm:cxn modelId="{B264829B-6EFE-44AF-975C-3B927E8CD9F3}" srcId="{120599DE-0CA7-4817-B93F-16796F033533}" destId="{60C315E9-7BAB-4C19-9877-DA42E630A5AA}" srcOrd="2" destOrd="0" parTransId="{901B90A4-003C-4183-9CC5-87B488EC8A57}" sibTransId="{9D9AEBF0-8B55-439A-81EB-D6F08596DAAF}"/>
    <dgm:cxn modelId="{9412811D-DAB0-45E1-B5B6-02CC5A06916D}" type="presOf" srcId="{96CB8209-F167-486C-A15D-1B245D5E5E6B}" destId="{EE115456-7290-45DB-AD3E-DCF6A759993B}" srcOrd="0" destOrd="0" presId="urn:microsoft.com/office/officeart/2005/8/layout/vList2"/>
    <dgm:cxn modelId="{3B553E79-4E0A-4129-B67F-D9C001049259}" type="presOf" srcId="{1223322E-64A5-4226-A8AA-345324AB1661}" destId="{2C277307-DD19-4375-B185-510577BEA736}" srcOrd="0" destOrd="0" presId="urn:microsoft.com/office/officeart/2005/8/layout/vList2"/>
    <dgm:cxn modelId="{F53B76CB-8309-4353-8732-8CD2B35E1A09}" type="presOf" srcId="{120599DE-0CA7-4817-B93F-16796F033533}" destId="{49CAA34F-5D24-48A7-A074-185EE5DC3A53}" srcOrd="0" destOrd="0" presId="urn:microsoft.com/office/officeart/2005/8/layout/vList2"/>
    <dgm:cxn modelId="{65A87046-C2D9-491F-AE52-9D0576EBF86C}" srcId="{120599DE-0CA7-4817-B93F-16796F033533}" destId="{2ECD0EF6-A16C-4CDD-9BEF-CE09E09EFE18}" srcOrd="0" destOrd="0" parTransId="{CD848D99-E3BE-4F48-917F-860979FE4E55}" sibTransId="{76B96ACF-62B1-4489-BEB7-00412DA28CD9}"/>
    <dgm:cxn modelId="{4182B801-5298-45C2-9BA9-929BB3ABD1C2}" type="presParOf" srcId="{49CAA34F-5D24-48A7-A074-185EE5DC3A53}" destId="{C6F0E355-7B05-46E9-B992-54986AC199BA}" srcOrd="0" destOrd="0" presId="urn:microsoft.com/office/officeart/2005/8/layout/vList2"/>
    <dgm:cxn modelId="{79E699AB-A514-48AE-8C46-94A297851818}" type="presParOf" srcId="{49CAA34F-5D24-48A7-A074-185EE5DC3A53}" destId="{212ACB6C-5004-43BB-80C0-D3EE76CD75F2}" srcOrd="1" destOrd="0" presId="urn:microsoft.com/office/officeart/2005/8/layout/vList2"/>
    <dgm:cxn modelId="{F5E2B3E8-A406-44BA-A20F-66AF0A4331E3}" type="presParOf" srcId="{49CAA34F-5D24-48A7-A074-185EE5DC3A53}" destId="{AC654E4A-DDAF-45BC-B5AC-816C8885A25E}" srcOrd="2" destOrd="0" presId="urn:microsoft.com/office/officeart/2005/8/layout/vList2"/>
    <dgm:cxn modelId="{37224CF2-E028-4BA8-B2EA-3D30CD301745}" type="presParOf" srcId="{49CAA34F-5D24-48A7-A074-185EE5DC3A53}" destId="{5E2D4DEB-C288-4178-9670-BB2DC302013E}" srcOrd="3" destOrd="0" presId="urn:microsoft.com/office/officeart/2005/8/layout/vList2"/>
    <dgm:cxn modelId="{AD7F617A-B01C-4EF0-A50A-5539256E05B9}" type="presParOf" srcId="{49CAA34F-5D24-48A7-A074-185EE5DC3A53}" destId="{D52713B1-6CA2-4141-912C-E0A04CFE480E}" srcOrd="4" destOrd="0" presId="urn:microsoft.com/office/officeart/2005/8/layout/vList2"/>
    <dgm:cxn modelId="{F7486EF3-F118-456C-A557-41BD075D1B88}" type="presParOf" srcId="{49CAA34F-5D24-48A7-A074-185EE5DC3A53}" destId="{03530E6A-74EF-4592-AC45-8790D589DB82}" srcOrd="5" destOrd="0" presId="urn:microsoft.com/office/officeart/2005/8/layout/vList2"/>
    <dgm:cxn modelId="{0E5BB8AF-3160-4787-BD4E-63B1D2179DD5}" type="presParOf" srcId="{49CAA34F-5D24-48A7-A074-185EE5DC3A53}" destId="{A9CED24A-E098-4CD9-A9C4-4748100118D8}" srcOrd="6" destOrd="0" presId="urn:microsoft.com/office/officeart/2005/8/layout/vList2"/>
    <dgm:cxn modelId="{A304925D-EE42-49E9-A995-650999E7E5C3}" type="presParOf" srcId="{49CAA34F-5D24-48A7-A074-185EE5DC3A53}" destId="{2B82FE46-CF75-4110-BF12-5EAEB5FD51F5}" srcOrd="7" destOrd="0" presId="urn:microsoft.com/office/officeart/2005/8/layout/vList2"/>
    <dgm:cxn modelId="{F856CAF5-E289-42FE-9814-5D94AA4A174C}" type="presParOf" srcId="{49CAA34F-5D24-48A7-A074-185EE5DC3A53}" destId="{EE115456-7290-45DB-AD3E-DCF6A759993B}" srcOrd="8" destOrd="0" presId="urn:microsoft.com/office/officeart/2005/8/layout/vList2"/>
    <dgm:cxn modelId="{3A0FF622-328C-4E41-BAE3-500ED3735F90}" type="presParOf" srcId="{49CAA34F-5D24-48A7-A074-185EE5DC3A53}" destId="{98C0741D-FD7E-4B34-A558-8F6C580A8D1A}" srcOrd="9" destOrd="0" presId="urn:microsoft.com/office/officeart/2005/8/layout/vList2"/>
    <dgm:cxn modelId="{606DBBDE-984E-42FD-A15A-EE2B826D40D8}" type="presParOf" srcId="{49CAA34F-5D24-48A7-A074-185EE5DC3A53}" destId="{2C277307-DD19-4375-B185-510577BEA736}" srcOrd="1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F0E355-7B05-46E9-B992-54986AC199BA}">
      <dsp:nvSpPr>
        <dsp:cNvPr id="0" name=""/>
        <dsp:cNvSpPr/>
      </dsp:nvSpPr>
      <dsp:spPr>
        <a:xfrm>
          <a:off x="0" y="73075"/>
          <a:ext cx="6666833" cy="834228"/>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ru-RU" sz="2100" b="1" kern="1200"/>
            <a:t>-А сейчас я попрошу вас оценить свою работу:</a:t>
          </a:r>
          <a:endParaRPr lang="en-US" sz="2100" kern="1200"/>
        </a:p>
      </dsp:txBody>
      <dsp:txXfrm>
        <a:off x="40724" y="113799"/>
        <a:ext cx="6585385" cy="752780"/>
      </dsp:txXfrm>
    </dsp:sp>
    <dsp:sp modelId="{AC654E4A-DDAF-45BC-B5AC-816C8885A25E}">
      <dsp:nvSpPr>
        <dsp:cNvPr id="0" name=""/>
        <dsp:cNvSpPr/>
      </dsp:nvSpPr>
      <dsp:spPr>
        <a:xfrm>
          <a:off x="0" y="967783"/>
          <a:ext cx="6666833" cy="834228"/>
        </a:xfrm>
        <a:prstGeom prst="roundRect">
          <a:avLst/>
        </a:prstGeom>
        <a:gradFill rotWithShape="0">
          <a:gsLst>
            <a:gs pos="0">
              <a:schemeClr val="accent2">
                <a:hueOff val="-291073"/>
                <a:satOff val="-16786"/>
                <a:lumOff val="1726"/>
                <a:alphaOff val="0"/>
                <a:satMod val="103000"/>
                <a:lumMod val="102000"/>
                <a:tint val="94000"/>
              </a:schemeClr>
            </a:gs>
            <a:gs pos="50000">
              <a:schemeClr val="accent2">
                <a:hueOff val="-291073"/>
                <a:satOff val="-16786"/>
                <a:lumOff val="1726"/>
                <a:alphaOff val="0"/>
                <a:satMod val="110000"/>
                <a:lumMod val="100000"/>
                <a:shade val="100000"/>
              </a:schemeClr>
            </a:gs>
            <a:gs pos="100000">
              <a:schemeClr val="accent2">
                <a:hueOff val="-291073"/>
                <a:satOff val="-16786"/>
                <a:lumOff val="1726"/>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ru-RU" sz="2100" b="1" kern="1200"/>
            <a:t>Мне все было понятно и в моей работе нет ошибок.</a:t>
          </a:r>
          <a:endParaRPr lang="en-US" sz="2100" kern="1200"/>
        </a:p>
      </dsp:txBody>
      <dsp:txXfrm>
        <a:off x="40724" y="1008507"/>
        <a:ext cx="6585385" cy="752780"/>
      </dsp:txXfrm>
    </dsp:sp>
    <dsp:sp modelId="{D52713B1-6CA2-4141-912C-E0A04CFE480E}">
      <dsp:nvSpPr>
        <dsp:cNvPr id="0" name=""/>
        <dsp:cNvSpPr/>
      </dsp:nvSpPr>
      <dsp:spPr>
        <a:xfrm>
          <a:off x="0" y="1862491"/>
          <a:ext cx="6666833" cy="834228"/>
        </a:xfrm>
        <a:prstGeom prst="roundRect">
          <a:avLst/>
        </a:prstGeom>
        <a:gradFill rotWithShape="0">
          <a:gsLst>
            <a:gs pos="0">
              <a:schemeClr val="accent2">
                <a:hueOff val="-582145"/>
                <a:satOff val="-33571"/>
                <a:lumOff val="3451"/>
                <a:alphaOff val="0"/>
                <a:satMod val="103000"/>
                <a:lumMod val="102000"/>
                <a:tint val="94000"/>
              </a:schemeClr>
            </a:gs>
            <a:gs pos="50000">
              <a:schemeClr val="accent2">
                <a:hueOff val="-582145"/>
                <a:satOff val="-33571"/>
                <a:lumOff val="3451"/>
                <a:alphaOff val="0"/>
                <a:satMod val="110000"/>
                <a:lumMod val="100000"/>
                <a:shade val="100000"/>
              </a:schemeClr>
            </a:gs>
            <a:gs pos="100000">
              <a:schemeClr val="accent2">
                <a:hueOff val="-582145"/>
                <a:satOff val="-33571"/>
                <a:lumOff val="3451"/>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ru-RU" sz="2100" b="1" kern="1200"/>
            <a:t>Мне все было понятно, но в моей работе 1 -2 ошибки</a:t>
          </a:r>
          <a:r>
            <a:rPr lang="ru-RU" sz="2100" kern="1200"/>
            <a:t>.</a:t>
          </a:r>
          <a:endParaRPr lang="en-US" sz="2100" kern="1200"/>
        </a:p>
      </dsp:txBody>
      <dsp:txXfrm>
        <a:off x="40724" y="1903215"/>
        <a:ext cx="6585385" cy="752780"/>
      </dsp:txXfrm>
    </dsp:sp>
    <dsp:sp modelId="{A9CED24A-E098-4CD9-A9C4-4748100118D8}">
      <dsp:nvSpPr>
        <dsp:cNvPr id="0" name=""/>
        <dsp:cNvSpPr/>
      </dsp:nvSpPr>
      <dsp:spPr>
        <a:xfrm>
          <a:off x="0" y="2757200"/>
          <a:ext cx="6666833" cy="834228"/>
        </a:xfrm>
        <a:prstGeom prst="roundRect">
          <a:avLst/>
        </a:prstGeom>
        <a:gradFill rotWithShape="0">
          <a:gsLst>
            <a:gs pos="0">
              <a:schemeClr val="accent2">
                <a:hueOff val="-873218"/>
                <a:satOff val="-50357"/>
                <a:lumOff val="5177"/>
                <a:alphaOff val="0"/>
                <a:satMod val="103000"/>
                <a:lumMod val="102000"/>
                <a:tint val="94000"/>
              </a:schemeClr>
            </a:gs>
            <a:gs pos="50000">
              <a:schemeClr val="accent2">
                <a:hueOff val="-873218"/>
                <a:satOff val="-50357"/>
                <a:lumOff val="5177"/>
                <a:alphaOff val="0"/>
                <a:satMod val="110000"/>
                <a:lumMod val="100000"/>
                <a:shade val="100000"/>
              </a:schemeClr>
            </a:gs>
            <a:gs pos="100000">
              <a:schemeClr val="accent2">
                <a:hueOff val="-873218"/>
                <a:satOff val="-50357"/>
                <a:lumOff val="5177"/>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ru-RU" sz="2100" b="1" kern="1200"/>
            <a:t>Я многое не понял (не поняла) и допустил (допустила) много ошибок</a:t>
          </a:r>
          <a:r>
            <a:rPr lang="ru-RU" sz="2100" kern="1200"/>
            <a:t>.</a:t>
          </a:r>
          <a:endParaRPr lang="en-US" sz="2100" kern="1200"/>
        </a:p>
      </dsp:txBody>
      <dsp:txXfrm>
        <a:off x="40724" y="2797924"/>
        <a:ext cx="6585385" cy="752780"/>
      </dsp:txXfrm>
    </dsp:sp>
    <dsp:sp modelId="{EE115456-7290-45DB-AD3E-DCF6A759993B}">
      <dsp:nvSpPr>
        <dsp:cNvPr id="0" name=""/>
        <dsp:cNvSpPr/>
      </dsp:nvSpPr>
      <dsp:spPr>
        <a:xfrm>
          <a:off x="0" y="3651908"/>
          <a:ext cx="6666833" cy="834228"/>
        </a:xfrm>
        <a:prstGeom prst="roundRect">
          <a:avLst/>
        </a:prstGeom>
        <a:gradFill rotWithShape="0">
          <a:gsLst>
            <a:gs pos="0">
              <a:schemeClr val="accent2">
                <a:hueOff val="-1164290"/>
                <a:satOff val="-67142"/>
                <a:lumOff val="6902"/>
                <a:alphaOff val="0"/>
                <a:satMod val="103000"/>
                <a:lumMod val="102000"/>
                <a:tint val="94000"/>
              </a:schemeClr>
            </a:gs>
            <a:gs pos="50000">
              <a:schemeClr val="accent2">
                <a:hueOff val="-1164290"/>
                <a:satOff val="-67142"/>
                <a:lumOff val="6902"/>
                <a:alphaOff val="0"/>
                <a:satMod val="110000"/>
                <a:lumMod val="100000"/>
                <a:shade val="100000"/>
              </a:schemeClr>
            </a:gs>
            <a:gs pos="100000">
              <a:schemeClr val="accent2">
                <a:hueOff val="-1164290"/>
                <a:satOff val="-67142"/>
                <a:lumOff val="6902"/>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ru-RU" sz="2100" b="1" kern="1200"/>
            <a:t>Я ничего не понял (не поняла), у меня не было правильных ответов вообще.</a:t>
          </a:r>
          <a:endParaRPr lang="en-US" sz="2100" kern="1200"/>
        </a:p>
      </dsp:txBody>
      <dsp:txXfrm>
        <a:off x="40724" y="3692632"/>
        <a:ext cx="6585385" cy="752780"/>
      </dsp:txXfrm>
    </dsp:sp>
    <dsp:sp modelId="{2C277307-DD19-4375-B185-510577BEA736}">
      <dsp:nvSpPr>
        <dsp:cNvPr id="0" name=""/>
        <dsp:cNvSpPr/>
      </dsp:nvSpPr>
      <dsp:spPr>
        <a:xfrm>
          <a:off x="0" y="4546616"/>
          <a:ext cx="6666833" cy="834228"/>
        </a:xfrm>
        <a:prstGeom prst="roundRect">
          <a:avLst/>
        </a:prstGeom>
        <a:gradFill rotWithShape="0">
          <a:gsLst>
            <a:gs pos="0">
              <a:schemeClr val="accent2">
                <a:hueOff val="-1455363"/>
                <a:satOff val="-83928"/>
                <a:lumOff val="8628"/>
                <a:alphaOff val="0"/>
                <a:satMod val="103000"/>
                <a:lumMod val="102000"/>
                <a:tint val="94000"/>
              </a:schemeClr>
            </a:gs>
            <a:gs pos="50000">
              <a:schemeClr val="accent2">
                <a:hueOff val="-1455363"/>
                <a:satOff val="-83928"/>
                <a:lumOff val="8628"/>
                <a:alphaOff val="0"/>
                <a:satMod val="110000"/>
                <a:lumMod val="100000"/>
                <a:shade val="100000"/>
              </a:schemeClr>
            </a:gs>
            <a:gs pos="100000">
              <a:schemeClr val="accent2">
                <a:hueOff val="-1455363"/>
                <a:satOff val="-83928"/>
                <a:lumOff val="8628"/>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ru-RU" sz="2100" b="1" kern="1200"/>
            <a:t>Итог урока</a:t>
          </a:r>
          <a:endParaRPr lang="en-US" sz="2100" kern="1200"/>
        </a:p>
      </dsp:txBody>
      <dsp:txXfrm>
        <a:off x="40724" y="4587340"/>
        <a:ext cx="6585385" cy="75278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F2FFB779-270B-4192-84BA-A697F48306DC}" type="datetimeFigureOut">
              <a:rPr lang="ru-RU" smtClean="0"/>
              <a:pPr/>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pPr/>
              <a:t>‹#›</a:t>
            </a:fld>
            <a:endParaRPr lang="ru-RU"/>
          </a:p>
        </p:txBody>
      </p:sp>
    </p:spTree>
    <p:extLst>
      <p:ext uri="{BB962C8B-B14F-4D97-AF65-F5344CB8AC3E}">
        <p14:creationId xmlns="" xmlns:p14="http://schemas.microsoft.com/office/powerpoint/2010/main" val="161079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2FFB779-270B-4192-84BA-A697F48306DC}" type="datetimeFigureOut">
              <a:rPr lang="ru-RU" smtClean="0"/>
              <a:pPr/>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pPr/>
              <a:t>‹#›</a:t>
            </a:fld>
            <a:endParaRPr lang="ru-RU"/>
          </a:p>
        </p:txBody>
      </p:sp>
    </p:spTree>
    <p:extLst>
      <p:ext uri="{BB962C8B-B14F-4D97-AF65-F5344CB8AC3E}">
        <p14:creationId xmlns="" xmlns:p14="http://schemas.microsoft.com/office/powerpoint/2010/main" val="2065727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2FFB779-270B-4192-84BA-A697F48306DC}" type="datetimeFigureOut">
              <a:rPr lang="ru-RU" smtClean="0"/>
              <a:pPr/>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pPr/>
              <a:t>‹#›</a:t>
            </a:fld>
            <a:endParaRPr lang="ru-RU"/>
          </a:p>
        </p:txBody>
      </p:sp>
    </p:spTree>
    <p:extLst>
      <p:ext uri="{BB962C8B-B14F-4D97-AF65-F5344CB8AC3E}">
        <p14:creationId xmlns="" xmlns:p14="http://schemas.microsoft.com/office/powerpoint/2010/main" val="812261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2FFB779-270B-4192-84BA-A697F48306DC}" type="datetimeFigureOut">
              <a:rPr lang="ru-RU" smtClean="0"/>
              <a:pPr/>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pPr/>
              <a:t>‹#›</a:t>
            </a:fld>
            <a:endParaRPr lang="ru-RU"/>
          </a:p>
        </p:txBody>
      </p:sp>
    </p:spTree>
    <p:extLst>
      <p:ext uri="{BB962C8B-B14F-4D97-AF65-F5344CB8AC3E}">
        <p14:creationId xmlns="" xmlns:p14="http://schemas.microsoft.com/office/powerpoint/2010/main" val="2703711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F2FFB779-270B-4192-84BA-A697F48306DC}" type="datetimeFigureOut">
              <a:rPr lang="ru-RU" smtClean="0"/>
              <a:pPr/>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pPr/>
              <a:t>‹#›</a:t>
            </a:fld>
            <a:endParaRPr lang="ru-RU"/>
          </a:p>
        </p:txBody>
      </p:sp>
    </p:spTree>
    <p:extLst>
      <p:ext uri="{BB962C8B-B14F-4D97-AF65-F5344CB8AC3E}">
        <p14:creationId xmlns="" xmlns:p14="http://schemas.microsoft.com/office/powerpoint/2010/main" val="40763698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F2FFB779-270B-4192-84BA-A697F48306DC}" type="datetimeFigureOut">
              <a:rPr lang="ru-RU" smtClean="0"/>
              <a:pPr/>
              <a:t>08.01.2024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5DC19C-03DA-4066-9FF7-D0BF1BC6D6F6}" type="slidenum">
              <a:rPr lang="ru-RU" smtClean="0"/>
              <a:pPr/>
              <a:t>‹#›</a:t>
            </a:fld>
            <a:endParaRPr lang="ru-RU"/>
          </a:p>
        </p:txBody>
      </p:sp>
    </p:spTree>
    <p:extLst>
      <p:ext uri="{BB962C8B-B14F-4D97-AF65-F5344CB8AC3E}">
        <p14:creationId xmlns="" xmlns:p14="http://schemas.microsoft.com/office/powerpoint/2010/main" val="2625762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F2FFB779-270B-4192-84BA-A697F48306DC}" type="datetimeFigureOut">
              <a:rPr lang="ru-RU" smtClean="0"/>
              <a:pPr/>
              <a:t>08.01.2024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85DC19C-03DA-4066-9FF7-D0BF1BC6D6F6}" type="slidenum">
              <a:rPr lang="ru-RU" smtClean="0"/>
              <a:pPr/>
              <a:t>‹#›</a:t>
            </a:fld>
            <a:endParaRPr lang="ru-RU"/>
          </a:p>
        </p:txBody>
      </p:sp>
    </p:spTree>
    <p:extLst>
      <p:ext uri="{BB962C8B-B14F-4D97-AF65-F5344CB8AC3E}">
        <p14:creationId xmlns="" xmlns:p14="http://schemas.microsoft.com/office/powerpoint/2010/main" val="188002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F2FFB779-270B-4192-84BA-A697F48306DC}" type="datetimeFigureOut">
              <a:rPr lang="ru-RU" smtClean="0"/>
              <a:pPr/>
              <a:t>08.01.2024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85DC19C-03DA-4066-9FF7-D0BF1BC6D6F6}" type="slidenum">
              <a:rPr lang="ru-RU" smtClean="0"/>
              <a:pPr/>
              <a:t>‹#›</a:t>
            </a:fld>
            <a:endParaRPr lang="ru-RU"/>
          </a:p>
        </p:txBody>
      </p:sp>
    </p:spTree>
    <p:extLst>
      <p:ext uri="{BB962C8B-B14F-4D97-AF65-F5344CB8AC3E}">
        <p14:creationId xmlns="" xmlns:p14="http://schemas.microsoft.com/office/powerpoint/2010/main" val="2295335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2FFB779-270B-4192-84BA-A697F48306DC}" type="datetimeFigureOut">
              <a:rPr lang="ru-RU" smtClean="0"/>
              <a:pPr/>
              <a:t>08.01.2024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85DC19C-03DA-4066-9FF7-D0BF1BC6D6F6}" type="slidenum">
              <a:rPr lang="ru-RU" smtClean="0"/>
              <a:pPr/>
              <a:t>‹#›</a:t>
            </a:fld>
            <a:endParaRPr lang="ru-RU"/>
          </a:p>
        </p:txBody>
      </p:sp>
    </p:spTree>
    <p:extLst>
      <p:ext uri="{BB962C8B-B14F-4D97-AF65-F5344CB8AC3E}">
        <p14:creationId xmlns="" xmlns:p14="http://schemas.microsoft.com/office/powerpoint/2010/main" val="1988754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F2FFB779-270B-4192-84BA-A697F48306DC}" type="datetimeFigureOut">
              <a:rPr lang="ru-RU" smtClean="0"/>
              <a:pPr/>
              <a:t>08.01.2024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5DC19C-03DA-4066-9FF7-D0BF1BC6D6F6}" type="slidenum">
              <a:rPr lang="ru-RU" smtClean="0"/>
              <a:pPr/>
              <a:t>‹#›</a:t>
            </a:fld>
            <a:endParaRPr lang="ru-RU"/>
          </a:p>
        </p:txBody>
      </p:sp>
    </p:spTree>
    <p:extLst>
      <p:ext uri="{BB962C8B-B14F-4D97-AF65-F5344CB8AC3E}">
        <p14:creationId xmlns="" xmlns:p14="http://schemas.microsoft.com/office/powerpoint/2010/main" val="3665695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F2FFB779-270B-4192-84BA-A697F48306DC}" type="datetimeFigureOut">
              <a:rPr lang="ru-RU" smtClean="0"/>
              <a:pPr/>
              <a:t>08.01.2024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5DC19C-03DA-4066-9FF7-D0BF1BC6D6F6}" type="slidenum">
              <a:rPr lang="ru-RU" smtClean="0"/>
              <a:pPr/>
              <a:t>‹#›</a:t>
            </a:fld>
            <a:endParaRPr lang="ru-RU"/>
          </a:p>
        </p:txBody>
      </p:sp>
    </p:spTree>
    <p:extLst>
      <p:ext uri="{BB962C8B-B14F-4D97-AF65-F5344CB8AC3E}">
        <p14:creationId xmlns="" xmlns:p14="http://schemas.microsoft.com/office/powerpoint/2010/main" val="2134169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FFB779-270B-4192-84BA-A697F48306DC}" type="datetimeFigureOut">
              <a:rPr lang="ru-RU" smtClean="0"/>
              <a:pPr/>
              <a:t>08.01.2024</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5DC19C-03DA-4066-9FF7-D0BF1BC6D6F6}" type="slidenum">
              <a:rPr lang="ru-RU" smtClean="0"/>
              <a:pPr/>
              <a:t>‹#›</a:t>
            </a:fld>
            <a:endParaRPr lang="ru-RU"/>
          </a:p>
        </p:txBody>
      </p:sp>
    </p:spTree>
    <p:extLst>
      <p:ext uri="{BB962C8B-B14F-4D97-AF65-F5344CB8AC3E}">
        <p14:creationId xmlns="" xmlns:p14="http://schemas.microsoft.com/office/powerpoint/2010/main" val="31549794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531157"/>
            <a:ext cx="9144000" cy="2978806"/>
          </a:xfrm>
        </p:spPr>
        <p:txBody>
          <a:bodyPr>
            <a:normAutofit fontScale="90000"/>
          </a:bodyPr>
          <a:lstStyle/>
          <a:p>
            <a:r>
              <a:rPr lang="ru-RU" sz="4400" b="1" dirty="0">
                <a:solidFill>
                  <a:schemeClr val="accent1">
                    <a:lumMod val="75000"/>
                  </a:schemeClr>
                </a:solidFill>
                <a:latin typeface="Arial"/>
                <a:cs typeface="Arial"/>
              </a:rPr>
              <a:t>Тема урока : </a:t>
            </a:r>
            <a:r>
              <a:rPr lang="ru-RU" sz="4400" b="1" dirty="0">
                <a:latin typeface="Arial"/>
                <a:cs typeface="Arial"/>
              </a:rPr>
              <a:t/>
            </a:r>
            <a:br>
              <a:rPr lang="ru-RU" sz="4400" b="1" dirty="0">
                <a:latin typeface="Arial"/>
                <a:cs typeface="Arial"/>
              </a:rPr>
            </a:br>
            <a:r>
              <a:rPr lang="ru-RU" sz="4400" b="1" dirty="0">
                <a:solidFill>
                  <a:schemeClr val="accent1">
                    <a:lumMod val="75000"/>
                  </a:schemeClr>
                </a:solidFill>
                <a:latin typeface="Arial"/>
                <a:cs typeface="Arial"/>
              </a:rPr>
              <a:t>«Работа с текстом в рамках подготовки к ЕГЭ»</a:t>
            </a:r>
            <a:endParaRPr lang="ru-RU" sz="4400">
              <a:solidFill>
                <a:schemeClr val="accent1">
                  <a:lumMod val="75000"/>
                </a:schemeClr>
              </a:solidFill>
              <a:ea typeface="Calibri Light"/>
              <a:cs typeface="Calibri Light"/>
            </a:endParaRPr>
          </a:p>
          <a:p>
            <a:r>
              <a:rPr lang="ru-RU" sz="1800" dirty="0">
                <a:solidFill>
                  <a:schemeClr val="accent1">
                    <a:lumMod val="75000"/>
                  </a:schemeClr>
                </a:solidFill>
                <a:ea typeface="Calibri Light"/>
                <a:cs typeface="Calibri Light"/>
              </a:rPr>
              <a:t/>
            </a:r>
            <a:br>
              <a:rPr lang="ru-RU" sz="1800" dirty="0">
                <a:solidFill>
                  <a:schemeClr val="accent1">
                    <a:lumMod val="75000"/>
                  </a:schemeClr>
                </a:solidFill>
                <a:ea typeface="Calibri Light"/>
                <a:cs typeface="Calibri Light"/>
              </a:rPr>
            </a:br>
            <a:r>
              <a:rPr lang="ru-RU" sz="1800" dirty="0">
                <a:ea typeface="Calibri Light"/>
                <a:cs typeface="Calibri Light"/>
              </a:rPr>
              <a:t/>
            </a:r>
            <a:br>
              <a:rPr lang="ru-RU" sz="1800" dirty="0">
                <a:ea typeface="Calibri Light"/>
                <a:cs typeface="Calibri Light"/>
              </a:rPr>
            </a:br>
            <a:r>
              <a:rPr lang="ru-RU" sz="1800" dirty="0">
                <a:ea typeface="Calibri Light"/>
                <a:cs typeface="Calibri Light"/>
              </a:rPr>
              <a:t/>
            </a:r>
            <a:br>
              <a:rPr lang="ru-RU" sz="1800" dirty="0">
                <a:ea typeface="Calibri Light"/>
                <a:cs typeface="Calibri Light"/>
              </a:rPr>
            </a:br>
            <a:r>
              <a:rPr lang="ru-RU" sz="1800" dirty="0">
                <a:ea typeface="Calibri Light"/>
                <a:cs typeface="Calibri Light"/>
              </a:rPr>
              <a:t/>
            </a:r>
            <a:br>
              <a:rPr lang="ru-RU" sz="1800" dirty="0">
                <a:ea typeface="Calibri Light"/>
                <a:cs typeface="Calibri Light"/>
              </a:rPr>
            </a:br>
            <a:r>
              <a:rPr lang="ru-RU" sz="1800" dirty="0">
                <a:ea typeface="Calibri Light"/>
                <a:cs typeface="Calibri Light"/>
              </a:rPr>
              <a:t/>
            </a:r>
            <a:br>
              <a:rPr lang="ru-RU" sz="1800" dirty="0">
                <a:ea typeface="Calibri Light"/>
                <a:cs typeface="Calibri Light"/>
              </a:rPr>
            </a:br>
            <a:endParaRPr lang="ru-RU" sz="1800">
              <a:solidFill>
                <a:schemeClr val="accent1">
                  <a:lumMod val="75000"/>
                </a:schemeClr>
              </a:solidFill>
              <a:ea typeface="Calibri Light"/>
              <a:cs typeface="Calibri Light"/>
            </a:endParaRPr>
          </a:p>
        </p:txBody>
      </p:sp>
      <p:sp>
        <p:nvSpPr>
          <p:cNvPr id="3" name="Подзаголовок 2"/>
          <p:cNvSpPr>
            <a:spLocks noGrp="1"/>
          </p:cNvSpPr>
          <p:nvPr>
            <p:ph type="subTitle" idx="1"/>
          </p:nvPr>
        </p:nvSpPr>
        <p:spPr/>
        <p:txBody>
          <a:bodyPr vert="horz" lIns="91440" tIns="45720" rIns="91440" bIns="45720" rtlCol="0" anchor="t">
            <a:normAutofit/>
          </a:bodyPr>
          <a:lstStyle/>
          <a:p>
            <a:endParaRPr lang="ru-RU" sz="1100" b="1" dirty="0">
              <a:latin typeface="Arial"/>
              <a:cs typeface="Arial"/>
            </a:endParaRPr>
          </a:p>
          <a:p>
            <a:endParaRPr lang="ru-RU" dirty="0">
              <a:ea typeface="Calibri"/>
              <a:cs typeface="Calibri"/>
            </a:endParaRPr>
          </a:p>
        </p:txBody>
      </p:sp>
    </p:spTree>
    <p:extLst>
      <p:ext uri="{BB962C8B-B14F-4D97-AF65-F5344CB8AC3E}">
        <p14:creationId xmlns="" xmlns:p14="http://schemas.microsoft.com/office/powerpoint/2010/main" val="13516515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DEE2AD96-B495-4E06-9291-B71706F728C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 xmlns:a16="http://schemas.microsoft.com/office/drawing/2014/main" id="{53CF6D67-C5A8-4ADD-9E8E-1E38CA1D316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 xmlns:a16="http://schemas.microsoft.com/office/drawing/2014/main" id="{86909FA0-B515-4681-B7A8-FA281D133B9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 xmlns:a16="http://schemas.microsoft.com/office/drawing/2014/main" id="{21C9FE86-FCC3-4A31-AA1C-C882262B7FE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 xmlns:a16="http://schemas.microsoft.com/office/drawing/2014/main" id="{7D96243B-ECED-4B71-8E06-AE9A285EAD2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 xmlns:a16="http://schemas.microsoft.com/office/drawing/2014/main" id="{A09989E4-EFDC-4A90-A633-E0525FB4139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a:extLst>
              <a:ext uri="{FF2B5EF4-FFF2-40B4-BE49-F238E27FC236}">
                <a16:creationId xmlns="" xmlns:a16="http://schemas.microsoft.com/office/drawing/2014/main" id="{C6507047-5912-EEBD-47F9-B822B63B7D31}"/>
              </a:ext>
            </a:extLst>
          </p:cNvPr>
          <p:cNvSpPr>
            <a:spLocks noGrp="1"/>
          </p:cNvSpPr>
          <p:nvPr>
            <p:ph type="title"/>
          </p:nvPr>
        </p:nvSpPr>
        <p:spPr>
          <a:xfrm>
            <a:off x="826396" y="586855"/>
            <a:ext cx="4230100" cy="3387497"/>
          </a:xfrm>
        </p:spPr>
        <p:txBody>
          <a:bodyPr anchor="b">
            <a:normAutofit/>
          </a:bodyPr>
          <a:lstStyle/>
          <a:p>
            <a:pPr algn="r"/>
            <a:r>
              <a:rPr lang="ru-RU" sz="4000" b="1">
                <a:solidFill>
                  <a:srgbClr val="FFFFFF"/>
                </a:solidFill>
                <a:latin typeface="Arial"/>
                <a:cs typeface="Arial"/>
              </a:rPr>
              <a:t>1. Какая проблема не затронута в этом тексте?</a:t>
            </a:r>
            <a:endParaRPr lang="ru-RU" sz="4000">
              <a:solidFill>
                <a:srgbClr val="FFFFFF"/>
              </a:solidFill>
            </a:endParaRPr>
          </a:p>
        </p:txBody>
      </p:sp>
      <p:sp>
        <p:nvSpPr>
          <p:cNvPr id="3" name="Объект 2">
            <a:extLst>
              <a:ext uri="{FF2B5EF4-FFF2-40B4-BE49-F238E27FC236}">
                <a16:creationId xmlns="" xmlns:a16="http://schemas.microsoft.com/office/drawing/2014/main" id="{470C3637-6B9E-E600-072A-1D1A9FBE215D}"/>
              </a:ext>
            </a:extLst>
          </p:cNvPr>
          <p:cNvSpPr>
            <a:spLocks noGrp="1"/>
          </p:cNvSpPr>
          <p:nvPr>
            <p:ph idx="1"/>
          </p:nvPr>
        </p:nvSpPr>
        <p:spPr>
          <a:xfrm>
            <a:off x="6503158" y="649480"/>
            <a:ext cx="4862447" cy="5546047"/>
          </a:xfrm>
        </p:spPr>
        <p:txBody>
          <a:bodyPr vert="horz" lIns="91440" tIns="45720" rIns="91440" bIns="45720" rtlCol="0" anchor="ctr">
            <a:normAutofit/>
          </a:bodyPr>
          <a:lstStyle/>
          <a:p>
            <a:r>
              <a:rPr lang="ru-RU" dirty="0">
                <a:solidFill>
                  <a:schemeClr val="accent1"/>
                </a:solidFill>
                <a:latin typeface="Arial"/>
                <a:cs typeface="Arial"/>
              </a:rPr>
              <a:t>1. Роль молодежи в обществе.</a:t>
            </a:r>
            <a:endParaRPr lang="ru-RU">
              <a:solidFill>
                <a:schemeClr val="accent1"/>
              </a:solidFill>
              <a:cs typeface="Calibri" panose="020F0502020204030204"/>
            </a:endParaRPr>
          </a:p>
          <a:p>
            <a:r>
              <a:rPr lang="ru-RU" dirty="0">
                <a:solidFill>
                  <a:schemeClr val="accent1"/>
                </a:solidFill>
                <a:latin typeface="Arial"/>
                <a:cs typeface="Arial"/>
              </a:rPr>
              <a:t>2. Желание молодежи совершить подвиг.</a:t>
            </a:r>
            <a:endParaRPr lang="ru-RU" dirty="0">
              <a:solidFill>
                <a:schemeClr val="accent1"/>
              </a:solidFill>
              <a:cs typeface="Calibri"/>
            </a:endParaRPr>
          </a:p>
          <a:p>
            <a:r>
              <a:rPr lang="ru-RU" dirty="0">
                <a:solidFill>
                  <a:schemeClr val="accent1"/>
                </a:solidFill>
                <a:latin typeface="Arial"/>
                <a:cs typeface="Arial"/>
              </a:rPr>
              <a:t>3. Молодежь никто не понимает.</a:t>
            </a:r>
            <a:endParaRPr lang="ru-RU" dirty="0">
              <a:solidFill>
                <a:schemeClr val="accent1"/>
              </a:solidFill>
              <a:cs typeface="Calibri"/>
            </a:endParaRPr>
          </a:p>
          <a:p>
            <a:r>
              <a:rPr lang="ru-RU" dirty="0">
                <a:solidFill>
                  <a:schemeClr val="accent1"/>
                </a:solidFill>
                <a:latin typeface="Arial"/>
                <a:cs typeface="Arial"/>
              </a:rPr>
              <a:t>4. Молодые хотят внимания и славы.</a:t>
            </a:r>
            <a:endParaRPr lang="ru-RU" dirty="0">
              <a:solidFill>
                <a:schemeClr val="accent1"/>
              </a:solidFill>
              <a:cs typeface="Calibri"/>
            </a:endParaRPr>
          </a:p>
          <a:p>
            <a:endParaRPr lang="ru-RU" dirty="0">
              <a:solidFill>
                <a:schemeClr val="accent1"/>
              </a:solidFill>
              <a:cs typeface="Calibri"/>
            </a:endParaRPr>
          </a:p>
        </p:txBody>
      </p:sp>
    </p:spTree>
    <p:extLst>
      <p:ext uri="{BB962C8B-B14F-4D97-AF65-F5344CB8AC3E}">
        <p14:creationId xmlns="" xmlns:p14="http://schemas.microsoft.com/office/powerpoint/2010/main" val="39452465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09588DA8-065E-4F6F-8EFD-43104AB2E0C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 xmlns:a16="http://schemas.microsoft.com/office/drawing/2014/main" id="{C4285719-470E-454C-AF62-8323075F1F5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 xmlns:a16="http://schemas.microsoft.com/office/drawing/2014/main" id="{CD9FE4EF-C4D8-49A0-B2FF-81D8DB7D8A2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 xmlns:a16="http://schemas.microsoft.com/office/drawing/2014/main" id="{4300840D-0A0B-4512-BACA-B439D5B9C57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 xmlns:a16="http://schemas.microsoft.com/office/drawing/2014/main" id="{D2B78728-A580-49A7-84F9-6EF6F583ADE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 xmlns:a16="http://schemas.microsoft.com/office/drawing/2014/main" id="{38FAA1A1-D861-433F-88FA-1E9D6FD31D1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 xmlns:a16="http://schemas.microsoft.com/office/drawing/2014/main" id="{8D71EDA1-87BF-4D5D-AB79-F346FD19278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 xmlns:a16="http://schemas.microsoft.com/office/drawing/2014/main" id="{0D178F85-B84A-3B01-1236-F51007BE8E06}"/>
              </a:ext>
            </a:extLst>
          </p:cNvPr>
          <p:cNvSpPr>
            <a:spLocks noGrp="1"/>
          </p:cNvSpPr>
          <p:nvPr>
            <p:ph type="title"/>
          </p:nvPr>
        </p:nvSpPr>
        <p:spPr>
          <a:xfrm>
            <a:off x="466722" y="586855"/>
            <a:ext cx="3201366" cy="3387497"/>
          </a:xfrm>
        </p:spPr>
        <p:txBody>
          <a:bodyPr anchor="b">
            <a:normAutofit/>
          </a:bodyPr>
          <a:lstStyle/>
          <a:p>
            <a:pPr marL="285750" indent="-285750" algn="r">
              <a:buFont typeface="Arial"/>
              <a:buChar char="•"/>
            </a:pPr>
            <a:r>
              <a:rPr lang="ru-RU" sz="3100" b="1">
                <a:solidFill>
                  <a:srgbClr val="FFFFFF"/>
                </a:solidFill>
                <a:latin typeface="Arial"/>
                <a:cs typeface="Arial"/>
              </a:rPr>
              <a:t>2. Какое утверждение противоречит точке зрения автора?</a:t>
            </a:r>
            <a:endParaRPr lang="ru-RU" sz="3100">
              <a:solidFill>
                <a:srgbClr val="FFFFFF"/>
              </a:solidFill>
            </a:endParaRPr>
          </a:p>
          <a:p>
            <a:pPr algn="r"/>
            <a:endParaRPr lang="ru-RU" sz="3100">
              <a:solidFill>
                <a:srgbClr val="FFFFFF"/>
              </a:solidFill>
              <a:cs typeface="Calibri Light"/>
            </a:endParaRPr>
          </a:p>
        </p:txBody>
      </p:sp>
      <p:sp>
        <p:nvSpPr>
          <p:cNvPr id="3" name="Объект 2">
            <a:extLst>
              <a:ext uri="{FF2B5EF4-FFF2-40B4-BE49-F238E27FC236}">
                <a16:creationId xmlns="" xmlns:a16="http://schemas.microsoft.com/office/drawing/2014/main" id="{F82297A2-ABD6-B136-C154-99CB2A073D66}"/>
              </a:ext>
            </a:extLst>
          </p:cNvPr>
          <p:cNvSpPr>
            <a:spLocks noGrp="1"/>
          </p:cNvSpPr>
          <p:nvPr>
            <p:ph idx="1"/>
          </p:nvPr>
        </p:nvSpPr>
        <p:spPr>
          <a:xfrm>
            <a:off x="4810259" y="649480"/>
            <a:ext cx="6555347" cy="5546047"/>
          </a:xfrm>
        </p:spPr>
        <p:txBody>
          <a:bodyPr vert="horz" lIns="91440" tIns="45720" rIns="91440" bIns="45720" rtlCol="0" anchor="ctr">
            <a:normAutofit/>
          </a:bodyPr>
          <a:lstStyle/>
          <a:p>
            <a:r>
              <a:rPr lang="ru-RU" dirty="0">
                <a:solidFill>
                  <a:schemeClr val="accent1"/>
                </a:solidFill>
                <a:latin typeface="Arial"/>
                <a:cs typeface="Arial"/>
              </a:rPr>
              <a:t>1. Молодым быть очень плохо.</a:t>
            </a:r>
            <a:endParaRPr lang="ru-RU">
              <a:solidFill>
                <a:schemeClr val="accent1"/>
              </a:solidFill>
              <a:cs typeface="Calibri" panose="020F0502020204030204"/>
            </a:endParaRPr>
          </a:p>
          <a:p>
            <a:r>
              <a:rPr lang="ru-RU" dirty="0">
                <a:solidFill>
                  <a:schemeClr val="accent1"/>
                </a:solidFill>
                <a:latin typeface="Arial"/>
                <a:cs typeface="Arial"/>
              </a:rPr>
              <a:t>2. Молодежи хочется бурной жизни.</a:t>
            </a:r>
            <a:endParaRPr lang="ru-RU">
              <a:solidFill>
                <a:schemeClr val="accent1"/>
              </a:solidFill>
              <a:cs typeface="Calibri"/>
            </a:endParaRPr>
          </a:p>
          <a:p>
            <a:r>
              <a:rPr lang="ru-RU" dirty="0">
                <a:solidFill>
                  <a:schemeClr val="accent1"/>
                </a:solidFill>
                <a:latin typeface="Arial"/>
                <a:cs typeface="Arial"/>
              </a:rPr>
              <a:t>3. Молодым быть хорошо.</a:t>
            </a:r>
            <a:endParaRPr lang="ru-RU">
              <a:solidFill>
                <a:schemeClr val="accent1"/>
              </a:solidFill>
              <a:cs typeface="Calibri"/>
            </a:endParaRPr>
          </a:p>
          <a:p>
            <a:r>
              <a:rPr lang="ru-RU" dirty="0">
                <a:solidFill>
                  <a:schemeClr val="accent1"/>
                </a:solidFill>
                <a:latin typeface="Arial"/>
                <a:cs typeface="Arial"/>
              </a:rPr>
              <a:t>4. Молодых надо воспитывать</a:t>
            </a:r>
            <a:endParaRPr lang="ru-RU">
              <a:solidFill>
                <a:schemeClr val="accent1"/>
              </a:solidFill>
              <a:cs typeface="Calibri"/>
            </a:endParaRPr>
          </a:p>
        </p:txBody>
      </p:sp>
    </p:spTree>
    <p:extLst>
      <p:ext uri="{BB962C8B-B14F-4D97-AF65-F5344CB8AC3E}">
        <p14:creationId xmlns="" xmlns:p14="http://schemas.microsoft.com/office/powerpoint/2010/main" val="33738786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DEE2AD96-B495-4E06-9291-B71706F728C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 xmlns:a16="http://schemas.microsoft.com/office/drawing/2014/main" id="{53CF6D67-C5A8-4ADD-9E8E-1E38CA1D316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 xmlns:a16="http://schemas.microsoft.com/office/drawing/2014/main" id="{86909FA0-B515-4681-B7A8-FA281D133B9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 xmlns:a16="http://schemas.microsoft.com/office/drawing/2014/main" id="{21C9FE86-FCC3-4A31-AA1C-C882262B7FE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 xmlns:a16="http://schemas.microsoft.com/office/drawing/2014/main" id="{7D96243B-ECED-4B71-8E06-AE9A285EAD2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 xmlns:a16="http://schemas.microsoft.com/office/drawing/2014/main" id="{A09989E4-EFDC-4A90-A633-E0525FB4139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a:extLst>
              <a:ext uri="{FF2B5EF4-FFF2-40B4-BE49-F238E27FC236}">
                <a16:creationId xmlns="" xmlns:a16="http://schemas.microsoft.com/office/drawing/2014/main" id="{AC2D29DF-BF43-E719-E10F-28337283CBD0}"/>
              </a:ext>
            </a:extLst>
          </p:cNvPr>
          <p:cNvSpPr>
            <a:spLocks noGrp="1"/>
          </p:cNvSpPr>
          <p:nvPr>
            <p:ph type="title"/>
          </p:nvPr>
        </p:nvSpPr>
        <p:spPr>
          <a:xfrm>
            <a:off x="826396" y="586855"/>
            <a:ext cx="4230100" cy="3387497"/>
          </a:xfrm>
        </p:spPr>
        <p:txBody>
          <a:bodyPr anchor="b">
            <a:normAutofit/>
          </a:bodyPr>
          <a:lstStyle/>
          <a:p>
            <a:pPr algn="r"/>
            <a:r>
              <a:rPr lang="ru-RU" sz="4000" b="1">
                <a:solidFill>
                  <a:srgbClr val="FFFFFF"/>
                </a:solidFill>
                <a:latin typeface="Arial"/>
                <a:cs typeface="Arial"/>
              </a:rPr>
              <a:t>3. Определите стиль и тип речи текста.</a:t>
            </a:r>
            <a:endParaRPr lang="ru-RU" sz="4000">
              <a:solidFill>
                <a:srgbClr val="FFFFFF"/>
              </a:solidFill>
              <a:cs typeface="Calibri Light"/>
            </a:endParaRPr>
          </a:p>
          <a:p>
            <a:pPr algn="r"/>
            <a:endParaRPr lang="ru-RU" sz="4000">
              <a:solidFill>
                <a:srgbClr val="FFFFFF"/>
              </a:solidFill>
              <a:cs typeface="Calibri Light"/>
            </a:endParaRPr>
          </a:p>
        </p:txBody>
      </p:sp>
      <p:sp>
        <p:nvSpPr>
          <p:cNvPr id="3" name="Объект 2">
            <a:extLst>
              <a:ext uri="{FF2B5EF4-FFF2-40B4-BE49-F238E27FC236}">
                <a16:creationId xmlns="" xmlns:a16="http://schemas.microsoft.com/office/drawing/2014/main" id="{7AA7BE61-8B5B-1D2B-77A5-9C142F0712B1}"/>
              </a:ext>
            </a:extLst>
          </p:cNvPr>
          <p:cNvSpPr>
            <a:spLocks noGrp="1"/>
          </p:cNvSpPr>
          <p:nvPr>
            <p:ph idx="1"/>
          </p:nvPr>
        </p:nvSpPr>
        <p:spPr>
          <a:xfrm>
            <a:off x="6503158" y="649480"/>
            <a:ext cx="4862447" cy="5546047"/>
          </a:xfrm>
        </p:spPr>
        <p:txBody>
          <a:bodyPr vert="horz" lIns="91440" tIns="45720" rIns="91440" bIns="45720" rtlCol="0" anchor="ctr">
            <a:normAutofit/>
          </a:bodyPr>
          <a:lstStyle/>
          <a:p>
            <a:r>
              <a:rPr lang="ru-RU" dirty="0">
                <a:solidFill>
                  <a:schemeClr val="accent1"/>
                </a:solidFill>
                <a:latin typeface="Arial"/>
                <a:cs typeface="Arial"/>
              </a:rPr>
              <a:t>1. Научный, описание.</a:t>
            </a:r>
            <a:endParaRPr lang="ru-RU">
              <a:solidFill>
                <a:schemeClr val="accent1"/>
              </a:solidFill>
              <a:cs typeface="Calibri" panose="020F0502020204030204"/>
            </a:endParaRPr>
          </a:p>
          <a:p>
            <a:r>
              <a:rPr lang="ru-RU" dirty="0">
                <a:solidFill>
                  <a:schemeClr val="accent1"/>
                </a:solidFill>
                <a:latin typeface="Arial"/>
                <a:cs typeface="Arial"/>
              </a:rPr>
              <a:t>2. Публицистический, рассуждение.</a:t>
            </a:r>
            <a:endParaRPr lang="ru-RU">
              <a:solidFill>
                <a:schemeClr val="accent1"/>
              </a:solidFill>
              <a:cs typeface="Calibri"/>
            </a:endParaRPr>
          </a:p>
          <a:p>
            <a:r>
              <a:rPr lang="ru-RU" dirty="0">
                <a:solidFill>
                  <a:schemeClr val="accent1"/>
                </a:solidFill>
                <a:latin typeface="Arial"/>
                <a:cs typeface="Arial"/>
              </a:rPr>
              <a:t>3. Публицистический, повествование.</a:t>
            </a:r>
            <a:endParaRPr lang="ru-RU">
              <a:solidFill>
                <a:schemeClr val="accent1"/>
              </a:solidFill>
              <a:cs typeface="Calibri"/>
            </a:endParaRPr>
          </a:p>
          <a:p>
            <a:r>
              <a:rPr lang="ru-RU" dirty="0">
                <a:solidFill>
                  <a:schemeClr val="accent1"/>
                </a:solidFill>
                <a:latin typeface="Arial"/>
                <a:cs typeface="Arial"/>
              </a:rPr>
              <a:t>4. Художественный, повествование</a:t>
            </a:r>
            <a:endParaRPr lang="ru-RU">
              <a:solidFill>
                <a:schemeClr val="accent1"/>
              </a:solidFill>
              <a:cs typeface="Calibri"/>
            </a:endParaRPr>
          </a:p>
        </p:txBody>
      </p:sp>
    </p:spTree>
    <p:extLst>
      <p:ext uri="{BB962C8B-B14F-4D97-AF65-F5344CB8AC3E}">
        <p14:creationId xmlns="" xmlns:p14="http://schemas.microsoft.com/office/powerpoint/2010/main" val="12976584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DEE2AD96-B495-4E06-9291-B71706F728C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 xmlns:a16="http://schemas.microsoft.com/office/drawing/2014/main" id="{53CF6D67-C5A8-4ADD-9E8E-1E38CA1D316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 xmlns:a16="http://schemas.microsoft.com/office/drawing/2014/main" id="{86909FA0-B515-4681-B7A8-FA281D133B9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 xmlns:a16="http://schemas.microsoft.com/office/drawing/2014/main" id="{21C9FE86-FCC3-4A31-AA1C-C882262B7FE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 xmlns:a16="http://schemas.microsoft.com/office/drawing/2014/main" id="{7D96243B-ECED-4B71-8E06-AE9A285EAD2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 xmlns:a16="http://schemas.microsoft.com/office/drawing/2014/main" id="{A09989E4-EFDC-4A90-A633-E0525FB4139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Заголовок 1">
            <a:extLst>
              <a:ext uri="{FF2B5EF4-FFF2-40B4-BE49-F238E27FC236}">
                <a16:creationId xmlns="" xmlns:a16="http://schemas.microsoft.com/office/drawing/2014/main" id="{17F8CF9B-EF03-50B1-3634-C18225639850}"/>
              </a:ext>
            </a:extLst>
          </p:cNvPr>
          <p:cNvSpPr>
            <a:spLocks noGrp="1"/>
          </p:cNvSpPr>
          <p:nvPr>
            <p:ph type="title"/>
          </p:nvPr>
        </p:nvSpPr>
        <p:spPr>
          <a:xfrm>
            <a:off x="826396" y="586855"/>
            <a:ext cx="4230100" cy="3387497"/>
          </a:xfrm>
        </p:spPr>
        <p:txBody>
          <a:bodyPr anchor="b">
            <a:normAutofit/>
          </a:bodyPr>
          <a:lstStyle/>
          <a:p>
            <a:pPr algn="r"/>
            <a:r>
              <a:rPr lang="ru-RU" sz="4000" b="1" dirty="0">
                <a:solidFill>
                  <a:srgbClr val="FFFFFF"/>
                </a:solidFill>
                <a:latin typeface="Arial"/>
                <a:cs typeface="Arial"/>
              </a:rPr>
              <a:t>4</a:t>
            </a:r>
            <a:r>
              <a:rPr lang="ru-RU" sz="4000" dirty="0">
                <a:solidFill>
                  <a:srgbClr val="FFFFFF"/>
                </a:solidFill>
                <a:latin typeface="Arial"/>
                <a:cs typeface="Arial"/>
              </a:rPr>
              <a:t>. </a:t>
            </a:r>
            <a:r>
              <a:rPr lang="ru-RU" sz="4000" b="1" dirty="0">
                <a:solidFill>
                  <a:srgbClr val="FFFFFF"/>
                </a:solidFill>
                <a:latin typeface="Arial"/>
                <a:cs typeface="Arial"/>
              </a:rPr>
              <a:t>Укажите средства связи предложений № 9 и № 10.</a:t>
            </a:r>
            <a:endParaRPr lang="ru-RU" sz="4000" dirty="0">
              <a:solidFill>
                <a:srgbClr val="FFFFFF"/>
              </a:solidFill>
              <a:cs typeface="Calibri Light"/>
            </a:endParaRPr>
          </a:p>
          <a:p>
            <a:pPr algn="r"/>
            <a:endParaRPr lang="ru-RU" sz="4000">
              <a:solidFill>
                <a:srgbClr val="FFFFFF"/>
              </a:solidFill>
              <a:cs typeface="Calibri Light"/>
            </a:endParaRPr>
          </a:p>
        </p:txBody>
      </p:sp>
      <p:sp>
        <p:nvSpPr>
          <p:cNvPr id="3" name="Объект 2">
            <a:extLst>
              <a:ext uri="{FF2B5EF4-FFF2-40B4-BE49-F238E27FC236}">
                <a16:creationId xmlns="" xmlns:a16="http://schemas.microsoft.com/office/drawing/2014/main" id="{3B31E767-BD15-DAD1-C2DB-19CEF51CEA41}"/>
              </a:ext>
            </a:extLst>
          </p:cNvPr>
          <p:cNvSpPr>
            <a:spLocks noGrp="1"/>
          </p:cNvSpPr>
          <p:nvPr>
            <p:ph idx="1"/>
          </p:nvPr>
        </p:nvSpPr>
        <p:spPr>
          <a:xfrm>
            <a:off x="6503158" y="649480"/>
            <a:ext cx="4862447" cy="5546047"/>
          </a:xfrm>
        </p:spPr>
        <p:txBody>
          <a:bodyPr vert="horz" lIns="91440" tIns="45720" rIns="91440" bIns="45720" rtlCol="0" anchor="ctr">
            <a:normAutofit/>
          </a:bodyPr>
          <a:lstStyle/>
          <a:p>
            <a:r>
              <a:rPr lang="ru-RU" dirty="0">
                <a:solidFill>
                  <a:schemeClr val="accent1"/>
                </a:solidFill>
                <a:latin typeface="Arial"/>
                <a:cs typeface="Arial"/>
              </a:rPr>
              <a:t>1. Синоним.</a:t>
            </a:r>
            <a:endParaRPr lang="ru-RU">
              <a:solidFill>
                <a:schemeClr val="accent1"/>
              </a:solidFill>
              <a:cs typeface="Calibri" panose="020F0502020204030204"/>
            </a:endParaRPr>
          </a:p>
          <a:p>
            <a:r>
              <a:rPr lang="ru-RU" dirty="0">
                <a:solidFill>
                  <a:schemeClr val="accent1"/>
                </a:solidFill>
                <a:latin typeface="Arial"/>
                <a:cs typeface="Arial"/>
              </a:rPr>
              <a:t>2. Повтор.</a:t>
            </a:r>
            <a:endParaRPr lang="ru-RU" dirty="0">
              <a:solidFill>
                <a:schemeClr val="accent1"/>
              </a:solidFill>
              <a:cs typeface="Calibri"/>
            </a:endParaRPr>
          </a:p>
          <a:p>
            <a:r>
              <a:rPr lang="ru-RU" dirty="0">
                <a:solidFill>
                  <a:schemeClr val="accent1"/>
                </a:solidFill>
                <a:latin typeface="Arial"/>
                <a:cs typeface="Arial"/>
              </a:rPr>
              <a:t>3. Однокоренные слова.</a:t>
            </a:r>
            <a:endParaRPr lang="ru-RU" dirty="0">
              <a:solidFill>
                <a:schemeClr val="accent1"/>
              </a:solidFill>
              <a:cs typeface="Calibri"/>
            </a:endParaRPr>
          </a:p>
          <a:p>
            <a:r>
              <a:rPr lang="ru-RU" dirty="0">
                <a:solidFill>
                  <a:schemeClr val="accent1"/>
                </a:solidFill>
                <a:latin typeface="Arial"/>
                <a:cs typeface="Arial"/>
              </a:rPr>
              <a:t>4. Местоимение.</a:t>
            </a:r>
            <a:endParaRPr lang="ru-RU" dirty="0">
              <a:solidFill>
                <a:schemeClr val="accent1"/>
              </a:solidFill>
              <a:cs typeface="Calibri"/>
            </a:endParaRPr>
          </a:p>
          <a:p>
            <a:endParaRPr lang="ru-RU" dirty="0">
              <a:solidFill>
                <a:schemeClr val="accent1"/>
              </a:solidFill>
              <a:cs typeface="Calibri"/>
            </a:endParaRPr>
          </a:p>
        </p:txBody>
      </p:sp>
    </p:spTree>
    <p:extLst>
      <p:ext uri="{BB962C8B-B14F-4D97-AF65-F5344CB8AC3E}">
        <p14:creationId xmlns="" xmlns:p14="http://schemas.microsoft.com/office/powerpoint/2010/main" val="15499326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09588DA8-065E-4F6F-8EFD-43104AB2E0C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 xmlns:a16="http://schemas.microsoft.com/office/drawing/2014/main" id="{C4285719-470E-454C-AF62-8323075F1F5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 xmlns:a16="http://schemas.microsoft.com/office/drawing/2014/main" id="{CD9FE4EF-C4D8-49A0-B2FF-81D8DB7D8A2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 xmlns:a16="http://schemas.microsoft.com/office/drawing/2014/main" id="{4300840D-0A0B-4512-BACA-B439D5B9C57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 xmlns:a16="http://schemas.microsoft.com/office/drawing/2014/main" id="{D2B78728-A580-49A7-84F9-6EF6F583ADE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 xmlns:a16="http://schemas.microsoft.com/office/drawing/2014/main" id="{38FAA1A1-D861-433F-88FA-1E9D6FD31D1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 xmlns:a16="http://schemas.microsoft.com/office/drawing/2014/main" id="{8D71EDA1-87BF-4D5D-AB79-F346FD19278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 xmlns:a16="http://schemas.microsoft.com/office/drawing/2014/main" id="{AA903CF2-22A8-A7E5-8110-B41C727BB353}"/>
              </a:ext>
            </a:extLst>
          </p:cNvPr>
          <p:cNvSpPr>
            <a:spLocks noGrp="1"/>
          </p:cNvSpPr>
          <p:nvPr>
            <p:ph type="title"/>
          </p:nvPr>
        </p:nvSpPr>
        <p:spPr>
          <a:xfrm>
            <a:off x="466722" y="586855"/>
            <a:ext cx="3201366" cy="3387497"/>
          </a:xfrm>
        </p:spPr>
        <p:txBody>
          <a:bodyPr anchor="b">
            <a:normAutofit/>
          </a:bodyPr>
          <a:lstStyle/>
          <a:p>
            <a:pPr algn="r"/>
            <a:r>
              <a:rPr lang="ru-RU" sz="3700" i="1" u="sng" dirty="0" err="1">
                <a:solidFill>
                  <a:srgbClr val="FFFFFF"/>
                </a:solidFill>
                <a:latin typeface="Arial"/>
                <a:cs typeface="Arial"/>
              </a:rPr>
              <a:t>Физминутка</a:t>
            </a:r>
            <a:r>
              <a:rPr lang="ru-RU" sz="3700" i="1" u="sng" dirty="0">
                <a:solidFill>
                  <a:srgbClr val="FFFFFF"/>
                </a:solidFill>
                <a:latin typeface="Arial"/>
                <a:cs typeface="Arial"/>
              </a:rPr>
              <a:t> для глаз</a:t>
            </a:r>
            <a:endParaRPr lang="ru-RU" sz="3700" dirty="0">
              <a:solidFill>
                <a:srgbClr val="FFFFFF"/>
              </a:solidFill>
            </a:endParaRPr>
          </a:p>
          <a:p>
            <a:pPr algn="r"/>
            <a:endParaRPr lang="ru-RU" sz="3700">
              <a:solidFill>
                <a:srgbClr val="FFFFFF"/>
              </a:solidFill>
              <a:cs typeface="Calibri Light"/>
            </a:endParaRPr>
          </a:p>
        </p:txBody>
      </p:sp>
      <p:sp>
        <p:nvSpPr>
          <p:cNvPr id="3" name="Объект 2">
            <a:extLst>
              <a:ext uri="{FF2B5EF4-FFF2-40B4-BE49-F238E27FC236}">
                <a16:creationId xmlns="" xmlns:a16="http://schemas.microsoft.com/office/drawing/2014/main" id="{649A5EEF-1C92-FCFD-33E3-C1EAB677C4E1}"/>
              </a:ext>
            </a:extLst>
          </p:cNvPr>
          <p:cNvSpPr>
            <a:spLocks noGrp="1"/>
          </p:cNvSpPr>
          <p:nvPr>
            <p:ph idx="1"/>
          </p:nvPr>
        </p:nvSpPr>
        <p:spPr>
          <a:xfrm>
            <a:off x="4810259" y="649480"/>
            <a:ext cx="6555347" cy="5546047"/>
          </a:xfrm>
        </p:spPr>
        <p:txBody>
          <a:bodyPr vert="horz" lIns="91440" tIns="45720" rIns="91440" bIns="45720" rtlCol="0" anchor="ctr">
            <a:normAutofit/>
          </a:bodyPr>
          <a:lstStyle/>
          <a:p>
            <a:r>
              <a:rPr lang="ru-RU" dirty="0">
                <a:solidFill>
                  <a:schemeClr val="accent1"/>
                </a:solidFill>
                <a:ea typeface="+mn-lt"/>
                <a:cs typeface="+mn-lt"/>
              </a:rPr>
              <a:t>Закройте глаза, не жмурясь. Вращайте глазными яблоками по кругу - влево, вверх, вправо, вниз. 8 раз в одну сторону, 8 раз в другую.</a:t>
            </a:r>
            <a:endParaRPr lang="ru-RU">
              <a:solidFill>
                <a:schemeClr val="accent1"/>
              </a:solidFill>
              <a:cs typeface="Calibri" panose="020F0502020204030204"/>
            </a:endParaRPr>
          </a:p>
          <a:p>
            <a:r>
              <a:rPr lang="ru-RU" dirty="0">
                <a:solidFill>
                  <a:schemeClr val="accent1"/>
                </a:solidFill>
                <a:ea typeface="+mn-lt"/>
                <a:cs typeface="+mn-lt"/>
              </a:rPr>
              <a:t>. Сильно зажмурьтесь, откройте глаза. 4 раза.</a:t>
            </a:r>
            <a:endParaRPr lang="ru-RU" dirty="0">
              <a:solidFill>
                <a:schemeClr val="accent1"/>
              </a:solidFill>
              <a:cs typeface="Calibri"/>
            </a:endParaRPr>
          </a:p>
          <a:p>
            <a:r>
              <a:rPr lang="ru-RU" dirty="0">
                <a:solidFill>
                  <a:schemeClr val="accent1"/>
                </a:solidFill>
                <a:latin typeface="Helvetica"/>
                <a:cs typeface="Helvetica"/>
              </a:rPr>
              <a:t>Смотрим прямо, дышим ровно, глубоко.</a:t>
            </a:r>
            <a:br>
              <a:rPr lang="ru-RU" dirty="0">
                <a:solidFill>
                  <a:schemeClr val="accent1"/>
                </a:solidFill>
                <a:latin typeface="Helvetica"/>
                <a:cs typeface="Helvetica"/>
              </a:rPr>
            </a:br>
            <a:r>
              <a:rPr lang="ru-RU" dirty="0">
                <a:solidFill>
                  <a:schemeClr val="accent1"/>
                </a:solidFill>
                <a:latin typeface="Helvetica"/>
                <a:cs typeface="Helvetica"/>
              </a:rPr>
              <a:t> Смотрим влево, смотрим вправо.</a:t>
            </a:r>
            <a:br>
              <a:rPr lang="ru-RU" dirty="0">
                <a:solidFill>
                  <a:schemeClr val="accent1"/>
                </a:solidFill>
                <a:latin typeface="Helvetica"/>
                <a:cs typeface="Helvetica"/>
              </a:rPr>
            </a:br>
            <a:r>
              <a:rPr lang="ru-RU" dirty="0">
                <a:solidFill>
                  <a:schemeClr val="accent1"/>
                </a:solidFill>
                <a:latin typeface="Helvetica"/>
                <a:cs typeface="Helvetica"/>
              </a:rPr>
              <a:t> Спинка ровная у нас,</a:t>
            </a:r>
            <a:br>
              <a:rPr lang="ru-RU" dirty="0">
                <a:solidFill>
                  <a:schemeClr val="accent1"/>
                </a:solidFill>
                <a:latin typeface="Helvetica"/>
                <a:cs typeface="Helvetica"/>
              </a:rPr>
            </a:br>
            <a:r>
              <a:rPr lang="ru-RU" dirty="0">
                <a:solidFill>
                  <a:schemeClr val="accent1"/>
                </a:solidFill>
                <a:latin typeface="Helvetica"/>
                <a:cs typeface="Helvetica"/>
              </a:rPr>
              <a:t> А осанка - высший класс!</a:t>
            </a:r>
            <a:endParaRPr lang="ru-RU" dirty="0">
              <a:solidFill>
                <a:schemeClr val="accent1"/>
              </a:solidFill>
              <a:cs typeface="Calibri"/>
            </a:endParaRPr>
          </a:p>
          <a:p>
            <a:endParaRPr lang="ru-RU" dirty="0">
              <a:solidFill>
                <a:schemeClr val="accent1"/>
              </a:solidFill>
              <a:cs typeface="Calibri"/>
            </a:endParaRPr>
          </a:p>
          <a:p>
            <a:endParaRPr lang="ru-RU" sz="2000">
              <a:cs typeface="Calibri"/>
            </a:endParaRPr>
          </a:p>
        </p:txBody>
      </p:sp>
    </p:spTree>
    <p:extLst>
      <p:ext uri="{BB962C8B-B14F-4D97-AF65-F5344CB8AC3E}">
        <p14:creationId xmlns="" xmlns:p14="http://schemas.microsoft.com/office/powerpoint/2010/main" val="33912958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 xmlns:a16="http://schemas.microsoft.com/office/drawing/2014/main" id="{BACC6370-2D7E-4714-9D71-7542949D7D5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 xmlns:a16="http://schemas.microsoft.com/office/drawing/2014/main" id="{256B2C21-A230-48C0-8DF1-C46611373C4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 xmlns:a16="http://schemas.microsoft.com/office/drawing/2014/main" id="{3847E18C-932D-4C95-AABA-FEC7C9499AD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 xmlns:a16="http://schemas.microsoft.com/office/drawing/2014/main" id="{3150CB11-0C61-439E-910F-5787759E72A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 xmlns:a16="http://schemas.microsoft.com/office/drawing/2014/main" id="{43F8A58B-5155-44CE-A5FF-7647B47D0A7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 xmlns:a16="http://schemas.microsoft.com/office/drawing/2014/main" id="{443F2ACA-E6D6-4028-82DD-F03C262D5DE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 xmlns:a16="http://schemas.microsoft.com/office/drawing/2014/main" id="{ED877466-A0E2-2F6D-557C-6653FE6F6C20}"/>
              </a:ext>
            </a:extLst>
          </p:cNvPr>
          <p:cNvSpPr>
            <a:spLocks noGrp="1"/>
          </p:cNvSpPr>
          <p:nvPr>
            <p:ph type="title"/>
          </p:nvPr>
        </p:nvSpPr>
        <p:spPr>
          <a:xfrm>
            <a:off x="586478" y="1683756"/>
            <a:ext cx="3115265" cy="2396359"/>
          </a:xfrm>
        </p:spPr>
        <p:txBody>
          <a:bodyPr anchor="b">
            <a:normAutofit/>
          </a:bodyPr>
          <a:lstStyle/>
          <a:p>
            <a:pPr algn="r"/>
            <a:r>
              <a:rPr lang="ru-RU" sz="2800" b="1" dirty="0">
                <a:solidFill>
                  <a:schemeClr val="bg1">
                    <a:lumMod val="95000"/>
                  </a:schemeClr>
                </a:solidFill>
                <a:latin typeface="Arial"/>
                <a:cs typeface="Arial"/>
              </a:rPr>
              <a:t>Работа в группах</a:t>
            </a:r>
            <a:endParaRPr lang="ru-RU" sz="2800">
              <a:solidFill>
                <a:schemeClr val="bg1">
                  <a:lumMod val="95000"/>
                </a:schemeClr>
              </a:solidFill>
              <a:cs typeface="Calibri Light"/>
            </a:endParaRPr>
          </a:p>
          <a:p>
            <a:pPr algn="r"/>
            <a:endParaRPr lang="ru-RU" sz="2800" b="1" dirty="0">
              <a:solidFill>
                <a:schemeClr val="bg1">
                  <a:lumMod val="95000"/>
                </a:schemeClr>
              </a:solidFill>
              <a:latin typeface="Arial"/>
              <a:cs typeface="Arial"/>
            </a:endParaRPr>
          </a:p>
          <a:p>
            <a:pPr algn="r"/>
            <a:endParaRPr lang="ru-RU" sz="4000" dirty="0">
              <a:solidFill>
                <a:srgbClr val="FFFFFF"/>
              </a:solidFill>
              <a:cs typeface="Calibri Light"/>
            </a:endParaRPr>
          </a:p>
        </p:txBody>
      </p:sp>
      <p:graphicFrame>
        <p:nvGraphicFramePr>
          <p:cNvPr id="5" name="Объект 4">
            <a:extLst>
              <a:ext uri="{FF2B5EF4-FFF2-40B4-BE49-F238E27FC236}">
                <a16:creationId xmlns="" xmlns:a16="http://schemas.microsoft.com/office/drawing/2014/main" id="{21282775-1561-B4D1-B6CD-458C0FCF3E58}"/>
              </a:ext>
            </a:extLst>
          </p:cNvPr>
          <p:cNvGraphicFramePr>
            <a:graphicFrameLocks noGrp="1"/>
          </p:cNvGraphicFramePr>
          <p:nvPr>
            <p:ph idx="1"/>
            <p:extLst>
              <p:ext uri="{D42A27DB-BD31-4B8C-83A1-F6EECF244321}">
                <p14:modId xmlns="" xmlns:p14="http://schemas.microsoft.com/office/powerpoint/2010/main" val="1773652764"/>
              </p:ext>
            </p:extLst>
          </p:nvPr>
        </p:nvGraphicFramePr>
        <p:xfrm>
          <a:off x="4287569" y="2436622"/>
          <a:ext cx="6666835" cy="1661143"/>
        </p:xfrm>
        <a:graphic>
          <a:graphicData uri="http://schemas.openxmlformats.org/drawingml/2006/table">
            <a:tbl>
              <a:tblPr firstRow="1" firstCol="1" bandRow="1">
                <a:tableStyleId>{5C22544A-7EE6-4342-B048-85BDC9FD1C3A}</a:tableStyleId>
              </a:tblPr>
              <a:tblGrid>
                <a:gridCol w="1220743">
                  <a:extLst>
                    <a:ext uri="{9D8B030D-6E8A-4147-A177-3AD203B41FA5}">
                      <a16:colId xmlns="" xmlns:a16="http://schemas.microsoft.com/office/drawing/2014/main" val="3596769022"/>
                    </a:ext>
                  </a:extLst>
                </a:gridCol>
                <a:gridCol w="1518485">
                  <a:extLst>
                    <a:ext uri="{9D8B030D-6E8A-4147-A177-3AD203B41FA5}">
                      <a16:colId xmlns="" xmlns:a16="http://schemas.microsoft.com/office/drawing/2014/main" val="431062133"/>
                    </a:ext>
                  </a:extLst>
                </a:gridCol>
                <a:gridCol w="1291942">
                  <a:extLst>
                    <a:ext uri="{9D8B030D-6E8A-4147-A177-3AD203B41FA5}">
                      <a16:colId xmlns="" xmlns:a16="http://schemas.microsoft.com/office/drawing/2014/main" val="1077968683"/>
                    </a:ext>
                  </a:extLst>
                </a:gridCol>
                <a:gridCol w="1589684">
                  <a:extLst>
                    <a:ext uri="{9D8B030D-6E8A-4147-A177-3AD203B41FA5}">
                      <a16:colId xmlns="" xmlns:a16="http://schemas.microsoft.com/office/drawing/2014/main" val="3741729291"/>
                    </a:ext>
                  </a:extLst>
                </a:gridCol>
                <a:gridCol w="1045981">
                  <a:extLst>
                    <a:ext uri="{9D8B030D-6E8A-4147-A177-3AD203B41FA5}">
                      <a16:colId xmlns="" xmlns:a16="http://schemas.microsoft.com/office/drawing/2014/main" val="320594401"/>
                    </a:ext>
                  </a:extLst>
                </a:gridCol>
              </a:tblGrid>
              <a:tr h="727009">
                <a:tc>
                  <a:txBody>
                    <a:bodyPr/>
                    <a:lstStyle/>
                    <a:p>
                      <a:pPr>
                        <a:spcAft>
                          <a:spcPts val="750"/>
                        </a:spcAft>
                      </a:pPr>
                      <a:r>
                        <a:rPr lang="ru-RU" sz="2100">
                          <a:solidFill>
                            <a:srgbClr val="000000"/>
                          </a:solidFill>
                          <a:effectLst/>
                          <a:latin typeface="Arial" panose="020B0604020202020204" pitchFamily="34" charset="0"/>
                          <a:ea typeface="Times New Roman" panose="02020603050405020304" pitchFamily="18" charset="0"/>
                        </a:rPr>
                        <a:t>Автор текста</a:t>
                      </a:r>
                      <a:endParaRPr lang="ru-RU" sz="3700">
                        <a:effectLst/>
                      </a:endParaRPr>
                    </a:p>
                  </a:txBody>
                  <a:tcPr marL="0" marR="0" marT="0" marB="0">
                    <a:lnL w="28575"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28575"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tc>
                  <a:txBody>
                    <a:bodyPr/>
                    <a:lstStyle/>
                    <a:p>
                      <a:pPr>
                        <a:spcAft>
                          <a:spcPts val="750"/>
                        </a:spcAft>
                      </a:pPr>
                      <a:r>
                        <a:rPr lang="ru-RU" sz="2100">
                          <a:solidFill>
                            <a:srgbClr val="000000"/>
                          </a:solidFill>
                          <a:effectLst/>
                          <a:latin typeface="Arial" panose="020B0604020202020204" pitchFamily="34" charset="0"/>
                          <a:ea typeface="Times New Roman" panose="02020603050405020304" pitchFamily="18" charset="0"/>
                        </a:rPr>
                        <a:t>Проблема</a:t>
                      </a:r>
                      <a:endParaRPr lang="ru-RU" sz="3700">
                        <a:effectLst/>
                      </a:endParaRPr>
                    </a:p>
                  </a:txBody>
                  <a:tcPr marL="0" marR="0" marT="0" marB="0">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28575"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tc>
                  <a:txBody>
                    <a:bodyPr/>
                    <a:lstStyle/>
                    <a:p>
                      <a:pPr>
                        <a:spcAft>
                          <a:spcPts val="750"/>
                        </a:spcAft>
                      </a:pPr>
                      <a:r>
                        <a:rPr lang="ru-RU" sz="2100">
                          <a:solidFill>
                            <a:srgbClr val="000000"/>
                          </a:solidFill>
                          <a:effectLst/>
                          <a:latin typeface="Arial" panose="020B0604020202020204" pitchFamily="34" charset="0"/>
                          <a:ea typeface="Times New Roman" panose="02020603050405020304" pitchFamily="18" charset="0"/>
                        </a:rPr>
                        <a:t>Позиция автора</a:t>
                      </a:r>
                      <a:endParaRPr lang="ru-RU" sz="3700">
                        <a:effectLst/>
                      </a:endParaRPr>
                    </a:p>
                  </a:txBody>
                  <a:tcPr marL="0" marR="0" marT="0" marB="0">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28575"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tc>
                  <a:txBody>
                    <a:bodyPr/>
                    <a:lstStyle/>
                    <a:p>
                      <a:pPr>
                        <a:spcAft>
                          <a:spcPts val="750"/>
                        </a:spcAft>
                      </a:pPr>
                      <a:r>
                        <a:rPr lang="ru-RU" sz="2100">
                          <a:solidFill>
                            <a:srgbClr val="000000"/>
                          </a:solidFill>
                          <a:effectLst/>
                          <a:latin typeface="Arial" panose="020B0604020202020204" pitchFamily="34" charset="0"/>
                          <a:ea typeface="Times New Roman" panose="02020603050405020304" pitchFamily="18" charset="0"/>
                        </a:rPr>
                        <a:t>Аргументы</a:t>
                      </a:r>
                      <a:endParaRPr lang="ru-RU" sz="3700">
                        <a:effectLst/>
                      </a:endParaRPr>
                    </a:p>
                  </a:txBody>
                  <a:tcPr marL="0" marR="0" marT="0" marB="0">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28575"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tc>
                  <a:txBody>
                    <a:bodyPr/>
                    <a:lstStyle/>
                    <a:p>
                      <a:pPr>
                        <a:spcAft>
                          <a:spcPts val="750"/>
                        </a:spcAft>
                      </a:pPr>
                      <a:r>
                        <a:rPr lang="ru-RU" sz="2100">
                          <a:solidFill>
                            <a:srgbClr val="000000"/>
                          </a:solidFill>
                          <a:effectLst/>
                          <a:latin typeface="Arial" panose="020B0604020202020204" pitchFamily="34" charset="0"/>
                          <a:ea typeface="Times New Roman" panose="02020603050405020304" pitchFamily="18" charset="0"/>
                        </a:rPr>
                        <a:t>Вывод</a:t>
                      </a:r>
                      <a:endParaRPr lang="ru-RU" sz="3700">
                        <a:effectLst/>
                      </a:endParaRPr>
                    </a:p>
                  </a:txBody>
                  <a:tcPr marL="0" marR="0" marT="0" marB="0">
                    <a:lnL w="12700" cap="flat" cmpd="sng" algn="ctr">
                      <a:solidFill>
                        <a:srgbClr val="000001"/>
                      </a:solidFill>
                      <a:prstDash val="solid"/>
                      <a:round/>
                      <a:headEnd type="none" w="med" len="med"/>
                      <a:tailEnd type="none" w="med" len="med"/>
                    </a:lnL>
                    <a:lnR w="28575" cap="flat" cmpd="sng" algn="ctr">
                      <a:solidFill>
                        <a:srgbClr val="000001"/>
                      </a:solidFill>
                      <a:prstDash val="solid"/>
                      <a:round/>
                      <a:headEnd type="none" w="med" len="med"/>
                      <a:tailEnd type="none" w="med" len="med"/>
                    </a:lnR>
                    <a:lnT w="28575"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extLst>
                  <a:ext uri="{0D108BD9-81ED-4DB2-BD59-A6C34878D82A}">
                    <a16:rowId xmlns="" xmlns:a16="http://schemas.microsoft.com/office/drawing/2014/main" val="1605982843"/>
                  </a:ext>
                </a:extLst>
              </a:tr>
              <a:tr h="934134">
                <a:tc>
                  <a:txBody>
                    <a:bodyPr/>
                    <a:lstStyle/>
                    <a:p>
                      <a:pPr>
                        <a:spcAft>
                          <a:spcPts val="750"/>
                        </a:spcAft>
                      </a:pPr>
                      <a:r>
                        <a:rPr lang="ru-RU" sz="2100">
                          <a:solidFill>
                            <a:srgbClr val="000000"/>
                          </a:solidFill>
                          <a:effectLst/>
                          <a:latin typeface="Arial" panose="020B0604020202020204" pitchFamily="34" charset="0"/>
                          <a:ea typeface="Times New Roman" panose="02020603050405020304" pitchFamily="18" charset="0"/>
                        </a:rPr>
                        <a:t>Юрий</a:t>
                      </a:r>
                      <a:endParaRPr lang="ru-RU" sz="3700">
                        <a:effectLst/>
                      </a:endParaRPr>
                    </a:p>
                    <a:p>
                      <a:pPr>
                        <a:spcAft>
                          <a:spcPts val="750"/>
                        </a:spcAft>
                      </a:pPr>
                      <a:r>
                        <a:rPr lang="ru-RU" sz="2100">
                          <a:solidFill>
                            <a:srgbClr val="000000"/>
                          </a:solidFill>
                          <a:effectLst/>
                          <a:latin typeface="Arial" panose="020B0604020202020204" pitchFamily="34" charset="0"/>
                          <a:ea typeface="Times New Roman" panose="02020603050405020304" pitchFamily="18" charset="0"/>
                        </a:rPr>
                        <a:t>Казаков</a:t>
                      </a:r>
                      <a:endParaRPr lang="ru-RU" sz="3700">
                        <a:effectLst/>
                      </a:endParaRPr>
                    </a:p>
                  </a:txBody>
                  <a:tcPr marL="0" marR="0" marT="0" marB="0">
                    <a:lnL w="28575"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28575" cap="flat" cmpd="sng" algn="ctr">
                      <a:solidFill>
                        <a:srgbClr val="000001"/>
                      </a:solidFill>
                      <a:prstDash val="solid"/>
                      <a:round/>
                      <a:headEnd type="none" w="med" len="med"/>
                      <a:tailEnd type="none" w="med" len="med"/>
                    </a:lnB>
                    <a:solidFill>
                      <a:srgbClr val="FFFFFF"/>
                    </a:solidFill>
                  </a:tcPr>
                </a:tc>
                <a:tc>
                  <a:txBody>
                    <a:bodyPr/>
                    <a:lstStyle/>
                    <a:p>
                      <a:pPr>
                        <a:spcAft>
                          <a:spcPts val="750"/>
                        </a:spcAft>
                      </a:pPr>
                      <a:r>
                        <a:rPr lang="ru-RU" sz="2100">
                          <a:solidFill>
                            <a:srgbClr val="000000"/>
                          </a:solidFill>
                          <a:effectLst/>
                          <a:latin typeface="Arial" panose="020B0604020202020204" pitchFamily="34" charset="0"/>
                          <a:ea typeface="Times New Roman" panose="02020603050405020304" pitchFamily="18" charset="0"/>
                        </a:rPr>
                        <a:t>…….</a:t>
                      </a:r>
                      <a:endParaRPr lang="ru-RU" sz="3700">
                        <a:effectLst/>
                      </a:endParaRPr>
                    </a:p>
                  </a:txBody>
                  <a:tcPr marL="0" marR="0" marT="0" marB="0">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28575" cap="flat" cmpd="sng" algn="ctr">
                      <a:solidFill>
                        <a:srgbClr val="000001"/>
                      </a:solidFill>
                      <a:prstDash val="solid"/>
                      <a:round/>
                      <a:headEnd type="none" w="med" len="med"/>
                      <a:tailEnd type="none" w="med" len="med"/>
                    </a:lnB>
                    <a:solidFill>
                      <a:srgbClr val="FFFFFF"/>
                    </a:solidFill>
                  </a:tcPr>
                </a:tc>
                <a:tc>
                  <a:txBody>
                    <a:bodyPr/>
                    <a:lstStyle/>
                    <a:p>
                      <a:pPr>
                        <a:spcAft>
                          <a:spcPts val="750"/>
                        </a:spcAft>
                      </a:pPr>
                      <a:r>
                        <a:rPr lang="ru-RU" sz="2100">
                          <a:solidFill>
                            <a:srgbClr val="000000"/>
                          </a:solidFill>
                          <a:effectLst/>
                          <a:latin typeface="Arial" panose="020B0604020202020204" pitchFamily="34" charset="0"/>
                          <a:ea typeface="Times New Roman" panose="02020603050405020304" pitchFamily="18" charset="0"/>
                        </a:rPr>
                        <a:t>…….</a:t>
                      </a:r>
                      <a:endParaRPr lang="ru-RU" sz="3700">
                        <a:effectLst/>
                      </a:endParaRPr>
                    </a:p>
                  </a:txBody>
                  <a:tcPr marL="0" marR="0" marT="0" marB="0">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28575" cap="flat" cmpd="sng" algn="ctr">
                      <a:solidFill>
                        <a:srgbClr val="000001"/>
                      </a:solidFill>
                      <a:prstDash val="solid"/>
                      <a:round/>
                      <a:headEnd type="none" w="med" len="med"/>
                      <a:tailEnd type="none" w="med" len="med"/>
                    </a:lnB>
                    <a:solidFill>
                      <a:srgbClr val="FFFFFF"/>
                    </a:solidFill>
                  </a:tcPr>
                </a:tc>
                <a:tc>
                  <a:txBody>
                    <a:bodyPr/>
                    <a:lstStyle/>
                    <a:p>
                      <a:pPr>
                        <a:spcAft>
                          <a:spcPts val="750"/>
                        </a:spcAft>
                      </a:pPr>
                      <a:r>
                        <a:rPr lang="ru-RU" sz="2100">
                          <a:solidFill>
                            <a:srgbClr val="000000"/>
                          </a:solidFill>
                          <a:effectLst/>
                          <a:latin typeface="Arial" panose="020B0604020202020204" pitchFamily="34" charset="0"/>
                          <a:ea typeface="Times New Roman" panose="02020603050405020304" pitchFamily="18" charset="0"/>
                        </a:rPr>
                        <a:t>……….</a:t>
                      </a:r>
                      <a:endParaRPr lang="ru-RU" sz="3700">
                        <a:effectLst/>
                      </a:endParaRPr>
                    </a:p>
                  </a:txBody>
                  <a:tcPr marL="0" marR="0" marT="0" marB="0">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28575" cap="flat" cmpd="sng" algn="ctr">
                      <a:solidFill>
                        <a:srgbClr val="000001"/>
                      </a:solidFill>
                      <a:prstDash val="solid"/>
                      <a:round/>
                      <a:headEnd type="none" w="med" len="med"/>
                      <a:tailEnd type="none" w="med" len="med"/>
                    </a:lnB>
                    <a:solidFill>
                      <a:srgbClr val="FFFFFF"/>
                    </a:solidFill>
                  </a:tcPr>
                </a:tc>
                <a:tc>
                  <a:txBody>
                    <a:bodyPr/>
                    <a:lstStyle/>
                    <a:p>
                      <a:pPr>
                        <a:spcAft>
                          <a:spcPts val="750"/>
                        </a:spcAft>
                      </a:pPr>
                      <a:r>
                        <a:rPr lang="ru-RU" sz="2100">
                          <a:solidFill>
                            <a:srgbClr val="000000"/>
                          </a:solidFill>
                          <a:effectLst/>
                          <a:latin typeface="Arial" panose="020B0604020202020204" pitchFamily="34" charset="0"/>
                          <a:ea typeface="Times New Roman" panose="02020603050405020304" pitchFamily="18" charset="0"/>
                        </a:rPr>
                        <a:t>………</a:t>
                      </a:r>
                      <a:endParaRPr lang="ru-RU" sz="3700">
                        <a:effectLst/>
                      </a:endParaRPr>
                    </a:p>
                  </a:txBody>
                  <a:tcPr marL="0" marR="0" marT="0" marB="0">
                    <a:lnL w="12700" cap="flat" cmpd="sng" algn="ctr">
                      <a:solidFill>
                        <a:srgbClr val="000001"/>
                      </a:solidFill>
                      <a:prstDash val="solid"/>
                      <a:round/>
                      <a:headEnd type="none" w="med" len="med"/>
                      <a:tailEnd type="none" w="med" len="med"/>
                    </a:lnL>
                    <a:lnR w="28575"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28575" cap="flat" cmpd="sng" algn="ctr">
                      <a:solidFill>
                        <a:srgbClr val="000001"/>
                      </a:solidFill>
                      <a:prstDash val="solid"/>
                      <a:round/>
                      <a:headEnd type="none" w="med" len="med"/>
                      <a:tailEnd type="none" w="med" len="med"/>
                    </a:lnB>
                    <a:solidFill>
                      <a:srgbClr val="FFFFFF"/>
                    </a:solidFill>
                  </a:tcPr>
                </a:tc>
                <a:extLst>
                  <a:ext uri="{0D108BD9-81ED-4DB2-BD59-A6C34878D82A}">
                    <a16:rowId xmlns="" xmlns:a16="http://schemas.microsoft.com/office/drawing/2014/main" val="2866694836"/>
                  </a:ext>
                </a:extLst>
              </a:tr>
            </a:tbl>
          </a:graphicData>
        </a:graphic>
      </p:graphicFrame>
    </p:spTree>
    <p:extLst>
      <p:ext uri="{BB962C8B-B14F-4D97-AF65-F5344CB8AC3E}">
        <p14:creationId xmlns="" xmlns:p14="http://schemas.microsoft.com/office/powerpoint/2010/main" val="24430994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FF884CF9-C386-8E65-093D-FEE3F8E648F1}"/>
              </a:ext>
            </a:extLst>
          </p:cNvPr>
          <p:cNvSpPr>
            <a:spLocks noGrp="1"/>
          </p:cNvSpPr>
          <p:nvPr>
            <p:ph type="title"/>
          </p:nvPr>
        </p:nvSpPr>
        <p:spPr/>
        <p:txBody>
          <a:bodyPr/>
          <a:lstStyle/>
          <a:p>
            <a:r>
              <a:rPr lang="ru-RU" sz="2800" b="1" dirty="0">
                <a:solidFill>
                  <a:schemeClr val="accent1"/>
                </a:solidFill>
                <a:latin typeface="Arial"/>
                <a:cs typeface="Arial"/>
              </a:rPr>
              <a:t>Домашнее задание</a:t>
            </a:r>
            <a:endParaRPr lang="ru-RU" sz="2800">
              <a:solidFill>
                <a:schemeClr val="accent1"/>
              </a:solidFill>
              <a:cs typeface="Calibri Light"/>
            </a:endParaRPr>
          </a:p>
          <a:p>
            <a:endParaRPr lang="ru-RU" dirty="0">
              <a:cs typeface="Calibri Light"/>
            </a:endParaRPr>
          </a:p>
        </p:txBody>
      </p:sp>
      <p:sp>
        <p:nvSpPr>
          <p:cNvPr id="3" name="Объект 2">
            <a:extLst>
              <a:ext uri="{FF2B5EF4-FFF2-40B4-BE49-F238E27FC236}">
                <a16:creationId xmlns="" xmlns:a16="http://schemas.microsoft.com/office/drawing/2014/main" id="{AB45EBDD-8383-344E-72B6-67E37DB8EB59}"/>
              </a:ext>
            </a:extLst>
          </p:cNvPr>
          <p:cNvSpPr>
            <a:spLocks noGrp="1"/>
          </p:cNvSpPr>
          <p:nvPr>
            <p:ph idx="1"/>
          </p:nvPr>
        </p:nvSpPr>
        <p:spPr/>
        <p:txBody>
          <a:bodyPr vert="horz" lIns="91440" tIns="45720" rIns="91440" bIns="45720" rtlCol="0" anchor="t">
            <a:normAutofit/>
          </a:bodyPr>
          <a:lstStyle/>
          <a:p>
            <a:r>
              <a:rPr lang="ru-RU" dirty="0">
                <a:solidFill>
                  <a:schemeClr val="accent1"/>
                </a:solidFill>
                <a:latin typeface="Arial"/>
                <a:cs typeface="Arial"/>
              </a:rPr>
              <a:t>Написать сочинение по тексту Ю. Казакова, используя материал, наработанный на уроке</a:t>
            </a:r>
            <a:endParaRPr lang="ru-RU" dirty="0">
              <a:solidFill>
                <a:schemeClr val="accent1"/>
              </a:solidFill>
              <a:cs typeface="Calibri"/>
            </a:endParaRPr>
          </a:p>
          <a:p>
            <a:pPr marL="0" indent="0">
              <a:buNone/>
            </a:pPr>
            <a:endParaRPr lang="ru-RU" dirty="0">
              <a:cs typeface="Calibri"/>
            </a:endParaRPr>
          </a:p>
        </p:txBody>
      </p:sp>
    </p:spTree>
    <p:extLst>
      <p:ext uri="{BB962C8B-B14F-4D97-AF65-F5344CB8AC3E}">
        <p14:creationId xmlns="" xmlns:p14="http://schemas.microsoft.com/office/powerpoint/2010/main" val="23657731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8">
            <a:extLst>
              <a:ext uri="{FF2B5EF4-FFF2-40B4-BE49-F238E27FC236}">
                <a16:creationId xmlns="" xmlns:a16="http://schemas.microsoft.com/office/drawing/2014/main" id="{BACC6370-2D7E-4714-9D71-7542949D7D5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10">
            <a:extLst>
              <a:ext uri="{FF2B5EF4-FFF2-40B4-BE49-F238E27FC236}">
                <a16:creationId xmlns="" xmlns:a16="http://schemas.microsoft.com/office/drawing/2014/main" id="{256B2C21-A230-48C0-8DF1-C46611373C4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12">
            <a:extLst>
              <a:ext uri="{FF2B5EF4-FFF2-40B4-BE49-F238E27FC236}">
                <a16:creationId xmlns="" xmlns:a16="http://schemas.microsoft.com/office/drawing/2014/main" id="{3847E18C-932D-4C95-AABA-FEC7C9499AD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14">
            <a:extLst>
              <a:ext uri="{FF2B5EF4-FFF2-40B4-BE49-F238E27FC236}">
                <a16:creationId xmlns="" xmlns:a16="http://schemas.microsoft.com/office/drawing/2014/main" id="{3150CB11-0C61-439E-910F-5787759E72A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Freeform: Shape 16">
            <a:extLst>
              <a:ext uri="{FF2B5EF4-FFF2-40B4-BE49-F238E27FC236}">
                <a16:creationId xmlns="" xmlns:a16="http://schemas.microsoft.com/office/drawing/2014/main" id="{43F8A58B-5155-44CE-A5FF-7647B47D0A7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6" name="Rectangle 18">
            <a:extLst>
              <a:ext uri="{FF2B5EF4-FFF2-40B4-BE49-F238E27FC236}">
                <a16:creationId xmlns="" xmlns:a16="http://schemas.microsoft.com/office/drawing/2014/main" id="{443F2ACA-E6D6-4028-82DD-F03C262D5DE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 xmlns:a16="http://schemas.microsoft.com/office/drawing/2014/main" id="{9C4AC281-4240-A67A-014E-E979925EF9BA}"/>
              </a:ext>
            </a:extLst>
          </p:cNvPr>
          <p:cNvSpPr>
            <a:spLocks noGrp="1"/>
          </p:cNvSpPr>
          <p:nvPr>
            <p:ph type="title"/>
          </p:nvPr>
        </p:nvSpPr>
        <p:spPr>
          <a:xfrm>
            <a:off x="586478" y="1683756"/>
            <a:ext cx="3115265" cy="2396359"/>
          </a:xfrm>
        </p:spPr>
        <p:txBody>
          <a:bodyPr anchor="b">
            <a:normAutofit/>
          </a:bodyPr>
          <a:lstStyle/>
          <a:p>
            <a:pPr algn="r"/>
            <a:endParaRPr lang="ru-RU" sz="4000">
              <a:solidFill>
                <a:srgbClr val="FFFFFF"/>
              </a:solidFill>
            </a:endParaRPr>
          </a:p>
          <a:p>
            <a:pPr algn="r"/>
            <a:r>
              <a:rPr lang="ru-RU" sz="4000" b="1" dirty="0">
                <a:solidFill>
                  <a:srgbClr val="FFFFFF"/>
                </a:solidFill>
                <a:latin typeface="Arial"/>
                <a:cs typeface="Arial"/>
              </a:rPr>
              <a:t>Рефлексия</a:t>
            </a:r>
            <a:endParaRPr lang="ru-RU" sz="4000" dirty="0">
              <a:solidFill>
                <a:srgbClr val="FFFFFF"/>
              </a:solidFill>
            </a:endParaRPr>
          </a:p>
          <a:p>
            <a:pPr algn="r"/>
            <a:endParaRPr lang="ru-RU" sz="4000">
              <a:solidFill>
                <a:srgbClr val="FFFFFF"/>
              </a:solidFill>
              <a:cs typeface="Calibri Light"/>
            </a:endParaRPr>
          </a:p>
        </p:txBody>
      </p:sp>
      <p:graphicFrame>
        <p:nvGraphicFramePr>
          <p:cNvPr id="27" name="Объект 2">
            <a:extLst>
              <a:ext uri="{FF2B5EF4-FFF2-40B4-BE49-F238E27FC236}">
                <a16:creationId xmlns="" xmlns:a16="http://schemas.microsoft.com/office/drawing/2014/main" id="{680794F8-1A5C-6B5C-99A2-63AECEDC52D4}"/>
              </a:ext>
            </a:extLst>
          </p:cNvPr>
          <p:cNvGraphicFramePr>
            <a:graphicFrameLocks noGrp="1"/>
          </p:cNvGraphicFramePr>
          <p:nvPr>
            <p:ph idx="1"/>
            <p:extLst>
              <p:ext uri="{D42A27DB-BD31-4B8C-83A1-F6EECF244321}">
                <p14:modId xmlns="" xmlns:p14="http://schemas.microsoft.com/office/powerpoint/2010/main" val="2814951279"/>
              </p:ext>
            </p:extLst>
          </p:nvPr>
        </p:nvGraphicFramePr>
        <p:xfrm>
          <a:off x="4258071" y="836704"/>
          <a:ext cx="6666833" cy="5453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5730777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6F5A5072-7B47-4D32-B52A-4EBBF590B8A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 xmlns:a16="http://schemas.microsoft.com/office/drawing/2014/main" id="{9715DAF0-AE1B-46C9-8A6B-DB2AA05AB91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 xmlns:a16="http://schemas.microsoft.com/office/drawing/2014/main" id="{6016219D-510E-4184-9090-6D5578A87BD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 xmlns:a16="http://schemas.microsoft.com/office/drawing/2014/main" id="{AFF4A713-7B75-4B21-90D7-5AB19547C728}"/>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 xmlns:a16="http://schemas.microsoft.com/office/drawing/2014/main" id="{DC631C0B-6DA6-4E57-8231-CE32B3434A7E}"/>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 xmlns:a16="http://schemas.microsoft.com/office/drawing/2014/main" id="{C29501E6-A978-4A61-9689-9085AF97A53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Заголовок 1">
            <a:extLst>
              <a:ext uri="{FF2B5EF4-FFF2-40B4-BE49-F238E27FC236}">
                <a16:creationId xmlns="" xmlns:a16="http://schemas.microsoft.com/office/drawing/2014/main" id="{FFB2B76E-C331-05BC-2B18-45D9CD54AEFB}"/>
              </a:ext>
            </a:extLst>
          </p:cNvPr>
          <p:cNvSpPr>
            <a:spLocks noGrp="1"/>
          </p:cNvSpPr>
          <p:nvPr>
            <p:ph type="title"/>
          </p:nvPr>
        </p:nvSpPr>
        <p:spPr>
          <a:xfrm>
            <a:off x="1314824" y="735106"/>
            <a:ext cx="10053763" cy="2928470"/>
          </a:xfrm>
        </p:spPr>
        <p:txBody>
          <a:bodyPr vert="horz" lIns="91440" tIns="45720" rIns="91440" bIns="45720" rtlCol="0" anchor="b">
            <a:normAutofit/>
          </a:bodyPr>
          <a:lstStyle/>
          <a:p>
            <a:r>
              <a:rPr lang="ru-RU" sz="2800" dirty="0" err="1">
                <a:solidFill>
                  <a:schemeClr val="bg1"/>
                </a:solidFill>
                <a:latin typeface="Arial"/>
                <a:cs typeface="Arial"/>
              </a:rPr>
              <a:t>Bсем</a:t>
            </a:r>
            <a:r>
              <a:rPr lang="ru-RU" sz="2800" dirty="0">
                <a:solidFill>
                  <a:schemeClr val="bg1"/>
                </a:solidFill>
                <a:latin typeface="Arial"/>
                <a:cs typeface="Arial"/>
              </a:rPr>
              <a:t> большое спасибо!</a:t>
            </a:r>
            <a:endParaRPr lang="ru-RU" sz="2800" dirty="0">
              <a:solidFill>
                <a:schemeClr val="bg1"/>
              </a:solidFill>
            </a:endParaRPr>
          </a:p>
        </p:txBody>
      </p:sp>
      <p:sp>
        <p:nvSpPr>
          <p:cNvPr id="3" name="Объект 2">
            <a:extLst>
              <a:ext uri="{FF2B5EF4-FFF2-40B4-BE49-F238E27FC236}">
                <a16:creationId xmlns="" xmlns:a16="http://schemas.microsoft.com/office/drawing/2014/main" id="{DE30133C-4EAD-E9AF-8598-6E3C98DE9319}"/>
              </a:ext>
            </a:extLst>
          </p:cNvPr>
          <p:cNvSpPr>
            <a:spLocks noGrp="1"/>
          </p:cNvSpPr>
          <p:nvPr>
            <p:ph idx="1"/>
          </p:nvPr>
        </p:nvSpPr>
        <p:spPr>
          <a:xfrm>
            <a:off x="1350682" y="4870824"/>
            <a:ext cx="10005951" cy="1458258"/>
          </a:xfrm>
        </p:spPr>
        <p:txBody>
          <a:bodyPr vert="horz" lIns="91440" tIns="45720" rIns="91440" bIns="45720" rtlCol="0" anchor="ctr">
            <a:normAutofit/>
          </a:bodyPr>
          <a:lstStyle/>
          <a:p>
            <a:pPr marL="0" indent="0">
              <a:buNone/>
            </a:pPr>
            <a:r>
              <a:rPr lang="ru-RU" dirty="0" smtClean="0">
                <a:solidFill>
                  <a:schemeClr val="accent1"/>
                </a:solidFill>
                <a:latin typeface="Arial"/>
                <a:cs typeface="Arial"/>
              </a:rPr>
              <a:t>                До свидания!!</a:t>
            </a:r>
            <a:endParaRPr lang="en-US" dirty="0">
              <a:solidFill>
                <a:schemeClr val="accent1"/>
              </a:solidFill>
              <a:latin typeface="Arial"/>
              <a:cs typeface="Arial"/>
            </a:endParaRPr>
          </a:p>
        </p:txBody>
      </p:sp>
    </p:spTree>
    <p:extLst>
      <p:ext uri="{BB962C8B-B14F-4D97-AF65-F5344CB8AC3E}">
        <p14:creationId xmlns="" xmlns:p14="http://schemas.microsoft.com/office/powerpoint/2010/main" val="21168665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907EF6B7-1338-4443-8C46-6A318D952DF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 xmlns:a16="http://schemas.microsoft.com/office/drawing/2014/main" id="{DAAE4CDD-124C-4DCF-9584-B6033B545DD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 xmlns:a16="http://schemas.microsoft.com/office/drawing/2014/main" id="{132A1796-8907-6365-B700-8BBB0C13EC87}"/>
              </a:ext>
            </a:extLst>
          </p:cNvPr>
          <p:cNvSpPr>
            <a:spLocks noGrp="1"/>
          </p:cNvSpPr>
          <p:nvPr>
            <p:ph type="title"/>
          </p:nvPr>
        </p:nvSpPr>
        <p:spPr>
          <a:xfrm>
            <a:off x="686834" y="1153572"/>
            <a:ext cx="3200400" cy="4461163"/>
          </a:xfrm>
        </p:spPr>
        <p:txBody>
          <a:bodyPr>
            <a:normAutofit/>
          </a:bodyPr>
          <a:lstStyle/>
          <a:p>
            <a:r>
              <a:rPr lang="ru-RU" sz="2600" b="1" dirty="0">
                <a:solidFill>
                  <a:srgbClr val="000000"/>
                </a:solidFill>
                <a:latin typeface="Arial"/>
                <a:cs typeface="Arial"/>
              </a:rPr>
              <a:t>Цели:</a:t>
            </a:r>
            <a:endParaRPr lang="ru-RU" dirty="0"/>
          </a:p>
        </p:txBody>
      </p:sp>
      <p:sp>
        <p:nvSpPr>
          <p:cNvPr id="12" name="Arc 11">
            <a:extLst>
              <a:ext uri="{FF2B5EF4-FFF2-40B4-BE49-F238E27FC236}">
                <a16:creationId xmlns="" xmlns:a16="http://schemas.microsoft.com/office/drawing/2014/main" id="{081E4A58-353D-44AE-B2FC-2A74E2E400F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Объект 2">
            <a:extLst>
              <a:ext uri="{FF2B5EF4-FFF2-40B4-BE49-F238E27FC236}">
                <a16:creationId xmlns="" xmlns:a16="http://schemas.microsoft.com/office/drawing/2014/main" id="{7EE5BBD1-8E58-0F6B-8092-92DFEF67F66E}"/>
              </a:ext>
            </a:extLst>
          </p:cNvPr>
          <p:cNvSpPr>
            <a:spLocks noGrp="1"/>
          </p:cNvSpPr>
          <p:nvPr>
            <p:ph idx="1"/>
          </p:nvPr>
        </p:nvSpPr>
        <p:spPr>
          <a:xfrm>
            <a:off x="6775641" y="591344"/>
            <a:ext cx="4578158" cy="5585619"/>
          </a:xfrm>
        </p:spPr>
        <p:txBody>
          <a:bodyPr vert="horz" lIns="91440" tIns="45720" rIns="91440" bIns="45720" rtlCol="0" anchor="ctr">
            <a:normAutofit fontScale="92500" lnSpcReduction="20000"/>
          </a:bodyPr>
          <a:lstStyle/>
          <a:p>
            <a:pPr marL="0" indent="0">
              <a:buNone/>
            </a:pPr>
            <a:endParaRPr lang="ru-RU" b="1" dirty="0">
              <a:latin typeface="Arial"/>
              <a:ea typeface="Calibri" panose="020F0502020204030204"/>
              <a:cs typeface="Arial"/>
            </a:endParaRPr>
          </a:p>
          <a:p>
            <a:r>
              <a:rPr lang="ru-RU" dirty="0">
                <a:latin typeface="Arial"/>
                <a:cs typeface="Arial"/>
              </a:rPr>
              <a:t>На основе анализа текста подготовить учащихся к написанию домашнего сочинения-рассуждения</a:t>
            </a:r>
            <a:endParaRPr lang="ru-RU" dirty="0"/>
          </a:p>
          <a:p>
            <a:r>
              <a:rPr lang="ru-RU" dirty="0">
                <a:latin typeface="Arial"/>
                <a:cs typeface="Arial"/>
              </a:rPr>
              <a:t>Развивать умение анализировать предложенный текст, навыки коммуникативного общения, речь, мышление.</a:t>
            </a:r>
            <a:endParaRPr lang="ru-RU" dirty="0"/>
          </a:p>
          <a:p>
            <a:r>
              <a:rPr lang="ru-RU" dirty="0">
                <a:latin typeface="Arial"/>
                <a:cs typeface="Arial"/>
              </a:rPr>
              <a:t>Содействовать воспитанию у учащихся активной жизненной позиции, дружбы, товарищества, дисциплинированности и самостоятельности.</a:t>
            </a:r>
            <a:endParaRPr lang="ru-RU" dirty="0"/>
          </a:p>
          <a:p>
            <a:endParaRPr lang="ru-RU"/>
          </a:p>
          <a:p>
            <a:endParaRPr lang="ru-RU" dirty="0">
              <a:ea typeface="Calibri"/>
              <a:cs typeface="Calibri"/>
            </a:endParaRPr>
          </a:p>
        </p:txBody>
      </p:sp>
    </p:spTree>
    <p:extLst>
      <p:ext uri="{BB962C8B-B14F-4D97-AF65-F5344CB8AC3E}">
        <p14:creationId xmlns="" xmlns:p14="http://schemas.microsoft.com/office/powerpoint/2010/main" val="25035196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09588DA8-065E-4F6F-8EFD-43104AB2E0C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 xmlns:a16="http://schemas.microsoft.com/office/drawing/2014/main" id="{C4285719-470E-454C-AF62-8323075F1F5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 xmlns:a16="http://schemas.microsoft.com/office/drawing/2014/main" id="{CD9FE4EF-C4D8-49A0-B2FF-81D8DB7D8A2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 xmlns:a16="http://schemas.microsoft.com/office/drawing/2014/main" id="{4300840D-0A0B-4512-BACA-B439D5B9C57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 xmlns:a16="http://schemas.microsoft.com/office/drawing/2014/main" id="{D2B78728-A580-49A7-84F9-6EF6F583ADE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 xmlns:a16="http://schemas.microsoft.com/office/drawing/2014/main" id="{38FAA1A1-D861-433F-88FA-1E9D6FD31D1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 xmlns:a16="http://schemas.microsoft.com/office/drawing/2014/main" id="{8D71EDA1-87BF-4D5D-AB79-F346FD19278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 xmlns:a16="http://schemas.microsoft.com/office/drawing/2014/main" id="{EDDB19DE-D5F8-8FDE-B9F0-712D3D0571AD}"/>
              </a:ext>
            </a:extLst>
          </p:cNvPr>
          <p:cNvSpPr>
            <a:spLocks noGrp="1"/>
          </p:cNvSpPr>
          <p:nvPr>
            <p:ph type="title"/>
          </p:nvPr>
        </p:nvSpPr>
        <p:spPr>
          <a:xfrm>
            <a:off x="492998" y="-858317"/>
            <a:ext cx="3201366" cy="3387497"/>
          </a:xfrm>
        </p:spPr>
        <p:txBody>
          <a:bodyPr anchor="b">
            <a:normAutofit/>
          </a:bodyPr>
          <a:lstStyle/>
          <a:p>
            <a:pPr algn="r"/>
            <a:r>
              <a:rPr lang="ru-RU" sz="2800" dirty="0">
                <a:solidFill>
                  <a:schemeClr val="bg1"/>
                </a:solidFill>
                <a:latin typeface="Arial"/>
                <a:cs typeface="Arial"/>
              </a:rPr>
              <a:t>правила работы в группах:</a:t>
            </a:r>
            <a:endParaRPr lang="ru-RU" sz="2800">
              <a:solidFill>
                <a:schemeClr val="bg1"/>
              </a:solidFill>
              <a:cs typeface="Calibri Light"/>
            </a:endParaRPr>
          </a:p>
        </p:txBody>
      </p:sp>
      <p:sp>
        <p:nvSpPr>
          <p:cNvPr id="3" name="Объект 2">
            <a:extLst>
              <a:ext uri="{FF2B5EF4-FFF2-40B4-BE49-F238E27FC236}">
                <a16:creationId xmlns="" xmlns:a16="http://schemas.microsoft.com/office/drawing/2014/main" id="{45FC7892-AF62-4010-85E0-8AE031F1CD4F}"/>
              </a:ext>
            </a:extLst>
          </p:cNvPr>
          <p:cNvSpPr>
            <a:spLocks noGrp="1"/>
          </p:cNvSpPr>
          <p:nvPr>
            <p:ph idx="1"/>
          </p:nvPr>
        </p:nvSpPr>
        <p:spPr>
          <a:xfrm>
            <a:off x="4203481" y="649480"/>
            <a:ext cx="7162125" cy="5546047"/>
          </a:xfrm>
        </p:spPr>
        <p:txBody>
          <a:bodyPr anchor="ctr">
            <a:normAutofit lnSpcReduction="10000"/>
          </a:bodyPr>
          <a:lstStyle/>
          <a:p>
            <a:pPr>
              <a:buNone/>
            </a:pPr>
            <a:r>
              <a:rPr lang="ru-RU" i="1" dirty="0">
                <a:solidFill>
                  <a:schemeClr val="accent1">
                    <a:lumMod val="75000"/>
                  </a:schemeClr>
                </a:solidFill>
                <a:latin typeface="Arial"/>
                <a:ea typeface="Calibri"/>
                <a:cs typeface="Arial"/>
              </a:rPr>
              <a:t>1.</a:t>
            </a:r>
            <a:r>
              <a:rPr lang="ru-RU" sz="1100" i="1" dirty="0">
                <a:solidFill>
                  <a:schemeClr val="accent1">
                    <a:lumMod val="75000"/>
                  </a:schemeClr>
                </a:solidFill>
                <a:latin typeface="Arial"/>
                <a:ea typeface="Calibri"/>
                <a:cs typeface="Arial"/>
              </a:rPr>
              <a:t> </a:t>
            </a:r>
            <a:r>
              <a:rPr lang="ru-RU" i="1" dirty="0">
                <a:solidFill>
                  <a:schemeClr val="accent1">
                    <a:lumMod val="75000"/>
                  </a:schemeClr>
                </a:solidFill>
                <a:latin typeface="Arial"/>
                <a:ea typeface="Calibri"/>
                <a:cs typeface="Arial"/>
              </a:rPr>
              <a:t>Будь доброжелательным к товарищам. Помни, что вы делаете общее дело.</a:t>
            </a:r>
            <a:endParaRPr lang="ru-RU">
              <a:solidFill>
                <a:schemeClr val="accent1">
                  <a:lumMod val="75000"/>
                </a:schemeClr>
              </a:solidFill>
              <a:ea typeface="Calibri"/>
              <a:cs typeface="Calibri"/>
            </a:endParaRPr>
          </a:p>
          <a:p>
            <a:pPr>
              <a:buNone/>
            </a:pPr>
            <a:r>
              <a:rPr lang="ru-RU" i="1" dirty="0">
                <a:solidFill>
                  <a:schemeClr val="accent1">
                    <a:lumMod val="75000"/>
                  </a:schemeClr>
                </a:solidFill>
                <a:latin typeface="Arial"/>
                <a:ea typeface="Calibri"/>
                <a:cs typeface="Arial"/>
              </a:rPr>
              <a:t>2. Чётко высказывай предлагаемый способ решения.</a:t>
            </a:r>
            <a:endParaRPr lang="ru-RU">
              <a:solidFill>
                <a:schemeClr val="accent1">
                  <a:lumMod val="75000"/>
                </a:schemeClr>
              </a:solidFill>
              <a:ea typeface="Calibri"/>
              <a:cs typeface="Calibri"/>
            </a:endParaRPr>
          </a:p>
          <a:p>
            <a:pPr>
              <a:buNone/>
            </a:pPr>
            <a:r>
              <a:rPr lang="ru-RU" i="1" dirty="0">
                <a:solidFill>
                  <a:schemeClr val="accent1">
                    <a:lumMod val="75000"/>
                  </a:schemeClr>
                </a:solidFill>
                <a:latin typeface="Arial"/>
                <a:ea typeface="Calibri"/>
                <a:cs typeface="Arial"/>
              </a:rPr>
              <a:t>3. Умей слушать других.</a:t>
            </a:r>
            <a:endParaRPr lang="ru-RU">
              <a:solidFill>
                <a:schemeClr val="accent1">
                  <a:lumMod val="75000"/>
                </a:schemeClr>
              </a:solidFill>
              <a:ea typeface="Calibri"/>
              <a:cs typeface="Calibri"/>
            </a:endParaRPr>
          </a:p>
          <a:p>
            <a:pPr>
              <a:buNone/>
            </a:pPr>
            <a:r>
              <a:rPr lang="ru-RU" i="1" dirty="0">
                <a:solidFill>
                  <a:schemeClr val="accent1">
                    <a:lumMod val="75000"/>
                  </a:schemeClr>
                </a:solidFill>
                <a:latin typeface="Arial"/>
                <a:ea typeface="Calibri"/>
                <a:cs typeface="Arial"/>
              </a:rPr>
              <a:t>3. Если не согласен с мнением других: НЕ КРИЧИ, НЕ ПЕРЕБИВАЙ. Пользуйся вежливыми фразами.</a:t>
            </a:r>
            <a:endParaRPr lang="ru-RU">
              <a:solidFill>
                <a:schemeClr val="accent1">
                  <a:lumMod val="75000"/>
                </a:schemeClr>
              </a:solidFill>
              <a:ea typeface="Calibri"/>
              <a:cs typeface="Calibri"/>
            </a:endParaRPr>
          </a:p>
          <a:p>
            <a:pPr>
              <a:buNone/>
            </a:pPr>
            <a:r>
              <a:rPr lang="ru-RU" i="1" dirty="0">
                <a:solidFill>
                  <a:schemeClr val="accent1">
                    <a:lumMod val="75000"/>
                  </a:schemeClr>
                </a:solidFill>
                <a:latin typeface="Arial"/>
                <a:ea typeface="Calibri"/>
                <a:cs typeface="Arial"/>
              </a:rPr>
              <a:t>4. Если ты оказался не прав, извинись, признай свою ошибку, не упрямься. Не смейся над чужими ошибками</a:t>
            </a:r>
            <a:r>
              <a:rPr lang="ru-RU" b="1" dirty="0">
                <a:solidFill>
                  <a:schemeClr val="accent1">
                    <a:lumMod val="75000"/>
                  </a:schemeClr>
                </a:solidFill>
                <a:latin typeface="Arial"/>
                <a:ea typeface="Calibri"/>
                <a:cs typeface="Arial"/>
              </a:rPr>
              <a:t>. </a:t>
            </a:r>
            <a:r>
              <a:rPr lang="ru-RU" i="1" dirty="0">
                <a:solidFill>
                  <a:schemeClr val="accent1">
                    <a:lumMod val="75000"/>
                  </a:schemeClr>
                </a:solidFill>
                <a:latin typeface="Arial"/>
                <a:ea typeface="Calibri"/>
                <a:cs typeface="Arial"/>
              </a:rPr>
              <a:t>Помни, что ты можешь оказаться в таком же положении.</a:t>
            </a:r>
            <a:endParaRPr lang="ru-RU">
              <a:solidFill>
                <a:schemeClr val="accent1">
                  <a:lumMod val="75000"/>
                </a:schemeClr>
              </a:solidFill>
              <a:ea typeface="Calibri"/>
              <a:cs typeface="Calibri"/>
            </a:endParaRPr>
          </a:p>
          <a:p>
            <a:pPr marL="0" indent="0">
              <a:buNone/>
            </a:pPr>
            <a:endParaRPr lang="ru-RU" b="1" dirty="0">
              <a:solidFill>
                <a:srgbClr val="FF0000"/>
              </a:solidFill>
              <a:latin typeface="Arial"/>
              <a:ea typeface="Calibri"/>
              <a:cs typeface="Arial"/>
            </a:endParaRPr>
          </a:p>
        </p:txBody>
      </p:sp>
    </p:spTree>
    <p:extLst>
      <p:ext uri="{BB962C8B-B14F-4D97-AF65-F5344CB8AC3E}">
        <p14:creationId xmlns="" xmlns:p14="http://schemas.microsoft.com/office/powerpoint/2010/main" val="4218009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8563C353-23C2-4068-5675-E106026BF0C0}"/>
              </a:ext>
            </a:extLst>
          </p:cNvPr>
          <p:cNvSpPr>
            <a:spLocks noGrp="1"/>
          </p:cNvSpPr>
          <p:nvPr>
            <p:ph type="title"/>
          </p:nvPr>
        </p:nvSpPr>
        <p:spPr/>
        <p:txBody>
          <a:bodyPr/>
          <a:lstStyle/>
          <a:p>
            <a:r>
              <a:rPr lang="ru-RU" sz="2800">
                <a:solidFill>
                  <a:schemeClr val="accent1"/>
                </a:solidFill>
                <a:latin typeface="Times New Roman"/>
                <a:cs typeface="Times New Roman"/>
              </a:rPr>
              <a:t>1.В одном из выделенных ниже слов допущена ошибка в образовании формы слова. Исправьте ошибку и запишите слово правильно</a:t>
            </a:r>
            <a:endParaRPr lang="ru-RU" sz="2800">
              <a:solidFill>
                <a:schemeClr val="accent1"/>
              </a:solidFill>
              <a:ea typeface="Calibri Light"/>
              <a:cs typeface="Calibri Light"/>
            </a:endParaRPr>
          </a:p>
          <a:p>
            <a:endParaRPr lang="ru-RU" sz="2800" dirty="0">
              <a:solidFill>
                <a:schemeClr val="accent1"/>
              </a:solidFill>
              <a:latin typeface="Times New Roman"/>
              <a:cs typeface="Times New Roman"/>
            </a:endParaRPr>
          </a:p>
        </p:txBody>
      </p:sp>
      <p:sp>
        <p:nvSpPr>
          <p:cNvPr id="3" name="Объект 2">
            <a:extLst>
              <a:ext uri="{FF2B5EF4-FFF2-40B4-BE49-F238E27FC236}">
                <a16:creationId xmlns="" xmlns:a16="http://schemas.microsoft.com/office/drawing/2014/main" id="{6FDAD4FE-63B2-95EC-7C33-C11735DC8A77}"/>
              </a:ext>
            </a:extLst>
          </p:cNvPr>
          <p:cNvSpPr>
            <a:spLocks noGrp="1"/>
          </p:cNvSpPr>
          <p:nvPr>
            <p:ph idx="1"/>
          </p:nvPr>
        </p:nvSpPr>
        <p:spPr/>
        <p:txBody>
          <a:bodyPr vert="horz" lIns="91440" tIns="45720" rIns="91440" bIns="45720" rtlCol="0" anchor="t">
            <a:normAutofit/>
          </a:bodyPr>
          <a:lstStyle/>
          <a:p>
            <a:r>
              <a:rPr lang="ru-RU">
                <a:solidFill>
                  <a:schemeClr val="accent1"/>
                </a:solidFill>
                <a:latin typeface="Times New Roman"/>
                <a:cs typeface="Times New Roman"/>
              </a:rPr>
              <a:t>килограмм ЯБЛОК</a:t>
            </a:r>
            <a:endParaRPr lang="ru-RU">
              <a:solidFill>
                <a:schemeClr val="accent1"/>
              </a:solidFill>
              <a:ea typeface="Calibri"/>
              <a:cs typeface="Calibri"/>
            </a:endParaRPr>
          </a:p>
          <a:p>
            <a:r>
              <a:rPr lang="ru-RU" dirty="0">
                <a:solidFill>
                  <a:schemeClr val="accent1"/>
                </a:solidFill>
                <a:latin typeface="Times New Roman"/>
                <a:cs typeface="Times New Roman"/>
              </a:rPr>
              <a:t>СЕМЬЮДЕСЯТЬЮ процентами</a:t>
            </a:r>
            <a:endParaRPr lang="ru-RU">
              <a:solidFill>
                <a:schemeClr val="accent1"/>
              </a:solidFill>
              <a:ea typeface="Calibri"/>
              <a:cs typeface="Calibri"/>
            </a:endParaRPr>
          </a:p>
          <a:p>
            <a:r>
              <a:rPr lang="ru-RU" dirty="0">
                <a:solidFill>
                  <a:schemeClr val="accent1"/>
                </a:solidFill>
                <a:latin typeface="Times New Roman"/>
                <a:cs typeface="Times New Roman"/>
              </a:rPr>
              <a:t>ПОЕЗЖАЙ в Подмосковье</a:t>
            </a:r>
            <a:endParaRPr lang="ru-RU">
              <a:solidFill>
                <a:schemeClr val="accent1"/>
              </a:solidFill>
              <a:ea typeface="Calibri"/>
              <a:cs typeface="Calibri"/>
            </a:endParaRPr>
          </a:p>
          <a:p>
            <a:r>
              <a:rPr lang="ru-RU" dirty="0">
                <a:solidFill>
                  <a:schemeClr val="accent1"/>
                </a:solidFill>
                <a:latin typeface="Times New Roman"/>
                <a:cs typeface="Times New Roman"/>
              </a:rPr>
              <a:t>голос более ЗВУЧНЕЕ</a:t>
            </a:r>
            <a:endParaRPr lang="ru-RU">
              <a:solidFill>
                <a:schemeClr val="accent1"/>
              </a:solidFill>
              <a:ea typeface="Calibri"/>
              <a:cs typeface="Calibri"/>
            </a:endParaRPr>
          </a:p>
        </p:txBody>
      </p:sp>
    </p:spTree>
    <p:extLst>
      <p:ext uri="{BB962C8B-B14F-4D97-AF65-F5344CB8AC3E}">
        <p14:creationId xmlns="" xmlns:p14="http://schemas.microsoft.com/office/powerpoint/2010/main" val="6735975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7CBC8CE1-3958-D07D-B7A3-5F399764B9B3}"/>
              </a:ext>
            </a:extLst>
          </p:cNvPr>
          <p:cNvSpPr>
            <a:spLocks noGrp="1"/>
          </p:cNvSpPr>
          <p:nvPr>
            <p:ph type="title"/>
          </p:nvPr>
        </p:nvSpPr>
        <p:spPr/>
        <p:txBody>
          <a:bodyPr/>
          <a:lstStyle/>
          <a:p>
            <a:r>
              <a:rPr lang="ru-RU" sz="2800" dirty="0">
                <a:solidFill>
                  <a:schemeClr val="accent1"/>
                </a:solidFill>
                <a:latin typeface="Helvetica"/>
                <a:cs typeface="Helvetica"/>
              </a:rPr>
              <a:t>2.В одном из выделенных ниже слов допущена ошибка в образовании формы слова.</a:t>
            </a:r>
            <a:endParaRPr lang="ru-RU" sz="2800" dirty="0">
              <a:solidFill>
                <a:schemeClr val="accent1"/>
              </a:solidFill>
              <a:ea typeface="Calibri Light"/>
              <a:cs typeface="Calibri Light"/>
            </a:endParaRPr>
          </a:p>
          <a:p>
            <a:endParaRPr lang="ru-RU" dirty="0">
              <a:solidFill>
                <a:schemeClr val="accent1"/>
              </a:solidFill>
              <a:ea typeface="Calibri Light"/>
              <a:cs typeface="Calibri Light"/>
            </a:endParaRPr>
          </a:p>
        </p:txBody>
      </p:sp>
      <p:sp>
        <p:nvSpPr>
          <p:cNvPr id="3" name="Объект 2">
            <a:extLst>
              <a:ext uri="{FF2B5EF4-FFF2-40B4-BE49-F238E27FC236}">
                <a16:creationId xmlns="" xmlns:a16="http://schemas.microsoft.com/office/drawing/2014/main" id="{7536F3E3-CE03-EEB7-E32E-63C4A2CC1EB9}"/>
              </a:ext>
            </a:extLst>
          </p:cNvPr>
          <p:cNvSpPr>
            <a:spLocks noGrp="1"/>
          </p:cNvSpPr>
          <p:nvPr>
            <p:ph idx="1"/>
          </p:nvPr>
        </p:nvSpPr>
        <p:spPr/>
        <p:txBody>
          <a:bodyPr vert="horz" lIns="91440" tIns="45720" rIns="91440" bIns="45720" rtlCol="0" anchor="t">
            <a:normAutofit/>
          </a:bodyPr>
          <a:lstStyle/>
          <a:p>
            <a:r>
              <a:rPr lang="ru-RU" dirty="0">
                <a:solidFill>
                  <a:schemeClr val="accent1"/>
                </a:solidFill>
                <a:latin typeface="Helvetica"/>
                <a:cs typeface="Helvetica"/>
              </a:rPr>
              <a:t>ЗАЖЖЁТСЯ огонь</a:t>
            </a:r>
            <a:endParaRPr lang="ru-RU" dirty="0">
              <a:solidFill>
                <a:schemeClr val="accent1"/>
              </a:solidFill>
              <a:ea typeface="Calibri"/>
              <a:cs typeface="Calibri"/>
            </a:endParaRPr>
          </a:p>
          <a:p>
            <a:r>
              <a:rPr lang="ru-RU" dirty="0">
                <a:solidFill>
                  <a:schemeClr val="accent1"/>
                </a:solidFill>
                <a:latin typeface="Helvetica"/>
                <a:cs typeface="Helvetica"/>
              </a:rPr>
              <a:t>разные ВОЗРАСТЫ</a:t>
            </a:r>
            <a:endParaRPr lang="ru-RU" dirty="0">
              <a:solidFill>
                <a:schemeClr val="accent1"/>
              </a:solidFill>
              <a:ea typeface="Calibri"/>
              <a:cs typeface="Calibri"/>
            </a:endParaRPr>
          </a:p>
          <a:p>
            <a:r>
              <a:rPr lang="ru-RU" dirty="0">
                <a:solidFill>
                  <a:schemeClr val="accent1"/>
                </a:solidFill>
                <a:latin typeface="Helvetica"/>
                <a:cs typeface="Helvetica"/>
              </a:rPr>
              <a:t>в ДВУХ тысячи шестой раз</a:t>
            </a:r>
            <a:endParaRPr lang="ru-RU" dirty="0">
              <a:solidFill>
                <a:schemeClr val="accent1"/>
              </a:solidFill>
              <a:ea typeface="Calibri"/>
              <a:cs typeface="Calibri"/>
            </a:endParaRPr>
          </a:p>
          <a:p>
            <a:r>
              <a:rPr lang="ru-RU" dirty="0">
                <a:solidFill>
                  <a:schemeClr val="accent1"/>
                </a:solidFill>
                <a:latin typeface="Helvetica"/>
                <a:cs typeface="Helvetica"/>
              </a:rPr>
              <a:t>несколько СОЛДАТ</a:t>
            </a:r>
            <a:endParaRPr lang="ru-RU" dirty="0">
              <a:solidFill>
                <a:schemeClr val="accent1"/>
              </a:solidFill>
              <a:ea typeface="Calibri"/>
              <a:cs typeface="Calibri"/>
            </a:endParaRPr>
          </a:p>
          <a:p>
            <a:r>
              <a:rPr lang="ru-RU" dirty="0">
                <a:solidFill>
                  <a:schemeClr val="accent1"/>
                </a:solidFill>
                <a:latin typeface="Helvetica"/>
                <a:cs typeface="Helvetica"/>
              </a:rPr>
              <a:t>быть ВЫШЕ всех</a:t>
            </a:r>
            <a:endParaRPr lang="ru-RU" dirty="0">
              <a:solidFill>
                <a:schemeClr val="accent1"/>
              </a:solidFill>
              <a:ea typeface="Calibri"/>
              <a:cs typeface="Calibri"/>
            </a:endParaRPr>
          </a:p>
          <a:p>
            <a:endParaRPr lang="ru-RU" dirty="0">
              <a:solidFill>
                <a:schemeClr val="accent1"/>
              </a:solidFill>
              <a:ea typeface="Calibri"/>
              <a:cs typeface="Calibri"/>
            </a:endParaRPr>
          </a:p>
        </p:txBody>
      </p:sp>
    </p:spTree>
    <p:extLst>
      <p:ext uri="{BB962C8B-B14F-4D97-AF65-F5344CB8AC3E}">
        <p14:creationId xmlns="" xmlns:p14="http://schemas.microsoft.com/office/powerpoint/2010/main" val="41747243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F5ABA920-F4E9-DB03-C4C9-FCEC3839DE8E}"/>
              </a:ext>
            </a:extLst>
          </p:cNvPr>
          <p:cNvSpPr>
            <a:spLocks noGrp="1"/>
          </p:cNvSpPr>
          <p:nvPr>
            <p:ph type="title"/>
          </p:nvPr>
        </p:nvSpPr>
        <p:spPr/>
        <p:txBody>
          <a:bodyPr/>
          <a:lstStyle/>
          <a:p>
            <a:r>
              <a:rPr lang="ru-RU" sz="2800" dirty="0">
                <a:solidFill>
                  <a:schemeClr val="accent1"/>
                </a:solidFill>
                <a:latin typeface="Helvetica"/>
                <a:cs typeface="Helvetica"/>
              </a:rPr>
              <a:t>3.В одном из выделенных ниже слов допущена ошибка в образовании формы слова.</a:t>
            </a:r>
            <a:endParaRPr lang="ru-RU" dirty="0">
              <a:solidFill>
                <a:schemeClr val="accent1"/>
              </a:solidFill>
              <a:ea typeface="Calibri Light" panose="020F0302020204030204"/>
              <a:cs typeface="Calibri Light" panose="020F0302020204030204"/>
            </a:endParaRPr>
          </a:p>
          <a:p>
            <a:endParaRPr lang="ru-RU" dirty="0">
              <a:ea typeface="Calibri Light"/>
              <a:cs typeface="Calibri Light"/>
            </a:endParaRPr>
          </a:p>
        </p:txBody>
      </p:sp>
      <p:sp>
        <p:nvSpPr>
          <p:cNvPr id="3" name="Объект 2">
            <a:extLst>
              <a:ext uri="{FF2B5EF4-FFF2-40B4-BE49-F238E27FC236}">
                <a16:creationId xmlns="" xmlns:a16="http://schemas.microsoft.com/office/drawing/2014/main" id="{E1139542-CDF4-B44F-CA7B-6BF8A9756A88}"/>
              </a:ext>
            </a:extLst>
          </p:cNvPr>
          <p:cNvSpPr>
            <a:spLocks noGrp="1"/>
          </p:cNvSpPr>
          <p:nvPr>
            <p:ph idx="1"/>
          </p:nvPr>
        </p:nvSpPr>
        <p:spPr/>
        <p:txBody>
          <a:bodyPr vert="horz" lIns="91440" tIns="45720" rIns="91440" bIns="45720" rtlCol="0" anchor="t">
            <a:normAutofit/>
          </a:bodyPr>
          <a:lstStyle/>
          <a:p>
            <a:r>
              <a:rPr lang="ru-RU" dirty="0">
                <a:solidFill>
                  <a:schemeClr val="accent1"/>
                </a:solidFill>
                <a:latin typeface="Helvetica"/>
                <a:ea typeface="Calibri"/>
                <a:cs typeface="Helvetica"/>
              </a:rPr>
              <a:t>о СЕМИСТА километрах</a:t>
            </a:r>
            <a:endParaRPr lang="ru-RU" dirty="0">
              <a:solidFill>
                <a:schemeClr val="accent1"/>
              </a:solidFill>
              <a:ea typeface="Calibri"/>
              <a:cs typeface="Calibri"/>
            </a:endParaRPr>
          </a:p>
          <a:p>
            <a:r>
              <a:rPr lang="ru-RU">
                <a:solidFill>
                  <a:schemeClr val="accent1"/>
                </a:solidFill>
                <a:latin typeface="Helvetica"/>
                <a:ea typeface="Calibri"/>
                <a:cs typeface="Helvetica"/>
              </a:rPr>
              <a:t>более НУЖНЫЙ элемент</a:t>
            </a:r>
            <a:endParaRPr lang="ru-RU">
              <a:solidFill>
                <a:schemeClr val="accent1"/>
              </a:solidFill>
              <a:ea typeface="Calibri"/>
              <a:cs typeface="Calibri"/>
            </a:endParaRPr>
          </a:p>
          <a:p>
            <a:r>
              <a:rPr lang="ru-RU" dirty="0">
                <a:solidFill>
                  <a:schemeClr val="accent1"/>
                </a:solidFill>
                <a:latin typeface="Helvetica"/>
                <a:ea typeface="Calibri"/>
                <a:cs typeface="Helvetica"/>
              </a:rPr>
              <a:t>несколько АБЗАЦЕВ</a:t>
            </a:r>
            <a:endParaRPr lang="ru-RU">
              <a:solidFill>
                <a:schemeClr val="accent1"/>
              </a:solidFill>
              <a:ea typeface="Calibri"/>
              <a:cs typeface="Calibri"/>
            </a:endParaRPr>
          </a:p>
          <a:p>
            <a:r>
              <a:rPr lang="ru-RU" dirty="0">
                <a:solidFill>
                  <a:schemeClr val="accent1"/>
                </a:solidFill>
                <a:latin typeface="Helvetica"/>
                <a:ea typeface="Calibri"/>
                <a:cs typeface="Helvetica"/>
              </a:rPr>
              <a:t>в ОБЕИХ колоннах</a:t>
            </a:r>
            <a:endParaRPr lang="ru-RU">
              <a:solidFill>
                <a:schemeClr val="accent1"/>
              </a:solidFill>
              <a:ea typeface="Calibri"/>
              <a:cs typeface="Calibri"/>
            </a:endParaRPr>
          </a:p>
          <a:p>
            <a:r>
              <a:rPr lang="ru-RU" dirty="0">
                <a:solidFill>
                  <a:schemeClr val="accent1"/>
                </a:solidFill>
                <a:latin typeface="Helvetica"/>
                <a:ea typeface="Calibri"/>
                <a:cs typeface="Helvetica"/>
              </a:rPr>
              <a:t>ЛЯГТЕ на диван</a:t>
            </a:r>
            <a:endParaRPr lang="ru-RU">
              <a:solidFill>
                <a:schemeClr val="accent1"/>
              </a:solidFill>
              <a:ea typeface="Calibri"/>
              <a:cs typeface="Calibri"/>
            </a:endParaRPr>
          </a:p>
          <a:p>
            <a:endParaRPr lang="ru-RU" dirty="0">
              <a:solidFill>
                <a:schemeClr val="accent1"/>
              </a:solidFill>
              <a:ea typeface="Calibri"/>
              <a:cs typeface="Calibri"/>
            </a:endParaRPr>
          </a:p>
        </p:txBody>
      </p:sp>
    </p:spTree>
    <p:extLst>
      <p:ext uri="{BB962C8B-B14F-4D97-AF65-F5344CB8AC3E}">
        <p14:creationId xmlns="" xmlns:p14="http://schemas.microsoft.com/office/powerpoint/2010/main" val="20914924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8E9353FB-A5D4-DCFA-C9FC-D53573F1A0EA}"/>
              </a:ext>
            </a:extLst>
          </p:cNvPr>
          <p:cNvSpPr>
            <a:spLocks noGrp="1"/>
          </p:cNvSpPr>
          <p:nvPr>
            <p:ph type="title"/>
          </p:nvPr>
        </p:nvSpPr>
        <p:spPr/>
        <p:txBody>
          <a:bodyPr/>
          <a:lstStyle/>
          <a:p>
            <a:r>
              <a:rPr lang="ru-RU" sz="2800" dirty="0">
                <a:solidFill>
                  <a:schemeClr val="accent1"/>
                </a:solidFill>
                <a:latin typeface="Helvetica"/>
                <a:cs typeface="Helvetica"/>
              </a:rPr>
              <a:t>4.В одном из выделенных ниже слов допущена ошибка в образовании формы слова.</a:t>
            </a:r>
            <a:endParaRPr lang="ru-RU" sz="2800">
              <a:solidFill>
                <a:schemeClr val="accent1"/>
              </a:solidFill>
              <a:ea typeface="Calibri Light"/>
              <a:cs typeface="Calibri Light"/>
            </a:endParaRPr>
          </a:p>
          <a:p>
            <a:endParaRPr lang="ru-RU" dirty="0">
              <a:ea typeface="Calibri Light"/>
              <a:cs typeface="Calibri Light"/>
            </a:endParaRPr>
          </a:p>
        </p:txBody>
      </p:sp>
      <p:sp>
        <p:nvSpPr>
          <p:cNvPr id="3" name="Объект 2">
            <a:extLst>
              <a:ext uri="{FF2B5EF4-FFF2-40B4-BE49-F238E27FC236}">
                <a16:creationId xmlns="" xmlns:a16="http://schemas.microsoft.com/office/drawing/2014/main" id="{DA4705A4-9159-0859-5AE7-42947D236C17}"/>
              </a:ext>
            </a:extLst>
          </p:cNvPr>
          <p:cNvSpPr>
            <a:spLocks noGrp="1"/>
          </p:cNvSpPr>
          <p:nvPr>
            <p:ph idx="1"/>
          </p:nvPr>
        </p:nvSpPr>
        <p:spPr/>
        <p:txBody>
          <a:bodyPr vert="horz" lIns="91440" tIns="45720" rIns="91440" bIns="45720" rtlCol="0" anchor="t">
            <a:normAutofit/>
          </a:bodyPr>
          <a:lstStyle/>
          <a:p>
            <a:pPr>
              <a:buFont typeface="Arial"/>
              <a:buChar char="•"/>
            </a:pPr>
            <a:r>
              <a:rPr lang="ru-RU" dirty="0">
                <a:solidFill>
                  <a:schemeClr val="accent1"/>
                </a:solidFill>
                <a:latin typeface="Helvetica"/>
                <a:cs typeface="Helvetica"/>
              </a:rPr>
              <a:t>опытные ТРЕНЕРЫ</a:t>
            </a:r>
            <a:endParaRPr lang="ru-RU">
              <a:solidFill>
                <a:schemeClr val="accent1"/>
              </a:solidFill>
              <a:cs typeface="Calibri"/>
            </a:endParaRPr>
          </a:p>
          <a:p>
            <a:pPr>
              <a:buFont typeface="Arial"/>
              <a:buChar char="•"/>
            </a:pPr>
            <a:r>
              <a:rPr lang="ru-RU" dirty="0">
                <a:solidFill>
                  <a:schemeClr val="accent1"/>
                </a:solidFill>
                <a:latin typeface="Helvetica"/>
                <a:cs typeface="Helvetica"/>
              </a:rPr>
              <a:t>по ОБОИМ сторонам</a:t>
            </a:r>
            <a:endParaRPr lang="ru-RU">
              <a:solidFill>
                <a:schemeClr val="accent1"/>
              </a:solidFill>
              <a:cs typeface="Calibri"/>
            </a:endParaRPr>
          </a:p>
          <a:p>
            <a:pPr>
              <a:buFont typeface="Arial"/>
              <a:buChar char="•"/>
            </a:pPr>
            <a:r>
              <a:rPr lang="ru-RU" dirty="0">
                <a:solidFill>
                  <a:schemeClr val="accent1"/>
                </a:solidFill>
                <a:latin typeface="Helvetica"/>
                <a:cs typeface="Helvetica"/>
              </a:rPr>
              <a:t>звучит не менее ГРОМКО</a:t>
            </a:r>
            <a:endParaRPr lang="ru-RU">
              <a:solidFill>
                <a:schemeClr val="accent1"/>
              </a:solidFill>
              <a:cs typeface="Calibri"/>
            </a:endParaRPr>
          </a:p>
          <a:p>
            <a:pPr>
              <a:buFont typeface="Arial"/>
              <a:buChar char="•"/>
            </a:pPr>
            <a:r>
              <a:rPr lang="ru-RU" dirty="0">
                <a:solidFill>
                  <a:schemeClr val="accent1"/>
                </a:solidFill>
                <a:latin typeface="Helvetica"/>
                <a:cs typeface="Helvetica"/>
              </a:rPr>
              <a:t>ПОЕЗЖАЙТЕ вперёд</a:t>
            </a:r>
            <a:endParaRPr lang="ru-RU">
              <a:solidFill>
                <a:schemeClr val="accent1"/>
              </a:solidFill>
              <a:cs typeface="Calibri"/>
            </a:endParaRPr>
          </a:p>
          <a:p>
            <a:pPr>
              <a:buFont typeface="Arial"/>
              <a:buChar char="•"/>
            </a:pPr>
            <a:r>
              <a:rPr lang="ru-RU" dirty="0">
                <a:solidFill>
                  <a:schemeClr val="accent1"/>
                </a:solidFill>
                <a:latin typeface="Helvetica"/>
                <a:cs typeface="Helvetica"/>
              </a:rPr>
              <a:t>нет ТУФЕЛЬ</a:t>
            </a:r>
            <a:endParaRPr lang="ru-RU">
              <a:solidFill>
                <a:schemeClr val="accent1"/>
              </a:solidFill>
              <a:cs typeface="Calibri"/>
            </a:endParaRPr>
          </a:p>
          <a:p>
            <a:pPr indent="0">
              <a:buNone/>
            </a:pPr>
            <a:endParaRPr lang="ru-RU" dirty="0">
              <a:solidFill>
                <a:schemeClr val="accent1"/>
              </a:solidFill>
              <a:latin typeface="Arial"/>
              <a:cs typeface="Arial"/>
            </a:endParaRPr>
          </a:p>
          <a:p>
            <a:pPr marL="0" indent="0">
              <a:buNone/>
            </a:pPr>
            <a:endParaRPr lang="ru-RU" dirty="0">
              <a:solidFill>
                <a:schemeClr val="accent1"/>
              </a:solidFill>
              <a:latin typeface="Helvetica"/>
              <a:ea typeface="Calibri"/>
              <a:cs typeface="Helvetica"/>
            </a:endParaRPr>
          </a:p>
          <a:p>
            <a:endParaRPr lang="ru-RU" dirty="0">
              <a:solidFill>
                <a:schemeClr val="accent1"/>
              </a:solidFill>
              <a:ea typeface="Calibri"/>
              <a:cs typeface="Calibri"/>
            </a:endParaRPr>
          </a:p>
        </p:txBody>
      </p:sp>
    </p:spTree>
    <p:extLst>
      <p:ext uri="{BB962C8B-B14F-4D97-AF65-F5344CB8AC3E}">
        <p14:creationId xmlns="" xmlns:p14="http://schemas.microsoft.com/office/powerpoint/2010/main" val="6495466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0B26C2CD-C5EA-2C58-5811-09CF0E68BC21}"/>
              </a:ext>
            </a:extLst>
          </p:cNvPr>
          <p:cNvSpPr>
            <a:spLocks noGrp="1"/>
          </p:cNvSpPr>
          <p:nvPr>
            <p:ph type="title"/>
          </p:nvPr>
        </p:nvSpPr>
        <p:spPr/>
        <p:txBody>
          <a:bodyPr/>
          <a:lstStyle/>
          <a:p>
            <a:r>
              <a:rPr lang="ru-RU" sz="2800" dirty="0">
                <a:solidFill>
                  <a:schemeClr val="accent1"/>
                </a:solidFill>
                <a:latin typeface="Helvetica"/>
                <a:cs typeface="Helvetica"/>
              </a:rPr>
              <a:t>5.В одном из выделенных ниже слов допущена ошибка в образовании </a:t>
            </a:r>
            <a:r>
              <a:rPr lang="ru-RU" sz="2800" b="1" dirty="0">
                <a:solidFill>
                  <a:schemeClr val="accent1"/>
                </a:solidFill>
                <a:latin typeface="Helvetica"/>
                <a:cs typeface="Helvetica"/>
              </a:rPr>
              <a:t>формы слова</a:t>
            </a:r>
            <a:r>
              <a:rPr lang="ru-RU" sz="2800" dirty="0">
                <a:solidFill>
                  <a:schemeClr val="accent1"/>
                </a:solidFill>
                <a:latin typeface="Helvetica"/>
                <a:cs typeface="Helvetica"/>
              </a:rPr>
              <a:t>.</a:t>
            </a:r>
            <a:endParaRPr lang="ru-RU" sz="2800">
              <a:solidFill>
                <a:schemeClr val="accent1"/>
              </a:solidFill>
              <a:cs typeface="Calibri Light"/>
            </a:endParaRPr>
          </a:p>
          <a:p>
            <a:endParaRPr lang="ru-RU" dirty="0">
              <a:cs typeface="Calibri Light"/>
            </a:endParaRPr>
          </a:p>
        </p:txBody>
      </p:sp>
      <p:sp>
        <p:nvSpPr>
          <p:cNvPr id="3" name="Объект 2">
            <a:extLst>
              <a:ext uri="{FF2B5EF4-FFF2-40B4-BE49-F238E27FC236}">
                <a16:creationId xmlns="" xmlns:a16="http://schemas.microsoft.com/office/drawing/2014/main" id="{268F96E4-61CD-0BDA-EE63-121B83FF072F}"/>
              </a:ext>
            </a:extLst>
          </p:cNvPr>
          <p:cNvSpPr>
            <a:spLocks noGrp="1"/>
          </p:cNvSpPr>
          <p:nvPr>
            <p:ph idx="1"/>
          </p:nvPr>
        </p:nvSpPr>
        <p:spPr/>
        <p:txBody>
          <a:bodyPr vert="horz" lIns="91440" tIns="45720" rIns="91440" bIns="45720" rtlCol="0" anchor="t">
            <a:normAutofit/>
          </a:bodyPr>
          <a:lstStyle/>
          <a:p>
            <a:r>
              <a:rPr lang="ru-RU" dirty="0">
                <a:solidFill>
                  <a:schemeClr val="accent1"/>
                </a:solidFill>
                <a:latin typeface="Helvetica"/>
                <a:cs typeface="Helvetica"/>
              </a:rPr>
              <a:t>салат из ПОМИДОР</a:t>
            </a:r>
            <a:endParaRPr lang="ru-RU">
              <a:solidFill>
                <a:schemeClr val="accent1"/>
              </a:solidFill>
              <a:cs typeface="Calibri" panose="020F0502020204030204"/>
            </a:endParaRPr>
          </a:p>
          <a:p>
            <a:r>
              <a:rPr lang="ru-RU" dirty="0">
                <a:solidFill>
                  <a:schemeClr val="accent1"/>
                </a:solidFill>
                <a:latin typeface="Helvetica"/>
                <a:cs typeface="Helvetica"/>
              </a:rPr>
              <a:t>в ТРЁХСТАХ метрах</a:t>
            </a:r>
            <a:endParaRPr lang="ru-RU">
              <a:solidFill>
                <a:schemeClr val="accent1"/>
              </a:solidFill>
              <a:cs typeface="Calibri"/>
            </a:endParaRPr>
          </a:p>
          <a:p>
            <a:r>
              <a:rPr lang="ru-RU" dirty="0">
                <a:solidFill>
                  <a:schemeClr val="accent1"/>
                </a:solidFill>
                <a:latin typeface="Helvetica"/>
                <a:cs typeface="Helvetica"/>
              </a:rPr>
              <a:t>ЛОПНУВШИЙ воздушный шарик</a:t>
            </a:r>
            <a:endParaRPr lang="ru-RU">
              <a:solidFill>
                <a:schemeClr val="accent1"/>
              </a:solidFill>
              <a:cs typeface="Calibri"/>
            </a:endParaRPr>
          </a:p>
          <a:p>
            <a:r>
              <a:rPr lang="ru-RU" dirty="0">
                <a:solidFill>
                  <a:schemeClr val="accent1"/>
                </a:solidFill>
                <a:latin typeface="Helvetica"/>
                <a:cs typeface="Helvetica"/>
              </a:rPr>
              <a:t>выступил наиболее УДАЧНО</a:t>
            </a:r>
            <a:endParaRPr lang="ru-RU">
              <a:solidFill>
                <a:schemeClr val="accent1"/>
              </a:solidFill>
              <a:cs typeface="Calibri"/>
            </a:endParaRPr>
          </a:p>
          <a:p>
            <a:r>
              <a:rPr lang="ru-RU" dirty="0">
                <a:solidFill>
                  <a:schemeClr val="accent1"/>
                </a:solidFill>
                <a:latin typeface="Helvetica"/>
                <a:cs typeface="Helvetica"/>
              </a:rPr>
              <a:t>ЛЯГТЕ на бок</a:t>
            </a:r>
            <a:endParaRPr lang="ru-RU">
              <a:solidFill>
                <a:schemeClr val="accent1"/>
              </a:solidFill>
              <a:cs typeface="Calibri"/>
            </a:endParaRPr>
          </a:p>
          <a:p>
            <a:endParaRPr lang="ru-RU" dirty="0">
              <a:cs typeface="Calibri"/>
            </a:endParaRPr>
          </a:p>
        </p:txBody>
      </p:sp>
    </p:spTree>
    <p:extLst>
      <p:ext uri="{BB962C8B-B14F-4D97-AF65-F5344CB8AC3E}">
        <p14:creationId xmlns="" xmlns:p14="http://schemas.microsoft.com/office/powerpoint/2010/main" val="7902109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3DDBDF7A-A78B-DC1B-932C-C0E540EB319C}"/>
              </a:ext>
            </a:extLst>
          </p:cNvPr>
          <p:cNvSpPr>
            <a:spLocks noGrp="1"/>
          </p:cNvSpPr>
          <p:nvPr>
            <p:ph type="title"/>
          </p:nvPr>
        </p:nvSpPr>
        <p:spPr/>
        <p:txBody>
          <a:bodyPr/>
          <a:lstStyle/>
          <a:p>
            <a:r>
              <a:rPr lang="ru-RU" sz="2400" err="1">
                <a:solidFill>
                  <a:schemeClr val="accent1"/>
                </a:solidFill>
                <a:latin typeface="Arial"/>
                <a:cs typeface="Arial"/>
              </a:rPr>
              <a:t>Ю.Казаков</a:t>
            </a:r>
            <a:endParaRPr lang="ru-RU" sz="2400">
              <a:solidFill>
                <a:schemeClr val="accent1"/>
              </a:solidFill>
              <a:cs typeface="Calibri Light"/>
            </a:endParaRPr>
          </a:p>
          <a:p>
            <a:endParaRPr lang="ru-RU" dirty="0">
              <a:cs typeface="Calibri Light"/>
            </a:endParaRPr>
          </a:p>
        </p:txBody>
      </p:sp>
      <p:sp>
        <p:nvSpPr>
          <p:cNvPr id="3" name="Объект 2">
            <a:extLst>
              <a:ext uri="{FF2B5EF4-FFF2-40B4-BE49-F238E27FC236}">
                <a16:creationId xmlns="" xmlns:a16="http://schemas.microsoft.com/office/drawing/2014/main" id="{568A3352-7E91-88F3-DCB3-1076E0484AAA}"/>
              </a:ext>
            </a:extLst>
          </p:cNvPr>
          <p:cNvSpPr>
            <a:spLocks noGrp="1"/>
          </p:cNvSpPr>
          <p:nvPr>
            <p:ph idx="1"/>
          </p:nvPr>
        </p:nvSpPr>
        <p:spPr/>
        <p:txBody>
          <a:bodyPr vert="horz" lIns="91440" tIns="45720" rIns="91440" bIns="45720" rtlCol="0" anchor="t">
            <a:noAutofit/>
          </a:bodyPr>
          <a:lstStyle/>
          <a:p>
            <a:pPr marL="0" indent="0">
              <a:buNone/>
            </a:pPr>
            <a:endParaRPr lang="ru-RU" sz="2000" dirty="0">
              <a:solidFill>
                <a:schemeClr val="accent1"/>
              </a:solidFill>
              <a:latin typeface="Arial"/>
              <a:cs typeface="Arial"/>
            </a:endParaRPr>
          </a:p>
          <a:p>
            <a:pPr>
              <a:buNone/>
            </a:pPr>
            <a:r>
              <a:rPr lang="ru-RU" sz="2000" dirty="0">
                <a:solidFill>
                  <a:schemeClr val="accent1"/>
                </a:solidFill>
                <a:latin typeface="Arial"/>
                <a:cs typeface="Arial"/>
              </a:rPr>
              <a:t>1. Молодым быть очень плохо. 2. Жизнь проходит очень быстро, тебе уже семнадцать или восемнадцать лет, а ты еще ничего не сделал. 3. Неизвестно даже, есть ли у тебя какие-нибудь таланты. 4. А хочется большой, бурной жизни! 5. Хочется писать стихи, чтобы вся страна знала их наизусть. 6. Или сочинить героическую симфонию и выйти потом к оркестру – бледному, во фраке, с волосами, падающими на лоб… 7. Что мне делать? 8. Что сделать, чтобы жизнь не прошла даром, чтобы каждый день был днем борьбы и побед? 9. Я живу в тоске, меня мучит мысль, что я не герой, не открыватель. 10. Способен ли я на подвиг? 11. Не знаю. 12. Способен ли я на тяжелый труд, хватит ли у меня сил на свершение великих дел? 13. Хуже всего то, что никто не понимает моей муки. 14. Все смотрят на меня как на мальчишку, даже иной раз ворошат мне волосы, будто мне еще 10 лет.</a:t>
            </a:r>
            <a:endParaRPr lang="ru-RU" sz="2000" dirty="0">
              <a:solidFill>
                <a:schemeClr val="accent1"/>
              </a:solidFill>
              <a:cs typeface="Calibri"/>
            </a:endParaRPr>
          </a:p>
          <a:p>
            <a:endParaRPr lang="ru-RU" sz="2000" dirty="0">
              <a:solidFill>
                <a:schemeClr val="accent1"/>
              </a:solidFill>
              <a:cs typeface="Calibri"/>
            </a:endParaRPr>
          </a:p>
        </p:txBody>
      </p:sp>
    </p:spTree>
    <p:extLst>
      <p:ext uri="{BB962C8B-B14F-4D97-AF65-F5344CB8AC3E}">
        <p14:creationId xmlns="" xmlns:p14="http://schemas.microsoft.com/office/powerpoint/2010/main" val="215308584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741</Words>
  <Application>Microsoft Office PowerPoint</Application>
  <PresentationFormat>Произвольный</PresentationFormat>
  <Paragraphs>94</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Тема урока :  «Работа с текстом в рамках подготовки к ЕГЭ»      </vt:lpstr>
      <vt:lpstr>Цели:</vt:lpstr>
      <vt:lpstr>правила работы в группах:</vt:lpstr>
      <vt:lpstr>1.В одном из выделенных ниже слов допущена ошибка в образовании формы слова. Исправьте ошибку и запишите слово правильно </vt:lpstr>
      <vt:lpstr>2.В одном из выделенных ниже слов допущена ошибка в образовании формы слова. </vt:lpstr>
      <vt:lpstr>3.В одном из выделенных ниже слов допущена ошибка в образовании формы слова. </vt:lpstr>
      <vt:lpstr>4.В одном из выделенных ниже слов допущена ошибка в образовании формы слова. </vt:lpstr>
      <vt:lpstr>5.В одном из выделенных ниже слов допущена ошибка в образовании формы слова. </vt:lpstr>
      <vt:lpstr>Ю.Казаков </vt:lpstr>
      <vt:lpstr>1. Какая проблема не затронута в этом тексте?</vt:lpstr>
      <vt:lpstr>2. Какое утверждение противоречит точке зрения автора? </vt:lpstr>
      <vt:lpstr>3. Определите стиль и тип речи текста. </vt:lpstr>
      <vt:lpstr>4. Укажите средства связи предложений № 9 и № 10. </vt:lpstr>
      <vt:lpstr>Физминутка для глаз </vt:lpstr>
      <vt:lpstr>Работа в группах  </vt:lpstr>
      <vt:lpstr>Домашнее задание </vt:lpstr>
      <vt:lpstr> Рефлексия </vt:lpstr>
      <vt:lpstr>Bсем большое спасибо!</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
  <cp:lastModifiedBy>007</cp:lastModifiedBy>
  <cp:revision>206</cp:revision>
  <dcterms:created xsi:type="dcterms:W3CDTF">2024-01-07T13:08:35Z</dcterms:created>
  <dcterms:modified xsi:type="dcterms:W3CDTF">2024-01-08T07:55:12Z</dcterms:modified>
</cp:coreProperties>
</file>