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388" y="-6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A766-D40F-4079-B5BF-A71EC4C4404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57BA7-3366-43D4-A2AF-7D168657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460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A766-D40F-4079-B5BF-A71EC4C4404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57BA7-3366-43D4-A2AF-7D168657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944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A766-D40F-4079-B5BF-A71EC4C4404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57BA7-3366-43D4-A2AF-7D168657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3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A766-D40F-4079-B5BF-A71EC4C4404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57BA7-3366-43D4-A2AF-7D168657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546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A766-D40F-4079-B5BF-A71EC4C4404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57BA7-3366-43D4-A2AF-7D168657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24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A766-D40F-4079-B5BF-A71EC4C4404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57BA7-3366-43D4-A2AF-7D168657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815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A766-D40F-4079-B5BF-A71EC4C4404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57BA7-3366-43D4-A2AF-7D168657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367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A766-D40F-4079-B5BF-A71EC4C4404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57BA7-3366-43D4-A2AF-7D168657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529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A766-D40F-4079-B5BF-A71EC4C4404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57BA7-3366-43D4-A2AF-7D168657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657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A766-D40F-4079-B5BF-A71EC4C4404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57BA7-3366-43D4-A2AF-7D168657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566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0A766-D40F-4079-B5BF-A71EC4C4404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557BA7-3366-43D4-A2AF-7D168657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636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0A766-D40F-4079-B5BF-A71EC4C44042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57BA7-3366-43D4-A2AF-7D16865721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980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772816"/>
            <a:ext cx="9906000" cy="1470025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tx2"/>
                </a:solidFill>
                <a:latin typeface="Bahnschrift SemiBold SemiConden" panose="020B0502040204020203" pitchFamily="34" charset="0"/>
              </a:rPr>
              <a:t>Календарь</a:t>
            </a:r>
            <a:br>
              <a:rPr lang="ru-RU" sz="9600" dirty="0" smtClean="0">
                <a:solidFill>
                  <a:schemeClr val="tx2"/>
                </a:solidFill>
                <a:latin typeface="Bahnschrift SemiBold SemiConden" panose="020B0502040204020203" pitchFamily="34" charset="0"/>
              </a:rPr>
            </a:br>
            <a:r>
              <a:rPr lang="ru-RU" sz="4800" dirty="0" smtClean="0">
                <a:solidFill>
                  <a:schemeClr val="tx2"/>
                </a:solidFill>
                <a:latin typeface="Bahnschrift SemiBold SemiConden" panose="020B0502040204020203" pitchFamily="34" charset="0"/>
              </a:rPr>
              <a:t>на январь 2024 г.</a:t>
            </a:r>
            <a:endParaRPr lang="ru-RU" sz="9600" dirty="0">
              <a:solidFill>
                <a:schemeClr val="tx2"/>
              </a:solidFill>
              <a:latin typeface="Bahnschrift SemiBold SemiConden" panose="020B0502040204020203" pitchFamily="34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906000" cy="6858000"/>
          </a:xfrm>
          <a:prstGeom prst="frame">
            <a:avLst>
              <a:gd name="adj1" fmla="val 2523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31" name="Picture 7" descr="D:\ВК и другое\Стикеры\Стикеры\IMG_20221208_185903_55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2" y="-27384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" descr="D:\ВК и другое\Стикеры\Стикеры\IMG_20221208_185903_55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45288" y="50515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D:\ВК и другое\Стикеры\Стикеры\IMG_20221218_230339_38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6419" y="4293094"/>
            <a:ext cx="2599581" cy="2599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6" descr="D:\ВК и другое\Стикеры\Стикеры\IMG_20221218_230339_38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4225974"/>
            <a:ext cx="2599581" cy="2599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D:\ВК и другое\Стикеры\Стикеры\IMG_20221218_230342_967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982"/>
          <a:stretch/>
        </p:blipFill>
        <p:spPr bwMode="auto">
          <a:xfrm>
            <a:off x="3080792" y="3429000"/>
            <a:ext cx="3744416" cy="3145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98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842708"/>
              </p:ext>
            </p:extLst>
          </p:nvPr>
        </p:nvGraphicFramePr>
        <p:xfrm>
          <a:off x="291000" y="928536"/>
          <a:ext cx="9324000" cy="5753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2000"/>
                <a:gridCol w="1332000"/>
                <a:gridCol w="1332000"/>
                <a:gridCol w="1332000"/>
                <a:gridCol w="1332000"/>
                <a:gridCol w="1332000"/>
                <a:gridCol w="1332000"/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Bahnschrift SemiBold SemiConden" panose="020B0502040204020203" pitchFamily="34" charset="0"/>
                        </a:rPr>
                        <a:t>ПН</a:t>
                      </a:r>
                      <a:endParaRPr lang="ru-RU" sz="1400" dirty="0">
                        <a:latin typeface="Bahnschrift SemiBold SemiConden" panose="020B0502040204020203" pitchFamily="34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Bahnschrift SemiBold SemiConden" panose="020B0502040204020203" pitchFamily="34" charset="0"/>
                        </a:rPr>
                        <a:t>ВТ</a:t>
                      </a:r>
                      <a:endParaRPr lang="ru-RU" sz="1400" dirty="0">
                        <a:latin typeface="Bahnschrift SemiBold SemiConden" panose="020B0502040204020203" pitchFamily="34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Bahnschrift SemiBold SemiConden" panose="020B0502040204020203" pitchFamily="34" charset="0"/>
                        </a:rPr>
                        <a:t>СР</a:t>
                      </a:r>
                      <a:endParaRPr lang="ru-RU" sz="1400" dirty="0">
                        <a:latin typeface="Bahnschrift SemiBold SemiConden" panose="020B0502040204020203" pitchFamily="34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Bahnschrift SemiBold SemiConden" panose="020B0502040204020203" pitchFamily="34" charset="0"/>
                        </a:rPr>
                        <a:t>ЧТ</a:t>
                      </a:r>
                      <a:endParaRPr lang="ru-RU" sz="1400" dirty="0">
                        <a:latin typeface="Bahnschrift SemiBold SemiConden" panose="020B0502040204020203" pitchFamily="34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Bahnschrift SemiBold SemiConden" panose="020B0502040204020203" pitchFamily="34" charset="0"/>
                        </a:rPr>
                        <a:t>ПТ</a:t>
                      </a:r>
                      <a:endParaRPr lang="ru-RU" sz="1400" dirty="0">
                        <a:latin typeface="Bahnschrift SemiBold SemiConden" panose="020B0502040204020203" pitchFamily="34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Bahnschrift SemiBold SemiConden" panose="020B0502040204020203" pitchFamily="34" charset="0"/>
                        </a:rPr>
                        <a:t>СБ</a:t>
                      </a:r>
                      <a:endParaRPr lang="ru-RU" sz="1400" dirty="0">
                        <a:latin typeface="Bahnschrift SemiBold SemiConden" panose="020B0502040204020203" pitchFamily="34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Bahnschrift SemiBold SemiConden" panose="020B0502040204020203" pitchFamily="34" charset="0"/>
                        </a:rPr>
                        <a:t>ВС</a:t>
                      </a:r>
                      <a:endParaRPr lang="ru-RU" sz="1400" dirty="0">
                        <a:latin typeface="Bahnschrift SemiBold SemiConden" panose="020B0502040204020203" pitchFamily="34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0440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1 </a:t>
                      </a:r>
                    </a:p>
                    <a:p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Новогодние каникулы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2</a:t>
                      </a:r>
                    </a:p>
                    <a:p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Новогодние каникулы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3</a:t>
                      </a:r>
                    </a:p>
                    <a:p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Новогодние каникулы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4 </a:t>
                      </a:r>
                    </a:p>
                    <a:p>
                      <a:r>
                        <a:rPr lang="ru-RU" sz="9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Новогодние каникулы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5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Новогодние каникулы</a:t>
                      </a:r>
                    </a:p>
                    <a:p>
                      <a:endParaRPr lang="ru-RU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Новогодние каникулы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7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Новогодние каникулы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0440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8</a:t>
                      </a:r>
                    </a:p>
                    <a:p>
                      <a:r>
                        <a:rPr lang="ru-RU" sz="9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Новогодние каникулы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9</a:t>
                      </a:r>
                    </a:p>
                    <a:p>
                      <a:r>
                        <a:rPr lang="ru-RU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День рождения Снеговика.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10</a:t>
                      </a:r>
                    </a:p>
                    <a:p>
                      <a:endParaRPr lang="ru-RU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11</a:t>
                      </a:r>
                    </a:p>
                    <a:p>
                      <a:r>
                        <a:rPr lang="ru-RU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День заповедников и национальных парков.</a:t>
                      </a:r>
                    </a:p>
                    <a:p>
                      <a:endParaRPr lang="ru-RU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ru-RU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Международный день «спасибо».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12</a:t>
                      </a:r>
                    </a:p>
                    <a:p>
                      <a:endParaRPr lang="ru-RU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13</a:t>
                      </a:r>
                    </a:p>
                    <a:p>
                      <a:r>
                        <a:rPr lang="ru-RU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День российской печати.</a:t>
                      </a:r>
                      <a:endParaRPr lang="ru-RU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4</a:t>
                      </a:r>
                    </a:p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Старый «Новый год»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0440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15</a:t>
                      </a:r>
                    </a:p>
                    <a:p>
                      <a:endParaRPr lang="ru-RU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16</a:t>
                      </a:r>
                    </a:p>
                    <a:p>
                      <a:endParaRPr lang="ru-RU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17</a:t>
                      </a:r>
                    </a:p>
                    <a:p>
                      <a:r>
                        <a:rPr lang="ru-RU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День детских изобретений.</a:t>
                      </a:r>
                    </a:p>
                    <a:p>
                      <a:endParaRPr lang="ru-RU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ru-RU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День творчества и вдохновения.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18</a:t>
                      </a:r>
                    </a:p>
                    <a:p>
                      <a:r>
                        <a:rPr lang="ru-RU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Крещенский сочельник. </a:t>
                      </a:r>
                    </a:p>
                    <a:p>
                      <a:endParaRPr lang="ru-RU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ru-RU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День </a:t>
                      </a:r>
                      <a:r>
                        <a:rPr lang="ru-RU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рождения детского телевидения в России.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19</a:t>
                      </a:r>
                    </a:p>
                    <a:p>
                      <a:r>
                        <a:rPr lang="ru-RU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Крещение Господне (Богоявление)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20</a:t>
                      </a:r>
                    </a:p>
                    <a:p>
                      <a:endParaRPr lang="ru-RU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21 </a:t>
                      </a:r>
                    </a:p>
                    <a:p>
                      <a:r>
                        <a:rPr lang="ru-RU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Международный день объятий.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0440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22</a:t>
                      </a:r>
                    </a:p>
                    <a:p>
                      <a:r>
                        <a:rPr lang="ru-RU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Всемирный день снега.</a:t>
                      </a:r>
                      <a:endParaRPr lang="ru-RU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23 </a:t>
                      </a:r>
                    </a:p>
                    <a:p>
                      <a:r>
                        <a:rPr lang="ru-RU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День ручного труда (день почерка).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24 </a:t>
                      </a:r>
                    </a:p>
                    <a:p>
                      <a:r>
                        <a:rPr lang="ru-RU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Международный день эскимо.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25 </a:t>
                      </a:r>
                    </a:p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День российского студенчества (Татьянин день)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26 </a:t>
                      </a:r>
                    </a:p>
                    <a:p>
                      <a:endParaRPr lang="ru-RU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27</a:t>
                      </a:r>
                    </a:p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День освобождения Ленинграда от фашистской блокады.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28</a:t>
                      </a:r>
                    </a:p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Международный день без Интернета.</a:t>
                      </a:r>
                      <a:endParaRPr lang="ru-RU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04400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29</a:t>
                      </a:r>
                    </a:p>
                    <a:p>
                      <a:endParaRPr lang="ru-RU" sz="9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30</a:t>
                      </a:r>
                    </a:p>
                    <a:p>
                      <a:r>
                        <a:rPr lang="ru-RU" sz="9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День Деда Мороза и Снегурки.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Bahnschrift SemiBold SemiConden" panose="020B0502040204020203" pitchFamily="34" charset="0"/>
                        </a:rPr>
                        <a:t>31</a:t>
                      </a:r>
                    </a:p>
                    <a:p>
                      <a:r>
                        <a:rPr lang="ru-RU" sz="9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Международный день ювелира.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56818"/>
            <a:ext cx="990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/>
                </a:solidFill>
                <a:latin typeface="Bahnschrift SemiBold SemiConden" panose="020B0502040204020203" pitchFamily="34" charset="0"/>
                <a:cs typeface="Arial" panose="020B0604020202020204" pitchFamily="34" charset="0"/>
              </a:rPr>
              <a:t>Январь</a:t>
            </a:r>
            <a:endParaRPr lang="ru-RU" sz="4000" b="1" dirty="0">
              <a:solidFill>
                <a:schemeClr val="tx2"/>
              </a:solidFill>
              <a:latin typeface="Bahnschrift SemiBold SemiConden" panose="020B0502040204020203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D:\ВК и другое\Стикеры\Стикеры\IMG_20221222_190844_63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9" t="7132" r="7277" b="78282"/>
          <a:stretch/>
        </p:blipFill>
        <p:spPr bwMode="auto">
          <a:xfrm flipH="1">
            <a:off x="6043873" y="0"/>
            <a:ext cx="3862127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ВК и другое\Стикеры\Стикеры\IMG_20221222_190844_631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9" t="7132" r="7277" b="78282"/>
          <a:stretch/>
        </p:blipFill>
        <p:spPr bwMode="auto">
          <a:xfrm>
            <a:off x="0" y="0"/>
            <a:ext cx="3862127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049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152</Words>
  <Application>Microsoft Office PowerPoint</Application>
  <PresentationFormat>Лист A4 (210x297 мм)</PresentationFormat>
  <Paragraphs>70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Календарь на январь 2024 г.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26</cp:revision>
  <dcterms:created xsi:type="dcterms:W3CDTF">2023-10-28T14:31:27Z</dcterms:created>
  <dcterms:modified xsi:type="dcterms:W3CDTF">2024-01-08T12:15:38Z</dcterms:modified>
</cp:coreProperties>
</file>