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3" r:id="rId11"/>
    <p:sldId id="265" r:id="rId12"/>
    <p:sldId id="267" r:id="rId13"/>
    <p:sldId id="269" r:id="rId14"/>
    <p:sldId id="271" r:id="rId15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89150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2589120" y="4106520"/>
            <a:ext cx="89150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258912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1" name="PlaceHolder 5"/>
          <p:cNvSpPr>
            <a:spLocks noGrp="1"/>
          </p:cNvSpPr>
          <p:nvPr>
            <p:ph type="body"/>
          </p:nvPr>
        </p:nvSpPr>
        <p:spPr>
          <a:xfrm>
            <a:off x="715716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603400" y="21337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8617320" y="21337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2589120" y="41065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7" name="PlaceHolder 6"/>
          <p:cNvSpPr>
            <a:spLocks noGrp="1"/>
          </p:cNvSpPr>
          <p:nvPr>
            <p:ph type="body"/>
          </p:nvPr>
        </p:nvSpPr>
        <p:spPr>
          <a:xfrm>
            <a:off x="5603400" y="41065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68" name="PlaceHolder 7"/>
          <p:cNvSpPr>
            <a:spLocks noGrp="1"/>
          </p:cNvSpPr>
          <p:nvPr>
            <p:ph type="body"/>
          </p:nvPr>
        </p:nvSpPr>
        <p:spPr>
          <a:xfrm>
            <a:off x="8617320" y="41065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subTitle"/>
          </p:nvPr>
        </p:nvSpPr>
        <p:spPr>
          <a:xfrm>
            <a:off x="2589120" y="2133720"/>
            <a:ext cx="8915040" cy="3777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89150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subTitle"/>
          </p:nvPr>
        </p:nvSpPr>
        <p:spPr>
          <a:xfrm>
            <a:off x="2593080" y="624240"/>
            <a:ext cx="8911440" cy="5937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258912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subTitle"/>
          </p:nvPr>
        </p:nvSpPr>
        <p:spPr>
          <a:xfrm>
            <a:off x="2589120" y="2133720"/>
            <a:ext cx="8915040" cy="3777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715716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2589120" y="4106520"/>
            <a:ext cx="89150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89150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2589120" y="4106520"/>
            <a:ext cx="89150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258912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30" name="PlaceHolder 5"/>
          <p:cNvSpPr>
            <a:spLocks noGrp="1"/>
          </p:cNvSpPr>
          <p:nvPr>
            <p:ph type="body"/>
          </p:nvPr>
        </p:nvSpPr>
        <p:spPr>
          <a:xfrm>
            <a:off x="715716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5603400" y="21337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8617320" y="21337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35" name="PlaceHolder 5"/>
          <p:cNvSpPr>
            <a:spLocks noGrp="1"/>
          </p:cNvSpPr>
          <p:nvPr>
            <p:ph type="body"/>
          </p:nvPr>
        </p:nvSpPr>
        <p:spPr>
          <a:xfrm>
            <a:off x="2589120" y="41065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36" name="PlaceHolder 6"/>
          <p:cNvSpPr>
            <a:spLocks noGrp="1"/>
          </p:cNvSpPr>
          <p:nvPr>
            <p:ph type="body"/>
          </p:nvPr>
        </p:nvSpPr>
        <p:spPr>
          <a:xfrm>
            <a:off x="5603400" y="41065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37" name="PlaceHolder 7"/>
          <p:cNvSpPr>
            <a:spLocks noGrp="1"/>
          </p:cNvSpPr>
          <p:nvPr>
            <p:ph type="body"/>
          </p:nvPr>
        </p:nvSpPr>
        <p:spPr>
          <a:xfrm>
            <a:off x="8617320" y="41065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subTitle"/>
          </p:nvPr>
        </p:nvSpPr>
        <p:spPr>
          <a:xfrm>
            <a:off x="2589120" y="2133720"/>
            <a:ext cx="8915040" cy="3777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89150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89150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subTitle"/>
          </p:nvPr>
        </p:nvSpPr>
        <p:spPr>
          <a:xfrm>
            <a:off x="2593080" y="624240"/>
            <a:ext cx="8911440" cy="5937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258912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 type="body"/>
          </p:nvPr>
        </p:nvSpPr>
        <p:spPr>
          <a:xfrm>
            <a:off x="715716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 type="body"/>
          </p:nvPr>
        </p:nvSpPr>
        <p:spPr>
          <a:xfrm>
            <a:off x="2589120" y="4106520"/>
            <a:ext cx="89150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89150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 type="body"/>
          </p:nvPr>
        </p:nvSpPr>
        <p:spPr>
          <a:xfrm>
            <a:off x="2589120" y="4106520"/>
            <a:ext cx="89150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98" name="PlaceHolder 4"/>
          <p:cNvSpPr>
            <a:spLocks noGrp="1"/>
          </p:cNvSpPr>
          <p:nvPr>
            <p:ph type="body"/>
          </p:nvPr>
        </p:nvSpPr>
        <p:spPr>
          <a:xfrm>
            <a:off x="258912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99" name="PlaceHolder 5"/>
          <p:cNvSpPr>
            <a:spLocks noGrp="1"/>
          </p:cNvSpPr>
          <p:nvPr>
            <p:ph type="body"/>
          </p:nvPr>
        </p:nvSpPr>
        <p:spPr>
          <a:xfrm>
            <a:off x="715716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 type="body"/>
          </p:nvPr>
        </p:nvSpPr>
        <p:spPr>
          <a:xfrm>
            <a:off x="5603400" y="21337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03" name="PlaceHolder 4"/>
          <p:cNvSpPr>
            <a:spLocks noGrp="1"/>
          </p:cNvSpPr>
          <p:nvPr>
            <p:ph type="body"/>
          </p:nvPr>
        </p:nvSpPr>
        <p:spPr>
          <a:xfrm>
            <a:off x="8617320" y="21337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04" name="PlaceHolder 5"/>
          <p:cNvSpPr>
            <a:spLocks noGrp="1"/>
          </p:cNvSpPr>
          <p:nvPr>
            <p:ph type="body"/>
          </p:nvPr>
        </p:nvSpPr>
        <p:spPr>
          <a:xfrm>
            <a:off x="2589120" y="41065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05" name="PlaceHolder 6"/>
          <p:cNvSpPr>
            <a:spLocks noGrp="1"/>
          </p:cNvSpPr>
          <p:nvPr>
            <p:ph type="body"/>
          </p:nvPr>
        </p:nvSpPr>
        <p:spPr>
          <a:xfrm>
            <a:off x="5603400" y="41065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06" name="PlaceHolder 7"/>
          <p:cNvSpPr>
            <a:spLocks noGrp="1"/>
          </p:cNvSpPr>
          <p:nvPr>
            <p:ph type="body"/>
          </p:nvPr>
        </p:nvSpPr>
        <p:spPr>
          <a:xfrm>
            <a:off x="8617320" y="41065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 type="subTitle"/>
          </p:nvPr>
        </p:nvSpPr>
        <p:spPr>
          <a:xfrm>
            <a:off x="2589120" y="2133720"/>
            <a:ext cx="8915040" cy="3777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89150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45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46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subTitle"/>
          </p:nvPr>
        </p:nvSpPr>
        <p:spPr>
          <a:xfrm>
            <a:off x="2593080" y="624240"/>
            <a:ext cx="8911440" cy="5937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51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52" name="PlaceHolder 4"/>
          <p:cNvSpPr>
            <a:spLocks noGrp="1"/>
          </p:cNvSpPr>
          <p:nvPr>
            <p:ph type="body"/>
          </p:nvPr>
        </p:nvSpPr>
        <p:spPr>
          <a:xfrm>
            <a:off x="258912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54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55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56" name="PlaceHolder 4"/>
          <p:cNvSpPr>
            <a:spLocks noGrp="1"/>
          </p:cNvSpPr>
          <p:nvPr>
            <p:ph type="body"/>
          </p:nvPr>
        </p:nvSpPr>
        <p:spPr>
          <a:xfrm>
            <a:off x="715716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59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60" name="PlaceHolder 4"/>
          <p:cNvSpPr>
            <a:spLocks noGrp="1"/>
          </p:cNvSpPr>
          <p:nvPr>
            <p:ph type="body"/>
          </p:nvPr>
        </p:nvSpPr>
        <p:spPr>
          <a:xfrm>
            <a:off x="2589120" y="4106520"/>
            <a:ext cx="89150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62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89150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63" name="PlaceHolder 3"/>
          <p:cNvSpPr>
            <a:spLocks noGrp="1"/>
          </p:cNvSpPr>
          <p:nvPr>
            <p:ph type="body"/>
          </p:nvPr>
        </p:nvSpPr>
        <p:spPr>
          <a:xfrm>
            <a:off x="2589120" y="4106520"/>
            <a:ext cx="89150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65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66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67" name="PlaceHolder 4"/>
          <p:cNvSpPr>
            <a:spLocks noGrp="1"/>
          </p:cNvSpPr>
          <p:nvPr>
            <p:ph type="body"/>
          </p:nvPr>
        </p:nvSpPr>
        <p:spPr>
          <a:xfrm>
            <a:off x="258912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68" name="PlaceHolder 5"/>
          <p:cNvSpPr>
            <a:spLocks noGrp="1"/>
          </p:cNvSpPr>
          <p:nvPr>
            <p:ph type="body"/>
          </p:nvPr>
        </p:nvSpPr>
        <p:spPr>
          <a:xfrm>
            <a:off x="715716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70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71" name="PlaceHolder 3"/>
          <p:cNvSpPr>
            <a:spLocks noGrp="1"/>
          </p:cNvSpPr>
          <p:nvPr>
            <p:ph type="body"/>
          </p:nvPr>
        </p:nvSpPr>
        <p:spPr>
          <a:xfrm>
            <a:off x="5603400" y="21337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72" name="PlaceHolder 4"/>
          <p:cNvSpPr>
            <a:spLocks noGrp="1"/>
          </p:cNvSpPr>
          <p:nvPr>
            <p:ph type="body"/>
          </p:nvPr>
        </p:nvSpPr>
        <p:spPr>
          <a:xfrm>
            <a:off x="8617320" y="21337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73" name="PlaceHolder 5"/>
          <p:cNvSpPr>
            <a:spLocks noGrp="1"/>
          </p:cNvSpPr>
          <p:nvPr>
            <p:ph type="body"/>
          </p:nvPr>
        </p:nvSpPr>
        <p:spPr>
          <a:xfrm>
            <a:off x="2589120" y="41065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74" name="PlaceHolder 6"/>
          <p:cNvSpPr>
            <a:spLocks noGrp="1"/>
          </p:cNvSpPr>
          <p:nvPr>
            <p:ph type="body"/>
          </p:nvPr>
        </p:nvSpPr>
        <p:spPr>
          <a:xfrm>
            <a:off x="5603400" y="41065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75" name="PlaceHolder 7"/>
          <p:cNvSpPr>
            <a:spLocks noGrp="1"/>
          </p:cNvSpPr>
          <p:nvPr>
            <p:ph type="body"/>
          </p:nvPr>
        </p:nvSpPr>
        <p:spPr>
          <a:xfrm>
            <a:off x="8617320" y="4106520"/>
            <a:ext cx="287028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subTitle"/>
          </p:nvPr>
        </p:nvSpPr>
        <p:spPr>
          <a:xfrm>
            <a:off x="2593080" y="624240"/>
            <a:ext cx="8911440" cy="59371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258912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3777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>
            <a:off x="7157160" y="41065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258912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7157160" y="2133720"/>
            <a:ext cx="43502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2589120" y="4106520"/>
            <a:ext cx="8915040" cy="18014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1"/>
          <p:cNvGrpSpPr/>
          <p:nvPr/>
        </p:nvGrpSpPr>
        <p:grpSpPr>
          <a:xfrm>
            <a:off x="0" y="228600"/>
            <a:ext cx="2851200" cy="6638400"/>
            <a:chOff x="0" y="228600"/>
            <a:chExt cx="2851200" cy="6638400"/>
          </a:xfrm>
        </p:grpSpPr>
        <p:sp>
          <p:nvSpPr>
            <p:cNvPr id="34" name="CustomShape 2"/>
            <p:cNvSpPr/>
            <p:nvPr/>
          </p:nvSpPr>
          <p:spPr>
            <a:xfrm>
              <a:off x="0" y="2575080"/>
              <a:ext cx="100440" cy="625680"/>
            </a:xfrm>
            <a:custGeom>
              <a:avLst/>
              <a:gdLst/>
              <a:ahLst/>
              <a:cxn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" name="CustomShape 3"/>
            <p:cNvSpPr/>
            <p:nvPr/>
          </p:nvSpPr>
          <p:spPr>
            <a:xfrm>
              <a:off x="128520" y="3156480"/>
              <a:ext cx="646200" cy="2322000"/>
            </a:xfrm>
            <a:custGeom>
              <a:avLst/>
              <a:gdLst/>
              <a:ahLst/>
              <a:cxn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" name="CustomShape 4"/>
            <p:cNvSpPr/>
            <p:nvPr/>
          </p:nvSpPr>
          <p:spPr>
            <a:xfrm>
              <a:off x="807120" y="5447160"/>
              <a:ext cx="609120" cy="1419840"/>
            </a:xfrm>
            <a:custGeom>
              <a:avLst/>
              <a:gdLst/>
              <a:ahLst/>
              <a:cxn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" name="CustomShape 5"/>
            <p:cNvSpPr/>
            <p:nvPr/>
          </p:nvSpPr>
          <p:spPr>
            <a:xfrm>
              <a:off x="959760" y="6503760"/>
              <a:ext cx="171000" cy="363240"/>
            </a:xfrm>
            <a:custGeom>
              <a:avLst/>
              <a:gdLst/>
              <a:ahLst/>
              <a:cxn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" name="CustomShape 6"/>
            <p:cNvSpPr/>
            <p:nvPr/>
          </p:nvSpPr>
          <p:spPr>
            <a:xfrm>
              <a:off x="100800" y="3201120"/>
              <a:ext cx="821520" cy="3328200"/>
            </a:xfrm>
            <a:custGeom>
              <a:avLst/>
              <a:gdLst/>
              <a:ahLst/>
              <a:cxn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" name="CustomShape 7"/>
            <p:cNvSpPr/>
            <p:nvPr/>
          </p:nvSpPr>
          <p:spPr>
            <a:xfrm>
              <a:off x="22320" y="228600"/>
              <a:ext cx="105840" cy="2927520"/>
            </a:xfrm>
            <a:custGeom>
              <a:avLst/>
              <a:gdLst/>
              <a:ahLst/>
              <a:cxn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" name="CustomShape 8"/>
            <p:cNvSpPr/>
            <p:nvPr/>
          </p:nvSpPr>
          <p:spPr>
            <a:xfrm>
              <a:off x="78120" y="2944080"/>
              <a:ext cx="77760" cy="493560"/>
            </a:xfrm>
            <a:custGeom>
              <a:avLst/>
              <a:gdLst/>
              <a:ahLst/>
              <a:cxn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" name="CustomShape 9"/>
            <p:cNvSpPr/>
            <p:nvPr/>
          </p:nvSpPr>
          <p:spPr>
            <a:xfrm>
              <a:off x="769680" y="5478840"/>
              <a:ext cx="189720" cy="1024560"/>
            </a:xfrm>
            <a:custGeom>
              <a:avLst/>
              <a:gdLst/>
              <a:ahLst/>
              <a:cxn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" name="CustomShape 10"/>
            <p:cNvSpPr/>
            <p:nvPr/>
          </p:nvSpPr>
          <p:spPr>
            <a:xfrm>
              <a:off x="775440" y="1398960"/>
              <a:ext cx="2075760" cy="4047840"/>
            </a:xfrm>
            <a:custGeom>
              <a:avLst/>
              <a:gdLst/>
              <a:ahLst/>
              <a:cxn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0" name="CustomShape 11"/>
            <p:cNvSpPr/>
            <p:nvPr/>
          </p:nvSpPr>
          <p:spPr>
            <a:xfrm>
              <a:off x="922680" y="6530040"/>
              <a:ext cx="161640" cy="336960"/>
            </a:xfrm>
            <a:custGeom>
              <a:avLst/>
              <a:gdLst/>
              <a:ahLst/>
              <a:cxn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" name="CustomShape 12"/>
            <p:cNvSpPr/>
            <p:nvPr/>
          </p:nvSpPr>
          <p:spPr>
            <a:xfrm>
              <a:off x="769680" y="5359320"/>
              <a:ext cx="37080" cy="221400"/>
            </a:xfrm>
            <a:custGeom>
              <a:avLst/>
              <a:gdLst/>
              <a:ahLst/>
              <a:cxn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" name="CustomShape 13"/>
            <p:cNvSpPr/>
            <p:nvPr/>
          </p:nvSpPr>
          <p:spPr>
            <a:xfrm>
              <a:off x="849960" y="6244560"/>
              <a:ext cx="238320" cy="622080"/>
            </a:xfrm>
            <a:custGeom>
              <a:avLst/>
              <a:gdLst/>
              <a:ahLst/>
              <a:cxn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13" name="Group 14"/>
          <p:cNvGrpSpPr/>
          <p:nvPr/>
        </p:nvGrpSpPr>
        <p:grpSpPr>
          <a:xfrm>
            <a:off x="27360" y="-720"/>
            <a:ext cx="2356200" cy="6853680"/>
            <a:chOff x="27360" y="-720"/>
            <a:chExt cx="2356200" cy="6853680"/>
          </a:xfrm>
        </p:grpSpPr>
        <p:sp>
          <p:nvSpPr>
            <p:cNvPr id="14" name="CustomShape 15"/>
            <p:cNvSpPr/>
            <p:nvPr/>
          </p:nvSpPr>
          <p:spPr>
            <a:xfrm>
              <a:off x="27360" y="-720"/>
              <a:ext cx="493920" cy="4400640"/>
            </a:xfrm>
            <a:custGeom>
              <a:avLst/>
              <a:gdLst/>
              <a:ahLst/>
              <a:cxn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" name="CustomShape 16"/>
            <p:cNvSpPr/>
            <p:nvPr/>
          </p:nvSpPr>
          <p:spPr>
            <a:xfrm>
              <a:off x="550440" y="4316400"/>
              <a:ext cx="423000" cy="1580400"/>
            </a:xfrm>
            <a:custGeom>
              <a:avLst/>
              <a:gdLst/>
              <a:ahLst/>
              <a:cxn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" name="CustomShape 17"/>
            <p:cNvSpPr/>
            <p:nvPr/>
          </p:nvSpPr>
          <p:spPr>
            <a:xfrm>
              <a:off x="1006200" y="5862600"/>
              <a:ext cx="430560" cy="990360"/>
            </a:xfrm>
            <a:custGeom>
              <a:avLst/>
              <a:gdLst/>
              <a:ahLst/>
              <a:cxn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" name="CustomShape 18"/>
            <p:cNvSpPr/>
            <p:nvPr/>
          </p:nvSpPr>
          <p:spPr>
            <a:xfrm>
              <a:off x="521640" y="4364280"/>
              <a:ext cx="551520" cy="2235600"/>
            </a:xfrm>
            <a:custGeom>
              <a:avLst/>
              <a:gdLst/>
              <a:ahLst/>
              <a:cxn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" name="CustomShape 19"/>
            <p:cNvSpPr/>
            <p:nvPr/>
          </p:nvSpPr>
          <p:spPr>
            <a:xfrm>
              <a:off x="468000" y="1289160"/>
              <a:ext cx="173880" cy="3026880"/>
            </a:xfrm>
            <a:custGeom>
              <a:avLst/>
              <a:gdLst/>
              <a:ahLst/>
              <a:cxn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" name="CustomShape 20"/>
            <p:cNvSpPr/>
            <p:nvPr/>
          </p:nvSpPr>
          <p:spPr>
            <a:xfrm>
              <a:off x="1111680" y="6571440"/>
              <a:ext cx="133920" cy="281160"/>
            </a:xfrm>
            <a:custGeom>
              <a:avLst/>
              <a:gdLst/>
              <a:ahLst/>
              <a:cxn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" name="CustomShape 21"/>
            <p:cNvSpPr/>
            <p:nvPr/>
          </p:nvSpPr>
          <p:spPr>
            <a:xfrm>
              <a:off x="502560" y="4107600"/>
              <a:ext cx="82080" cy="511200"/>
            </a:xfrm>
            <a:custGeom>
              <a:avLst/>
              <a:gdLst/>
              <a:ahLst/>
              <a:cxn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" name="CustomShape 22"/>
            <p:cNvSpPr/>
            <p:nvPr/>
          </p:nvSpPr>
          <p:spPr>
            <a:xfrm>
              <a:off x="973800" y="3145680"/>
              <a:ext cx="1409760" cy="2716560"/>
            </a:xfrm>
            <a:custGeom>
              <a:avLst/>
              <a:gdLst/>
              <a:ahLst/>
              <a:cxn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" name="CustomShape 23"/>
            <p:cNvSpPr/>
            <p:nvPr/>
          </p:nvSpPr>
          <p:spPr>
            <a:xfrm>
              <a:off x="1073520" y="6600240"/>
              <a:ext cx="120240" cy="252720"/>
            </a:xfrm>
            <a:custGeom>
              <a:avLst/>
              <a:gdLst/>
              <a:ahLst/>
              <a:cxn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" name="CustomShape 24"/>
            <p:cNvSpPr/>
            <p:nvPr/>
          </p:nvSpPr>
          <p:spPr>
            <a:xfrm>
              <a:off x="973800" y="5897160"/>
              <a:ext cx="137520" cy="673920"/>
            </a:xfrm>
            <a:custGeom>
              <a:avLst/>
              <a:gdLst/>
              <a:ahLst/>
              <a:cxn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" name="CustomShape 25"/>
            <p:cNvSpPr/>
            <p:nvPr/>
          </p:nvSpPr>
          <p:spPr>
            <a:xfrm>
              <a:off x="973800" y="5772600"/>
              <a:ext cx="37800" cy="227520"/>
            </a:xfrm>
            <a:custGeom>
              <a:avLst/>
              <a:gdLst/>
              <a:ahLst/>
              <a:cxn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" name="CustomShape 26"/>
            <p:cNvSpPr/>
            <p:nvPr/>
          </p:nvSpPr>
          <p:spPr>
            <a:xfrm>
              <a:off x="1006200" y="6322680"/>
              <a:ext cx="210240" cy="530280"/>
            </a:xfrm>
            <a:custGeom>
              <a:avLst/>
              <a:gdLst/>
              <a:ahLst/>
              <a:cxn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6" name="CustomShape 27"/>
          <p:cNvSpPr/>
          <p:nvPr/>
        </p:nvSpPr>
        <p:spPr>
          <a:xfrm>
            <a:off x="0" y="0"/>
            <a:ext cx="182520" cy="685764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00" dist="2556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7" name="PlaceHolder 28"/>
          <p:cNvSpPr>
            <a:spLocks noGrp="1"/>
          </p:cNvSpPr>
          <p:nvPr>
            <p:ph type="dt"/>
          </p:nvPr>
        </p:nvSpPr>
        <p:spPr>
          <a:xfrm>
            <a:off x="10361520" y="6130440"/>
            <a:ext cx="1145880" cy="3700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B2EA0E02-8CD4-460E-AE8A-07E5D3CDEC97}" type="datetime">
              <a:rPr lang="ru-RU" sz="900" b="0" strike="noStrike" spc="-1">
                <a:solidFill>
                  <a:srgbClr val="8B8B8B"/>
                </a:solidFill>
                <a:latin typeface="Century Gothic"/>
              </a:rPr>
              <a:t>08.01.2024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28" name="PlaceHolder 29"/>
          <p:cNvSpPr>
            <a:spLocks noGrp="1"/>
          </p:cNvSpPr>
          <p:nvPr>
            <p:ph type="ftr"/>
          </p:nvPr>
        </p:nvSpPr>
        <p:spPr>
          <a:xfrm>
            <a:off x="2589120" y="6135840"/>
            <a:ext cx="76197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9" name="CustomShape 30"/>
          <p:cNvSpPr/>
          <p:nvPr/>
        </p:nvSpPr>
        <p:spPr>
          <a:xfrm flipV="1">
            <a:off x="-3960" y="713880"/>
            <a:ext cx="1588320" cy="506880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" name="PlaceHolder 31"/>
          <p:cNvSpPr>
            <a:spLocks noGrp="1"/>
          </p:cNvSpPr>
          <p:nvPr>
            <p:ph type="sldNum"/>
          </p:nvPr>
        </p:nvSpPr>
        <p:spPr>
          <a:xfrm>
            <a:off x="531720" y="787680"/>
            <a:ext cx="77940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78910BA7-173B-40A9-8CA9-C42BD8FB4A95}" type="slidenum">
              <a:rPr lang="ru-RU" sz="2000" b="0" strike="noStrike" spc="-1">
                <a:solidFill>
                  <a:srgbClr val="FEFFFF"/>
                </a:solidFill>
                <a:latin typeface="Century Gothic"/>
              </a:rPr>
              <a:t>‹#›</a:t>
            </a:fld>
            <a:endParaRPr lang="ru-RU" sz="2000" b="0" strike="noStrike" spc="-1">
              <a:latin typeface="Times New Roman"/>
            </a:endParaRPr>
          </a:p>
        </p:txBody>
      </p:sp>
      <p:sp>
        <p:nvSpPr>
          <p:cNvPr id="31" name="PlaceHolder 3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entury Gothic"/>
              </a:rPr>
              <a:t>Для правки текста заглавия щёлкните мышью</a:t>
            </a:r>
          </a:p>
        </p:txBody>
      </p:sp>
      <p:sp>
        <p:nvSpPr>
          <p:cNvPr id="32" name="PlaceHolder 3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404040"/>
                </a:solidFill>
                <a:latin typeface="Century Gothic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400" b="0" strike="noStrike" spc="-1">
                <a:solidFill>
                  <a:srgbClr val="404040"/>
                </a:solidFill>
                <a:latin typeface="Century Gothic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200" b="0" strike="noStrike" spc="-1">
                <a:solidFill>
                  <a:srgbClr val="404040"/>
                </a:solidFill>
                <a:latin typeface="Century Gothic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200" b="0" strike="noStrike" spc="-1">
                <a:solidFill>
                  <a:srgbClr val="404040"/>
                </a:solidFill>
                <a:latin typeface="Century Gothic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entury Gothic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entury Gothic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entury Gothic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1"/>
          <p:cNvGrpSpPr/>
          <p:nvPr/>
        </p:nvGrpSpPr>
        <p:grpSpPr>
          <a:xfrm>
            <a:off x="0" y="228600"/>
            <a:ext cx="2851200" cy="6638400"/>
            <a:chOff x="0" y="228600"/>
            <a:chExt cx="2851200" cy="6638400"/>
          </a:xfrm>
        </p:grpSpPr>
        <p:sp>
          <p:nvSpPr>
            <p:cNvPr id="70" name="CustomShape 2"/>
            <p:cNvSpPr/>
            <p:nvPr/>
          </p:nvSpPr>
          <p:spPr>
            <a:xfrm>
              <a:off x="0" y="2575080"/>
              <a:ext cx="100440" cy="625680"/>
            </a:xfrm>
            <a:custGeom>
              <a:avLst/>
              <a:gdLst/>
              <a:ahLst/>
              <a:cxn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" name="CustomShape 3"/>
            <p:cNvSpPr/>
            <p:nvPr/>
          </p:nvSpPr>
          <p:spPr>
            <a:xfrm>
              <a:off x="128520" y="3156480"/>
              <a:ext cx="646200" cy="2322000"/>
            </a:xfrm>
            <a:custGeom>
              <a:avLst/>
              <a:gdLst/>
              <a:ahLst/>
              <a:cxn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" name="CustomShape 4"/>
            <p:cNvSpPr/>
            <p:nvPr/>
          </p:nvSpPr>
          <p:spPr>
            <a:xfrm>
              <a:off x="807120" y="5447160"/>
              <a:ext cx="609120" cy="1419840"/>
            </a:xfrm>
            <a:custGeom>
              <a:avLst/>
              <a:gdLst/>
              <a:ahLst/>
              <a:cxn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3" name="CustomShape 5"/>
            <p:cNvSpPr/>
            <p:nvPr/>
          </p:nvSpPr>
          <p:spPr>
            <a:xfrm>
              <a:off x="959760" y="6503760"/>
              <a:ext cx="171000" cy="363240"/>
            </a:xfrm>
            <a:custGeom>
              <a:avLst/>
              <a:gdLst/>
              <a:ahLst/>
              <a:cxn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4" name="CustomShape 6"/>
            <p:cNvSpPr/>
            <p:nvPr/>
          </p:nvSpPr>
          <p:spPr>
            <a:xfrm>
              <a:off x="100800" y="3201120"/>
              <a:ext cx="821520" cy="3328200"/>
            </a:xfrm>
            <a:custGeom>
              <a:avLst/>
              <a:gdLst/>
              <a:ahLst/>
              <a:cxn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5" name="CustomShape 7"/>
            <p:cNvSpPr/>
            <p:nvPr/>
          </p:nvSpPr>
          <p:spPr>
            <a:xfrm>
              <a:off x="22320" y="228600"/>
              <a:ext cx="105840" cy="2927520"/>
            </a:xfrm>
            <a:custGeom>
              <a:avLst/>
              <a:gdLst/>
              <a:ahLst/>
              <a:cxn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6" name="CustomShape 8"/>
            <p:cNvSpPr/>
            <p:nvPr/>
          </p:nvSpPr>
          <p:spPr>
            <a:xfrm>
              <a:off x="78120" y="2944080"/>
              <a:ext cx="77760" cy="493560"/>
            </a:xfrm>
            <a:custGeom>
              <a:avLst/>
              <a:gdLst/>
              <a:ahLst/>
              <a:cxn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CustomShape 9"/>
            <p:cNvSpPr/>
            <p:nvPr/>
          </p:nvSpPr>
          <p:spPr>
            <a:xfrm>
              <a:off x="769680" y="5478840"/>
              <a:ext cx="189720" cy="1024560"/>
            </a:xfrm>
            <a:custGeom>
              <a:avLst/>
              <a:gdLst/>
              <a:ahLst/>
              <a:cxn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" name="CustomShape 10"/>
            <p:cNvSpPr/>
            <p:nvPr/>
          </p:nvSpPr>
          <p:spPr>
            <a:xfrm>
              <a:off x="775440" y="1398960"/>
              <a:ext cx="2075760" cy="4047840"/>
            </a:xfrm>
            <a:custGeom>
              <a:avLst/>
              <a:gdLst/>
              <a:ahLst/>
              <a:cxn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" name="CustomShape 11"/>
            <p:cNvSpPr/>
            <p:nvPr/>
          </p:nvSpPr>
          <p:spPr>
            <a:xfrm>
              <a:off x="922680" y="6530040"/>
              <a:ext cx="161640" cy="336960"/>
            </a:xfrm>
            <a:custGeom>
              <a:avLst/>
              <a:gdLst/>
              <a:ahLst/>
              <a:cxn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0" name="CustomShape 12"/>
            <p:cNvSpPr/>
            <p:nvPr/>
          </p:nvSpPr>
          <p:spPr>
            <a:xfrm>
              <a:off x="769680" y="5359320"/>
              <a:ext cx="37080" cy="221400"/>
            </a:xfrm>
            <a:custGeom>
              <a:avLst/>
              <a:gdLst/>
              <a:ahLst/>
              <a:cxn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1" name="CustomShape 13"/>
            <p:cNvSpPr/>
            <p:nvPr/>
          </p:nvSpPr>
          <p:spPr>
            <a:xfrm>
              <a:off x="849960" y="6244560"/>
              <a:ext cx="238320" cy="622080"/>
            </a:xfrm>
            <a:custGeom>
              <a:avLst/>
              <a:gdLst/>
              <a:ahLst/>
              <a:cxn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82" name="Group 14"/>
          <p:cNvGrpSpPr/>
          <p:nvPr/>
        </p:nvGrpSpPr>
        <p:grpSpPr>
          <a:xfrm>
            <a:off x="27360" y="-720"/>
            <a:ext cx="2356200" cy="6853680"/>
            <a:chOff x="27360" y="-720"/>
            <a:chExt cx="2356200" cy="6853680"/>
          </a:xfrm>
        </p:grpSpPr>
        <p:sp>
          <p:nvSpPr>
            <p:cNvPr id="83" name="CustomShape 15"/>
            <p:cNvSpPr/>
            <p:nvPr/>
          </p:nvSpPr>
          <p:spPr>
            <a:xfrm>
              <a:off x="27360" y="-720"/>
              <a:ext cx="493920" cy="4400640"/>
            </a:xfrm>
            <a:custGeom>
              <a:avLst/>
              <a:gdLst/>
              <a:ahLst/>
              <a:cxn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4" name="CustomShape 16"/>
            <p:cNvSpPr/>
            <p:nvPr/>
          </p:nvSpPr>
          <p:spPr>
            <a:xfrm>
              <a:off x="550440" y="4316400"/>
              <a:ext cx="423000" cy="1580400"/>
            </a:xfrm>
            <a:custGeom>
              <a:avLst/>
              <a:gdLst/>
              <a:ahLst/>
              <a:cxn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5" name="CustomShape 17"/>
            <p:cNvSpPr/>
            <p:nvPr/>
          </p:nvSpPr>
          <p:spPr>
            <a:xfrm>
              <a:off x="1006200" y="5862600"/>
              <a:ext cx="430560" cy="990360"/>
            </a:xfrm>
            <a:custGeom>
              <a:avLst/>
              <a:gdLst/>
              <a:ahLst/>
              <a:cxn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" name="CustomShape 18"/>
            <p:cNvSpPr/>
            <p:nvPr/>
          </p:nvSpPr>
          <p:spPr>
            <a:xfrm>
              <a:off x="521640" y="4364280"/>
              <a:ext cx="551520" cy="2235600"/>
            </a:xfrm>
            <a:custGeom>
              <a:avLst/>
              <a:gdLst/>
              <a:ahLst/>
              <a:cxn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7" name="CustomShape 19"/>
            <p:cNvSpPr/>
            <p:nvPr/>
          </p:nvSpPr>
          <p:spPr>
            <a:xfrm>
              <a:off x="468000" y="1289160"/>
              <a:ext cx="173880" cy="3026880"/>
            </a:xfrm>
            <a:custGeom>
              <a:avLst/>
              <a:gdLst/>
              <a:ahLst/>
              <a:cxn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8" name="CustomShape 20"/>
            <p:cNvSpPr/>
            <p:nvPr/>
          </p:nvSpPr>
          <p:spPr>
            <a:xfrm>
              <a:off x="1111680" y="6571440"/>
              <a:ext cx="133920" cy="281160"/>
            </a:xfrm>
            <a:custGeom>
              <a:avLst/>
              <a:gdLst/>
              <a:ahLst/>
              <a:cxn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9" name="CustomShape 21"/>
            <p:cNvSpPr/>
            <p:nvPr/>
          </p:nvSpPr>
          <p:spPr>
            <a:xfrm>
              <a:off x="502560" y="4107600"/>
              <a:ext cx="82080" cy="511200"/>
            </a:xfrm>
            <a:custGeom>
              <a:avLst/>
              <a:gdLst/>
              <a:ahLst/>
              <a:cxn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0" name="CustomShape 22"/>
            <p:cNvSpPr/>
            <p:nvPr/>
          </p:nvSpPr>
          <p:spPr>
            <a:xfrm>
              <a:off x="973800" y="3145680"/>
              <a:ext cx="1409760" cy="2716560"/>
            </a:xfrm>
            <a:custGeom>
              <a:avLst/>
              <a:gdLst/>
              <a:ahLst/>
              <a:cxn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1" name="CustomShape 23"/>
            <p:cNvSpPr/>
            <p:nvPr/>
          </p:nvSpPr>
          <p:spPr>
            <a:xfrm>
              <a:off x="1073520" y="6600240"/>
              <a:ext cx="120240" cy="252720"/>
            </a:xfrm>
            <a:custGeom>
              <a:avLst/>
              <a:gdLst/>
              <a:ahLst/>
              <a:cxn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2" name="CustomShape 24"/>
            <p:cNvSpPr/>
            <p:nvPr/>
          </p:nvSpPr>
          <p:spPr>
            <a:xfrm>
              <a:off x="973800" y="5897160"/>
              <a:ext cx="137520" cy="673920"/>
            </a:xfrm>
            <a:custGeom>
              <a:avLst/>
              <a:gdLst/>
              <a:ahLst/>
              <a:cxn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3" name="CustomShape 25"/>
            <p:cNvSpPr/>
            <p:nvPr/>
          </p:nvSpPr>
          <p:spPr>
            <a:xfrm>
              <a:off x="973800" y="5772600"/>
              <a:ext cx="37800" cy="227520"/>
            </a:xfrm>
            <a:custGeom>
              <a:avLst/>
              <a:gdLst/>
              <a:ahLst/>
              <a:cxn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4" name="CustomShape 26"/>
            <p:cNvSpPr/>
            <p:nvPr/>
          </p:nvSpPr>
          <p:spPr>
            <a:xfrm>
              <a:off x="1006200" y="6322680"/>
              <a:ext cx="210240" cy="530280"/>
            </a:xfrm>
            <a:custGeom>
              <a:avLst/>
              <a:gdLst/>
              <a:ahLst/>
              <a:cxn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95" name="CustomShape 27"/>
          <p:cNvSpPr/>
          <p:nvPr/>
        </p:nvSpPr>
        <p:spPr>
          <a:xfrm>
            <a:off x="0" y="0"/>
            <a:ext cx="182520" cy="685764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00" dist="2556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96" name="PlaceHolder 28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0" strike="noStrike" spc="-1">
                <a:solidFill>
                  <a:srgbClr val="262626"/>
                </a:solidFill>
                <a:latin typeface="Century Gothic"/>
              </a:rPr>
              <a:t>Образец заголовка</a:t>
            </a:r>
            <a:endParaRPr lang="en-US" sz="36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7" name="PlaceHolder 29"/>
          <p:cNvSpPr>
            <a:spLocks noGrp="1"/>
          </p:cNvSpPr>
          <p:nvPr>
            <p:ph type="body"/>
          </p:nvPr>
        </p:nvSpPr>
        <p:spPr>
          <a:xfrm>
            <a:off x="2589120" y="2133720"/>
            <a:ext cx="8915040" cy="37771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800" b="0" strike="noStrike" spc="-1">
                <a:solidFill>
                  <a:srgbClr val="404040"/>
                </a:solidFill>
                <a:latin typeface="Century Gothic"/>
              </a:rPr>
              <a:t>Образец текста</a:t>
            </a: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  <a:p>
            <a:pPr marL="743040" lvl="1" indent="-28548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600" b="0" strike="noStrike" spc="-1">
                <a:solidFill>
                  <a:srgbClr val="404040"/>
                </a:solidFill>
                <a:latin typeface="Century Gothic"/>
              </a:rPr>
              <a:t>Второй уровень</a:t>
            </a:r>
            <a:endParaRPr lang="en-US" sz="1600" b="0" strike="noStrike" spc="-1">
              <a:solidFill>
                <a:srgbClr val="404040"/>
              </a:solidFill>
              <a:latin typeface="Century Gothic"/>
            </a:endParaRPr>
          </a:p>
          <a:p>
            <a:pPr marL="1143000" lvl="2" indent="-22824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400" b="0" strike="noStrike" spc="-1">
                <a:solidFill>
                  <a:srgbClr val="404040"/>
                </a:solidFill>
                <a:latin typeface="Century Gothic"/>
              </a:rPr>
              <a:t>Третий уровень</a:t>
            </a:r>
            <a:endParaRPr lang="en-US" sz="1400" b="0" strike="noStrike" spc="-1">
              <a:solidFill>
                <a:srgbClr val="404040"/>
              </a:solidFill>
              <a:latin typeface="Century Gothic"/>
            </a:endParaRPr>
          </a:p>
          <a:p>
            <a:pPr marL="1600200" lvl="3" indent="-22824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200" b="0" strike="noStrike" spc="-1">
                <a:solidFill>
                  <a:srgbClr val="404040"/>
                </a:solidFill>
                <a:latin typeface="Century Gothic"/>
              </a:rPr>
              <a:t>Четвертый уровень</a:t>
            </a:r>
            <a:endParaRPr lang="en-US" sz="1200" b="0" strike="noStrike" spc="-1">
              <a:solidFill>
                <a:srgbClr val="404040"/>
              </a:solidFill>
              <a:latin typeface="Century Gothic"/>
            </a:endParaRPr>
          </a:p>
          <a:p>
            <a:pPr marL="2057400" lvl="4" indent="-228240">
              <a:lnSpc>
                <a:spcPct val="100000"/>
              </a:lnSpc>
              <a:spcBef>
                <a:spcPts val="1001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200" b="0" strike="noStrike" spc="-1">
                <a:solidFill>
                  <a:srgbClr val="404040"/>
                </a:solidFill>
                <a:latin typeface="Century Gothic"/>
              </a:rPr>
              <a:t>Пятый уровень</a:t>
            </a:r>
            <a:endParaRPr lang="en-US" sz="12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98" name="PlaceHolder 30"/>
          <p:cNvSpPr>
            <a:spLocks noGrp="1"/>
          </p:cNvSpPr>
          <p:nvPr>
            <p:ph type="dt"/>
          </p:nvPr>
        </p:nvSpPr>
        <p:spPr>
          <a:xfrm>
            <a:off x="10361520" y="6130440"/>
            <a:ext cx="1145880" cy="3700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1C276856-E3D3-469F-89F2-1AB23016827B}" type="datetime">
              <a:rPr lang="ru-RU" sz="900" b="0" strike="noStrike" spc="-1">
                <a:solidFill>
                  <a:srgbClr val="8B8B8B"/>
                </a:solidFill>
                <a:latin typeface="Century Gothic"/>
              </a:rPr>
              <a:t>08.01.2024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99" name="PlaceHolder 31"/>
          <p:cNvSpPr>
            <a:spLocks noGrp="1"/>
          </p:cNvSpPr>
          <p:nvPr>
            <p:ph type="ftr"/>
          </p:nvPr>
        </p:nvSpPr>
        <p:spPr>
          <a:xfrm>
            <a:off x="2589120" y="6135840"/>
            <a:ext cx="76197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100" name="CustomShape 32"/>
          <p:cNvSpPr/>
          <p:nvPr/>
        </p:nvSpPr>
        <p:spPr>
          <a:xfrm flipV="1">
            <a:off x="-3960" y="713880"/>
            <a:ext cx="1588320" cy="506880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" name="PlaceHolder 33"/>
          <p:cNvSpPr>
            <a:spLocks noGrp="1"/>
          </p:cNvSpPr>
          <p:nvPr>
            <p:ph type="sldNum"/>
          </p:nvPr>
        </p:nvSpPr>
        <p:spPr>
          <a:xfrm>
            <a:off x="531720" y="787680"/>
            <a:ext cx="77940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3E11855A-07E9-42F3-936E-DCA452F66A37}" type="slidenum">
              <a:rPr lang="ru-RU" sz="2000" b="0" strike="noStrike" spc="-1">
                <a:solidFill>
                  <a:srgbClr val="FEFFFF"/>
                </a:solidFill>
                <a:latin typeface="Century Gothic"/>
              </a:rPr>
              <a:t>‹#›</a:t>
            </a:fld>
            <a:endParaRPr lang="ru-RU" sz="20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Group 1"/>
          <p:cNvGrpSpPr/>
          <p:nvPr/>
        </p:nvGrpSpPr>
        <p:grpSpPr>
          <a:xfrm>
            <a:off x="0" y="228600"/>
            <a:ext cx="2851200" cy="6638400"/>
            <a:chOff x="0" y="228600"/>
            <a:chExt cx="2851200" cy="6638400"/>
          </a:xfrm>
        </p:grpSpPr>
        <p:sp>
          <p:nvSpPr>
            <p:cNvPr id="139" name="CustomShape 2"/>
            <p:cNvSpPr/>
            <p:nvPr/>
          </p:nvSpPr>
          <p:spPr>
            <a:xfrm>
              <a:off x="0" y="2575080"/>
              <a:ext cx="100440" cy="625680"/>
            </a:xfrm>
            <a:custGeom>
              <a:avLst/>
              <a:gdLst/>
              <a:ahLst/>
              <a:cxn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0" name="CustomShape 3"/>
            <p:cNvSpPr/>
            <p:nvPr/>
          </p:nvSpPr>
          <p:spPr>
            <a:xfrm>
              <a:off x="128520" y="3156480"/>
              <a:ext cx="646200" cy="2322000"/>
            </a:xfrm>
            <a:custGeom>
              <a:avLst/>
              <a:gdLst/>
              <a:ahLst/>
              <a:cxn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1" name="CustomShape 4"/>
            <p:cNvSpPr/>
            <p:nvPr/>
          </p:nvSpPr>
          <p:spPr>
            <a:xfrm>
              <a:off x="807120" y="5447160"/>
              <a:ext cx="609120" cy="1419840"/>
            </a:xfrm>
            <a:custGeom>
              <a:avLst/>
              <a:gdLst/>
              <a:ahLst/>
              <a:cxn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2" name="CustomShape 5"/>
            <p:cNvSpPr/>
            <p:nvPr/>
          </p:nvSpPr>
          <p:spPr>
            <a:xfrm>
              <a:off x="959760" y="6503760"/>
              <a:ext cx="171000" cy="363240"/>
            </a:xfrm>
            <a:custGeom>
              <a:avLst/>
              <a:gdLst/>
              <a:ahLst/>
              <a:cxn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3" name="CustomShape 6"/>
            <p:cNvSpPr/>
            <p:nvPr/>
          </p:nvSpPr>
          <p:spPr>
            <a:xfrm>
              <a:off x="100800" y="3201120"/>
              <a:ext cx="821520" cy="3328200"/>
            </a:xfrm>
            <a:custGeom>
              <a:avLst/>
              <a:gdLst/>
              <a:ahLst/>
              <a:cxn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4" name="CustomShape 7"/>
            <p:cNvSpPr/>
            <p:nvPr/>
          </p:nvSpPr>
          <p:spPr>
            <a:xfrm>
              <a:off x="22320" y="228600"/>
              <a:ext cx="105840" cy="2927520"/>
            </a:xfrm>
            <a:custGeom>
              <a:avLst/>
              <a:gdLst/>
              <a:ahLst/>
              <a:cxn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5" name="CustomShape 8"/>
            <p:cNvSpPr/>
            <p:nvPr/>
          </p:nvSpPr>
          <p:spPr>
            <a:xfrm>
              <a:off x="78120" y="2944080"/>
              <a:ext cx="77760" cy="493560"/>
            </a:xfrm>
            <a:custGeom>
              <a:avLst/>
              <a:gdLst/>
              <a:ahLst/>
              <a:cxn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6" name="CustomShape 9"/>
            <p:cNvSpPr/>
            <p:nvPr/>
          </p:nvSpPr>
          <p:spPr>
            <a:xfrm>
              <a:off x="769680" y="5478840"/>
              <a:ext cx="189720" cy="1024560"/>
            </a:xfrm>
            <a:custGeom>
              <a:avLst/>
              <a:gdLst/>
              <a:ahLst/>
              <a:cxn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7" name="CustomShape 10"/>
            <p:cNvSpPr/>
            <p:nvPr/>
          </p:nvSpPr>
          <p:spPr>
            <a:xfrm>
              <a:off x="775440" y="1398960"/>
              <a:ext cx="2075760" cy="4047840"/>
            </a:xfrm>
            <a:custGeom>
              <a:avLst/>
              <a:gdLst/>
              <a:ahLst/>
              <a:cxn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8" name="CustomShape 11"/>
            <p:cNvSpPr/>
            <p:nvPr/>
          </p:nvSpPr>
          <p:spPr>
            <a:xfrm>
              <a:off x="922680" y="6530040"/>
              <a:ext cx="161640" cy="336960"/>
            </a:xfrm>
            <a:custGeom>
              <a:avLst/>
              <a:gdLst/>
              <a:ahLst/>
              <a:cxn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9" name="CustomShape 12"/>
            <p:cNvSpPr/>
            <p:nvPr/>
          </p:nvSpPr>
          <p:spPr>
            <a:xfrm>
              <a:off x="769680" y="5359320"/>
              <a:ext cx="37080" cy="221400"/>
            </a:xfrm>
            <a:custGeom>
              <a:avLst/>
              <a:gdLst/>
              <a:ahLst/>
              <a:cxn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0" name="CustomShape 13"/>
            <p:cNvSpPr/>
            <p:nvPr/>
          </p:nvSpPr>
          <p:spPr>
            <a:xfrm>
              <a:off x="849960" y="6244560"/>
              <a:ext cx="238320" cy="622080"/>
            </a:xfrm>
            <a:custGeom>
              <a:avLst/>
              <a:gdLst/>
              <a:ahLst/>
              <a:cxn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151" name="Group 14"/>
          <p:cNvGrpSpPr/>
          <p:nvPr/>
        </p:nvGrpSpPr>
        <p:grpSpPr>
          <a:xfrm>
            <a:off x="27360" y="-720"/>
            <a:ext cx="2356200" cy="6853680"/>
            <a:chOff x="27360" y="-720"/>
            <a:chExt cx="2356200" cy="6853680"/>
          </a:xfrm>
        </p:grpSpPr>
        <p:sp>
          <p:nvSpPr>
            <p:cNvPr id="152" name="CustomShape 15"/>
            <p:cNvSpPr/>
            <p:nvPr/>
          </p:nvSpPr>
          <p:spPr>
            <a:xfrm>
              <a:off x="27360" y="-720"/>
              <a:ext cx="493920" cy="4400640"/>
            </a:xfrm>
            <a:custGeom>
              <a:avLst/>
              <a:gdLst/>
              <a:ahLst/>
              <a:cxn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3" name="CustomShape 16"/>
            <p:cNvSpPr/>
            <p:nvPr/>
          </p:nvSpPr>
          <p:spPr>
            <a:xfrm>
              <a:off x="550440" y="4316400"/>
              <a:ext cx="423000" cy="1580400"/>
            </a:xfrm>
            <a:custGeom>
              <a:avLst/>
              <a:gdLst/>
              <a:ahLst/>
              <a:cxn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4" name="CustomShape 17"/>
            <p:cNvSpPr/>
            <p:nvPr/>
          </p:nvSpPr>
          <p:spPr>
            <a:xfrm>
              <a:off x="1006200" y="5862600"/>
              <a:ext cx="430560" cy="990360"/>
            </a:xfrm>
            <a:custGeom>
              <a:avLst/>
              <a:gdLst/>
              <a:ahLst/>
              <a:cxn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5" name="CustomShape 18"/>
            <p:cNvSpPr/>
            <p:nvPr/>
          </p:nvSpPr>
          <p:spPr>
            <a:xfrm>
              <a:off x="521640" y="4364280"/>
              <a:ext cx="551520" cy="2235600"/>
            </a:xfrm>
            <a:custGeom>
              <a:avLst/>
              <a:gdLst/>
              <a:ahLst/>
              <a:cxn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6" name="CustomShape 19"/>
            <p:cNvSpPr/>
            <p:nvPr/>
          </p:nvSpPr>
          <p:spPr>
            <a:xfrm>
              <a:off x="468000" y="1289160"/>
              <a:ext cx="173880" cy="3026880"/>
            </a:xfrm>
            <a:custGeom>
              <a:avLst/>
              <a:gdLst/>
              <a:ahLst/>
              <a:cxn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7" name="CustomShape 20"/>
            <p:cNvSpPr/>
            <p:nvPr/>
          </p:nvSpPr>
          <p:spPr>
            <a:xfrm>
              <a:off x="1111680" y="6571440"/>
              <a:ext cx="133920" cy="281160"/>
            </a:xfrm>
            <a:custGeom>
              <a:avLst/>
              <a:gdLst/>
              <a:ahLst/>
              <a:cxn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8" name="CustomShape 21"/>
            <p:cNvSpPr/>
            <p:nvPr/>
          </p:nvSpPr>
          <p:spPr>
            <a:xfrm>
              <a:off x="502560" y="4107600"/>
              <a:ext cx="82080" cy="511200"/>
            </a:xfrm>
            <a:custGeom>
              <a:avLst/>
              <a:gdLst/>
              <a:ahLst/>
              <a:cxn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9" name="CustomShape 22"/>
            <p:cNvSpPr/>
            <p:nvPr/>
          </p:nvSpPr>
          <p:spPr>
            <a:xfrm>
              <a:off x="973800" y="3145680"/>
              <a:ext cx="1409760" cy="2716560"/>
            </a:xfrm>
            <a:custGeom>
              <a:avLst/>
              <a:gdLst/>
              <a:ahLst/>
              <a:cxn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0" name="CustomShape 23"/>
            <p:cNvSpPr/>
            <p:nvPr/>
          </p:nvSpPr>
          <p:spPr>
            <a:xfrm>
              <a:off x="1073520" y="6600240"/>
              <a:ext cx="120240" cy="252720"/>
            </a:xfrm>
            <a:custGeom>
              <a:avLst/>
              <a:gdLst/>
              <a:ahLst/>
              <a:cxn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1" name="CustomShape 24"/>
            <p:cNvSpPr/>
            <p:nvPr/>
          </p:nvSpPr>
          <p:spPr>
            <a:xfrm>
              <a:off x="973800" y="5897160"/>
              <a:ext cx="137520" cy="673920"/>
            </a:xfrm>
            <a:custGeom>
              <a:avLst/>
              <a:gdLst/>
              <a:ahLst/>
              <a:cxn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2" name="CustomShape 25"/>
            <p:cNvSpPr/>
            <p:nvPr/>
          </p:nvSpPr>
          <p:spPr>
            <a:xfrm>
              <a:off x="973800" y="5772600"/>
              <a:ext cx="37800" cy="227520"/>
            </a:xfrm>
            <a:custGeom>
              <a:avLst/>
              <a:gdLst/>
              <a:ahLst/>
              <a:cxn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3" name="CustomShape 26"/>
            <p:cNvSpPr/>
            <p:nvPr/>
          </p:nvSpPr>
          <p:spPr>
            <a:xfrm>
              <a:off x="1006200" y="6322680"/>
              <a:ext cx="210240" cy="530280"/>
            </a:xfrm>
            <a:custGeom>
              <a:avLst/>
              <a:gdLst/>
              <a:ahLst/>
              <a:cxn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64" name="CustomShape 27"/>
          <p:cNvSpPr/>
          <p:nvPr/>
        </p:nvSpPr>
        <p:spPr>
          <a:xfrm>
            <a:off x="0" y="0"/>
            <a:ext cx="182520" cy="685764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00" dist="2556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65" name="PlaceHolder 28"/>
          <p:cNvSpPr>
            <a:spLocks noGrp="1"/>
          </p:cNvSpPr>
          <p:nvPr>
            <p:ph type="title"/>
          </p:nvPr>
        </p:nvSpPr>
        <p:spPr>
          <a:xfrm>
            <a:off x="2589120" y="2058840"/>
            <a:ext cx="8915040" cy="146844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b="0" strike="noStrike" spc="-1">
                <a:solidFill>
                  <a:srgbClr val="262626"/>
                </a:solidFill>
                <a:latin typeface="Century Gothic"/>
              </a:rPr>
              <a:t>Образец заголовка</a:t>
            </a:r>
            <a:endParaRPr lang="en-US" sz="40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66" name="PlaceHolder 29"/>
          <p:cNvSpPr>
            <a:spLocks noGrp="1"/>
          </p:cNvSpPr>
          <p:nvPr>
            <p:ph type="body"/>
          </p:nvPr>
        </p:nvSpPr>
        <p:spPr>
          <a:xfrm>
            <a:off x="2589120" y="3530160"/>
            <a:ext cx="8915040" cy="86004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2000" b="0" strike="noStrike" spc="-1">
                <a:solidFill>
                  <a:srgbClr val="595959"/>
                </a:solidFill>
                <a:latin typeface="Century Gothic"/>
              </a:rPr>
              <a:t>Образец текста</a:t>
            </a:r>
            <a:endParaRPr lang="en-US" sz="20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167" name="PlaceHolder 30"/>
          <p:cNvSpPr>
            <a:spLocks noGrp="1"/>
          </p:cNvSpPr>
          <p:nvPr>
            <p:ph type="dt"/>
          </p:nvPr>
        </p:nvSpPr>
        <p:spPr>
          <a:xfrm>
            <a:off x="10361520" y="6130440"/>
            <a:ext cx="1145880" cy="3700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92FD531B-A072-4272-9D89-5FA1C2FDA5F3}" type="datetime">
              <a:rPr lang="ru-RU" sz="900" b="0" strike="noStrike" spc="-1">
                <a:solidFill>
                  <a:srgbClr val="8B8B8B"/>
                </a:solidFill>
                <a:latin typeface="Century Gothic"/>
              </a:rPr>
              <a:t>08.01.2024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168" name="PlaceHolder 31"/>
          <p:cNvSpPr>
            <a:spLocks noGrp="1"/>
          </p:cNvSpPr>
          <p:nvPr>
            <p:ph type="ftr"/>
          </p:nvPr>
        </p:nvSpPr>
        <p:spPr>
          <a:xfrm>
            <a:off x="2589120" y="6135840"/>
            <a:ext cx="76197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169" name="CustomShape 32"/>
          <p:cNvSpPr/>
          <p:nvPr/>
        </p:nvSpPr>
        <p:spPr>
          <a:xfrm flipV="1">
            <a:off x="-3960" y="3177720"/>
            <a:ext cx="1588320" cy="506880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0" name="PlaceHolder 33"/>
          <p:cNvSpPr>
            <a:spLocks noGrp="1"/>
          </p:cNvSpPr>
          <p:nvPr>
            <p:ph type="sldNum"/>
          </p:nvPr>
        </p:nvSpPr>
        <p:spPr>
          <a:xfrm>
            <a:off x="531720" y="3243960"/>
            <a:ext cx="77940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1EFC448E-26E0-4296-82C7-7C7C649735FE}" type="slidenum">
              <a:rPr lang="ru-RU" sz="2000" b="0" strike="noStrike" spc="-1">
                <a:solidFill>
                  <a:srgbClr val="FEFFFF"/>
                </a:solidFill>
                <a:latin typeface="Century Gothic"/>
              </a:rPr>
              <a:t>‹#›</a:t>
            </a:fld>
            <a:endParaRPr lang="ru-RU" sz="20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" name="Group 1"/>
          <p:cNvGrpSpPr/>
          <p:nvPr/>
        </p:nvGrpSpPr>
        <p:grpSpPr>
          <a:xfrm>
            <a:off x="0" y="228600"/>
            <a:ext cx="2851200" cy="6638400"/>
            <a:chOff x="0" y="228600"/>
            <a:chExt cx="2851200" cy="6638400"/>
          </a:xfrm>
        </p:grpSpPr>
        <p:sp>
          <p:nvSpPr>
            <p:cNvPr id="208" name="CustomShape 2"/>
            <p:cNvSpPr/>
            <p:nvPr/>
          </p:nvSpPr>
          <p:spPr>
            <a:xfrm>
              <a:off x="0" y="2575080"/>
              <a:ext cx="100440" cy="625680"/>
            </a:xfrm>
            <a:custGeom>
              <a:avLst/>
              <a:gdLst/>
              <a:ahLst/>
              <a:cxn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9" name="CustomShape 3"/>
            <p:cNvSpPr/>
            <p:nvPr/>
          </p:nvSpPr>
          <p:spPr>
            <a:xfrm>
              <a:off x="128520" y="3156480"/>
              <a:ext cx="646200" cy="2322000"/>
            </a:xfrm>
            <a:custGeom>
              <a:avLst/>
              <a:gdLst/>
              <a:ahLst/>
              <a:cxn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0" name="CustomShape 4"/>
            <p:cNvSpPr/>
            <p:nvPr/>
          </p:nvSpPr>
          <p:spPr>
            <a:xfrm>
              <a:off x="807120" y="5447160"/>
              <a:ext cx="609120" cy="1419840"/>
            </a:xfrm>
            <a:custGeom>
              <a:avLst/>
              <a:gdLst/>
              <a:ahLst/>
              <a:cxn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1" name="CustomShape 5"/>
            <p:cNvSpPr/>
            <p:nvPr/>
          </p:nvSpPr>
          <p:spPr>
            <a:xfrm>
              <a:off x="959760" y="6503760"/>
              <a:ext cx="171000" cy="363240"/>
            </a:xfrm>
            <a:custGeom>
              <a:avLst/>
              <a:gdLst/>
              <a:ahLst/>
              <a:cxn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2" name="CustomShape 6"/>
            <p:cNvSpPr/>
            <p:nvPr/>
          </p:nvSpPr>
          <p:spPr>
            <a:xfrm>
              <a:off x="100800" y="3201120"/>
              <a:ext cx="821520" cy="3328200"/>
            </a:xfrm>
            <a:custGeom>
              <a:avLst/>
              <a:gdLst/>
              <a:ahLst/>
              <a:cxn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3" name="CustomShape 7"/>
            <p:cNvSpPr/>
            <p:nvPr/>
          </p:nvSpPr>
          <p:spPr>
            <a:xfrm>
              <a:off x="22320" y="228600"/>
              <a:ext cx="105840" cy="2927520"/>
            </a:xfrm>
            <a:custGeom>
              <a:avLst/>
              <a:gdLst/>
              <a:ahLst/>
              <a:cxn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4" name="CustomShape 8"/>
            <p:cNvSpPr/>
            <p:nvPr/>
          </p:nvSpPr>
          <p:spPr>
            <a:xfrm>
              <a:off x="78120" y="2944080"/>
              <a:ext cx="77760" cy="493560"/>
            </a:xfrm>
            <a:custGeom>
              <a:avLst/>
              <a:gdLst/>
              <a:ahLst/>
              <a:cxn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5" name="CustomShape 9"/>
            <p:cNvSpPr/>
            <p:nvPr/>
          </p:nvSpPr>
          <p:spPr>
            <a:xfrm>
              <a:off x="769680" y="5478840"/>
              <a:ext cx="189720" cy="1024560"/>
            </a:xfrm>
            <a:custGeom>
              <a:avLst/>
              <a:gdLst/>
              <a:ahLst/>
              <a:cxn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6" name="CustomShape 10"/>
            <p:cNvSpPr/>
            <p:nvPr/>
          </p:nvSpPr>
          <p:spPr>
            <a:xfrm>
              <a:off x="775440" y="1398960"/>
              <a:ext cx="2075760" cy="4047840"/>
            </a:xfrm>
            <a:custGeom>
              <a:avLst/>
              <a:gdLst/>
              <a:ahLst/>
              <a:cxn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7" name="CustomShape 11"/>
            <p:cNvSpPr/>
            <p:nvPr/>
          </p:nvSpPr>
          <p:spPr>
            <a:xfrm>
              <a:off x="922680" y="6530040"/>
              <a:ext cx="161640" cy="336960"/>
            </a:xfrm>
            <a:custGeom>
              <a:avLst/>
              <a:gdLst/>
              <a:ahLst/>
              <a:cxn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8" name="CustomShape 12"/>
            <p:cNvSpPr/>
            <p:nvPr/>
          </p:nvSpPr>
          <p:spPr>
            <a:xfrm>
              <a:off x="769680" y="5359320"/>
              <a:ext cx="37080" cy="221400"/>
            </a:xfrm>
            <a:custGeom>
              <a:avLst/>
              <a:gdLst/>
              <a:ahLst/>
              <a:cxn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9" name="CustomShape 13"/>
            <p:cNvSpPr/>
            <p:nvPr/>
          </p:nvSpPr>
          <p:spPr>
            <a:xfrm>
              <a:off x="849960" y="6244560"/>
              <a:ext cx="238320" cy="622080"/>
            </a:xfrm>
            <a:custGeom>
              <a:avLst/>
              <a:gdLst/>
              <a:ahLst/>
              <a:cxn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220" name="Group 14"/>
          <p:cNvGrpSpPr/>
          <p:nvPr/>
        </p:nvGrpSpPr>
        <p:grpSpPr>
          <a:xfrm>
            <a:off x="27360" y="-720"/>
            <a:ext cx="2356200" cy="6853680"/>
            <a:chOff x="27360" y="-720"/>
            <a:chExt cx="2356200" cy="6853680"/>
          </a:xfrm>
        </p:grpSpPr>
        <p:sp>
          <p:nvSpPr>
            <p:cNvPr id="221" name="CustomShape 15"/>
            <p:cNvSpPr/>
            <p:nvPr/>
          </p:nvSpPr>
          <p:spPr>
            <a:xfrm>
              <a:off x="27360" y="-720"/>
              <a:ext cx="493920" cy="4400640"/>
            </a:xfrm>
            <a:custGeom>
              <a:avLst/>
              <a:gdLst/>
              <a:ahLst/>
              <a:cxn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2" name="CustomShape 16"/>
            <p:cNvSpPr/>
            <p:nvPr/>
          </p:nvSpPr>
          <p:spPr>
            <a:xfrm>
              <a:off x="550440" y="4316400"/>
              <a:ext cx="423000" cy="1580400"/>
            </a:xfrm>
            <a:custGeom>
              <a:avLst/>
              <a:gdLst/>
              <a:ahLst/>
              <a:cxn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3" name="CustomShape 17"/>
            <p:cNvSpPr/>
            <p:nvPr/>
          </p:nvSpPr>
          <p:spPr>
            <a:xfrm>
              <a:off x="1006200" y="5862600"/>
              <a:ext cx="430560" cy="990360"/>
            </a:xfrm>
            <a:custGeom>
              <a:avLst/>
              <a:gdLst/>
              <a:ahLst/>
              <a:cxn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4" name="CustomShape 18"/>
            <p:cNvSpPr/>
            <p:nvPr/>
          </p:nvSpPr>
          <p:spPr>
            <a:xfrm>
              <a:off x="521640" y="4364280"/>
              <a:ext cx="551520" cy="2235600"/>
            </a:xfrm>
            <a:custGeom>
              <a:avLst/>
              <a:gdLst/>
              <a:ahLst/>
              <a:cxn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5" name="CustomShape 19"/>
            <p:cNvSpPr/>
            <p:nvPr/>
          </p:nvSpPr>
          <p:spPr>
            <a:xfrm>
              <a:off x="468000" y="1289160"/>
              <a:ext cx="173880" cy="3026880"/>
            </a:xfrm>
            <a:custGeom>
              <a:avLst/>
              <a:gdLst/>
              <a:ahLst/>
              <a:cxn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6" name="CustomShape 20"/>
            <p:cNvSpPr/>
            <p:nvPr/>
          </p:nvSpPr>
          <p:spPr>
            <a:xfrm>
              <a:off x="1111680" y="6571440"/>
              <a:ext cx="133920" cy="281160"/>
            </a:xfrm>
            <a:custGeom>
              <a:avLst/>
              <a:gdLst/>
              <a:ahLst/>
              <a:cxn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7" name="CustomShape 21"/>
            <p:cNvSpPr/>
            <p:nvPr/>
          </p:nvSpPr>
          <p:spPr>
            <a:xfrm>
              <a:off x="502560" y="4107600"/>
              <a:ext cx="82080" cy="511200"/>
            </a:xfrm>
            <a:custGeom>
              <a:avLst/>
              <a:gdLst/>
              <a:ahLst/>
              <a:cxn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8" name="CustomShape 22"/>
            <p:cNvSpPr/>
            <p:nvPr/>
          </p:nvSpPr>
          <p:spPr>
            <a:xfrm>
              <a:off x="973800" y="3145680"/>
              <a:ext cx="1409760" cy="2716560"/>
            </a:xfrm>
            <a:custGeom>
              <a:avLst/>
              <a:gdLst/>
              <a:ahLst/>
              <a:cxn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9" name="CustomShape 23"/>
            <p:cNvSpPr/>
            <p:nvPr/>
          </p:nvSpPr>
          <p:spPr>
            <a:xfrm>
              <a:off x="1073520" y="6600240"/>
              <a:ext cx="120240" cy="252720"/>
            </a:xfrm>
            <a:custGeom>
              <a:avLst/>
              <a:gdLst/>
              <a:ahLst/>
              <a:cxn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0" name="CustomShape 24"/>
            <p:cNvSpPr/>
            <p:nvPr/>
          </p:nvSpPr>
          <p:spPr>
            <a:xfrm>
              <a:off x="973800" y="5897160"/>
              <a:ext cx="137520" cy="673920"/>
            </a:xfrm>
            <a:custGeom>
              <a:avLst/>
              <a:gdLst/>
              <a:ahLst/>
              <a:cxn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1" name="CustomShape 25"/>
            <p:cNvSpPr/>
            <p:nvPr/>
          </p:nvSpPr>
          <p:spPr>
            <a:xfrm>
              <a:off x="973800" y="5772600"/>
              <a:ext cx="37800" cy="227520"/>
            </a:xfrm>
            <a:custGeom>
              <a:avLst/>
              <a:gdLst/>
              <a:ahLst/>
              <a:cxn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2" name="CustomShape 26"/>
            <p:cNvSpPr/>
            <p:nvPr/>
          </p:nvSpPr>
          <p:spPr>
            <a:xfrm>
              <a:off x="1006200" y="6322680"/>
              <a:ext cx="210240" cy="530280"/>
            </a:xfrm>
            <a:custGeom>
              <a:avLst/>
              <a:gdLst/>
              <a:ahLst/>
              <a:cxn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33" name="CustomShape 27"/>
          <p:cNvSpPr/>
          <p:nvPr/>
        </p:nvSpPr>
        <p:spPr>
          <a:xfrm>
            <a:off x="0" y="0"/>
            <a:ext cx="182520" cy="685764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00" dist="2556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34" name="PlaceHolder 28"/>
          <p:cNvSpPr>
            <a:spLocks noGrp="1"/>
          </p:cNvSpPr>
          <p:nvPr>
            <p:ph type="title"/>
          </p:nvPr>
        </p:nvSpPr>
        <p:spPr>
          <a:xfrm>
            <a:off x="2589120" y="609480"/>
            <a:ext cx="8915040" cy="311652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800" b="0" strike="noStrike" spc="-1">
                <a:solidFill>
                  <a:srgbClr val="262626"/>
                </a:solidFill>
                <a:latin typeface="Century Gothic"/>
              </a:rPr>
              <a:t>Образец заголовка</a:t>
            </a:r>
            <a:endParaRPr lang="en-US" sz="4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35" name="PlaceHolder 29"/>
          <p:cNvSpPr>
            <a:spLocks noGrp="1"/>
          </p:cNvSpPr>
          <p:nvPr>
            <p:ph type="body"/>
          </p:nvPr>
        </p:nvSpPr>
        <p:spPr>
          <a:xfrm>
            <a:off x="2589120" y="4354200"/>
            <a:ext cx="8915040" cy="155556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1800" b="0" strike="noStrike" spc="-1">
                <a:solidFill>
                  <a:srgbClr val="595959"/>
                </a:solidFill>
                <a:latin typeface="Century Gothic"/>
              </a:rPr>
              <a:t>Образец текста</a:t>
            </a: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36" name="PlaceHolder 30"/>
          <p:cNvSpPr>
            <a:spLocks noGrp="1"/>
          </p:cNvSpPr>
          <p:nvPr>
            <p:ph type="dt"/>
          </p:nvPr>
        </p:nvSpPr>
        <p:spPr>
          <a:xfrm>
            <a:off x="10361520" y="6130440"/>
            <a:ext cx="1145880" cy="3700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37ED7137-8F73-4B30-92AF-2C99CE3EE594}" type="datetime">
              <a:rPr lang="ru-RU" sz="900" b="0" strike="noStrike" spc="-1">
                <a:solidFill>
                  <a:srgbClr val="8B8B8B"/>
                </a:solidFill>
                <a:latin typeface="Century Gothic"/>
              </a:rPr>
              <a:t>08.01.2024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237" name="PlaceHolder 31"/>
          <p:cNvSpPr>
            <a:spLocks noGrp="1"/>
          </p:cNvSpPr>
          <p:nvPr>
            <p:ph type="ftr"/>
          </p:nvPr>
        </p:nvSpPr>
        <p:spPr>
          <a:xfrm>
            <a:off x="2589120" y="6135840"/>
            <a:ext cx="76197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38" name="CustomShape 32"/>
          <p:cNvSpPr/>
          <p:nvPr/>
        </p:nvSpPr>
        <p:spPr>
          <a:xfrm flipV="1">
            <a:off x="-3960" y="3177720"/>
            <a:ext cx="1588320" cy="506880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9" name="PlaceHolder 33"/>
          <p:cNvSpPr>
            <a:spLocks noGrp="1"/>
          </p:cNvSpPr>
          <p:nvPr>
            <p:ph type="sldNum"/>
          </p:nvPr>
        </p:nvSpPr>
        <p:spPr>
          <a:xfrm>
            <a:off x="531720" y="3243960"/>
            <a:ext cx="77940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03BE2E3A-79C3-40F5-A992-74018F585B9F}" type="slidenum">
              <a:rPr lang="ru-RU" sz="2000" b="0" strike="noStrike" spc="-1">
                <a:solidFill>
                  <a:srgbClr val="FEFFFF"/>
                </a:solidFill>
                <a:latin typeface="Century Gothic"/>
              </a:rPr>
              <a:t>‹#›</a:t>
            </a:fld>
            <a:endParaRPr lang="ru-RU" sz="20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aam.ru/obrazovanie/razvitie-rebenka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TextShape 1"/>
          <p:cNvSpPr txBox="1"/>
          <p:nvPr/>
        </p:nvSpPr>
        <p:spPr>
          <a:xfrm>
            <a:off x="1358283" y="994299"/>
            <a:ext cx="9978117" cy="5445021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95500"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Использование дидактических игр, изготовленных своими руками,</a:t>
            </a:r>
            <a:br>
              <a:rPr dirty="0"/>
            </a:br>
            <a:r>
              <a:rPr lang="ru-RU" sz="36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в урочной и внеурочной деятельности детей с ТМНР</a:t>
            </a:r>
            <a:br>
              <a:rPr dirty="0"/>
            </a:br>
            <a:r>
              <a:rPr lang="ru-RU" sz="36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                                           </a:t>
            </a:r>
            <a:br>
              <a:rPr dirty="0"/>
            </a:br>
            <a:r>
              <a:rPr lang="ru-RU" sz="36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                               </a:t>
            </a:r>
            <a:br>
              <a:rPr dirty="0"/>
            </a:br>
            <a:br>
              <a:rPr dirty="0"/>
            </a:br>
            <a:br>
              <a:rPr dirty="0"/>
            </a:br>
            <a:r>
              <a:rPr lang="ru-RU" sz="36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                                        </a:t>
            </a:r>
            <a:r>
              <a:rPr lang="ru-RU" sz="2700" b="1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выполнила: </a:t>
            </a:r>
            <a:r>
              <a:rPr lang="ru-RU" sz="2400" b="1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учитель О.В. </a:t>
            </a:r>
            <a:r>
              <a:rPr lang="ru-RU" sz="2400" b="1" strike="noStrike" spc="-1" dirty="0" err="1">
                <a:solidFill>
                  <a:srgbClr val="002060"/>
                </a:solidFill>
                <a:latin typeface="Times New Roman"/>
                <a:ea typeface="Times New Roman"/>
              </a:rPr>
              <a:t>Тошакова</a:t>
            </a:r>
            <a:br>
              <a:rPr dirty="0"/>
            </a:br>
            <a:r>
              <a:rPr lang="ru-RU" sz="2400" b="1" i="1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                                                                                                                                                                                                                    </a:t>
            </a:r>
            <a:endParaRPr lang="en-US" sz="2400" b="0" strike="noStrike" spc="-1" dirty="0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277" name="Picture 4"/>
          <p:cNvPicPr/>
          <p:nvPr/>
        </p:nvPicPr>
        <p:blipFill>
          <a:blip r:embed="rId2"/>
          <a:stretch/>
        </p:blipFill>
        <p:spPr>
          <a:xfrm>
            <a:off x="1207080" y="3429000"/>
            <a:ext cx="4517280" cy="3734280"/>
          </a:xfrm>
          <a:prstGeom prst="rect">
            <a:avLst/>
          </a:prstGeom>
          <a:ln w="0">
            <a:noFill/>
          </a:ln>
          <a:effectLst>
            <a:softEdge rad="63504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Рисунок 2" descr="Изображение выглядит как рисунок, Детское искусство, картина, иллюстрация&#10;&#10;Автоматически созданное описание"/>
          <p:cNvPicPr/>
          <p:nvPr/>
        </p:nvPicPr>
        <p:blipFill>
          <a:blip r:embed="rId2"/>
          <a:stretch/>
        </p:blipFill>
        <p:spPr>
          <a:xfrm>
            <a:off x="1485000" y="2613600"/>
            <a:ext cx="3675960" cy="4120560"/>
          </a:xfrm>
          <a:prstGeom prst="rect">
            <a:avLst/>
          </a:prstGeom>
          <a:ln w="0">
            <a:noFill/>
          </a:ln>
        </p:spPr>
      </p:pic>
      <p:pic>
        <p:nvPicPr>
          <p:cNvPr id="317" name="Рисунок 4" descr="Изображение выглядит как мультфильм, игрушка, кукла, в помещении&#10;&#10;Автоматически созданное описание"/>
          <p:cNvPicPr/>
          <p:nvPr/>
        </p:nvPicPr>
        <p:blipFill>
          <a:blip r:embed="rId3"/>
          <a:stretch/>
        </p:blipFill>
        <p:spPr>
          <a:xfrm>
            <a:off x="6470280" y="2613600"/>
            <a:ext cx="3965040" cy="4120560"/>
          </a:xfrm>
          <a:prstGeom prst="rect">
            <a:avLst/>
          </a:prstGeom>
          <a:ln w="0">
            <a:noFill/>
          </a:ln>
        </p:spPr>
      </p:pic>
      <p:sp>
        <p:nvSpPr>
          <p:cNvPr id="318" name="CustomShape 1"/>
          <p:cNvSpPr/>
          <p:nvPr/>
        </p:nvSpPr>
        <p:spPr>
          <a:xfrm>
            <a:off x="1568160" y="392760"/>
            <a:ext cx="9759600" cy="206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B050"/>
                </a:solidFill>
                <a:latin typeface="Times New Roman"/>
              </a:rPr>
              <a:t>Развивающая игра «Кто быстрее съест спагетти»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</a:rPr>
              <a:t>Для создания игры потребуется картинка с изображением мальчика, девочки или других героев (можно из сказки), нитки, катушка. Можно сделать несколько таких картинок и устроить соревнования между детьми, кто быстрее намотает нитки на катушку. Следовательно кто кушает быстрее. Картинку зафиксировать на столе при помощи скотча. </a:t>
            </a:r>
            <a:endParaRPr lang="ru-RU" sz="16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</a:rPr>
              <a:t>Цель: развитие мелкой моторики рук. </a:t>
            </a:r>
            <a:endParaRPr lang="ru-RU" sz="16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</a:rPr>
              <a:t>Можно использовать на коррекционных занятиях и внеурочной деятельности. Для работы в парах или индивидуально.</a:t>
            </a:r>
            <a:endParaRPr lang="ru-RU" sz="1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TextShape 1"/>
          <p:cNvSpPr txBox="1"/>
          <p:nvPr/>
        </p:nvSpPr>
        <p:spPr>
          <a:xfrm>
            <a:off x="1873080" y="624240"/>
            <a:ext cx="9631080" cy="128052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i="1" strike="noStrike" spc="-1">
                <a:solidFill>
                  <a:srgbClr val="00B050"/>
                </a:solidFill>
                <a:latin typeface="Times New Roman"/>
              </a:rPr>
              <a:t>Спасибо за внимание!</a:t>
            </a:r>
            <a:endParaRPr lang="en-US" sz="3600" b="0" strike="noStrike" spc="-1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324" name="Picture 2" descr="http://москва.объявления.su/media/advert_images/logo_naom.gif.jpg"/>
          <p:cNvPicPr/>
          <p:nvPr/>
        </p:nvPicPr>
        <p:blipFill>
          <a:blip r:embed="rId2"/>
          <a:stretch/>
        </p:blipFill>
        <p:spPr>
          <a:xfrm>
            <a:off x="3382619" y="1436327"/>
            <a:ext cx="5823360" cy="4619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CustomShape 1"/>
          <p:cNvSpPr/>
          <p:nvPr/>
        </p:nvSpPr>
        <p:spPr>
          <a:xfrm>
            <a:off x="1580400" y="1429200"/>
            <a:ext cx="9783000" cy="339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7000"/>
              </a:lnSpc>
              <a:spcAft>
                <a:spcPts val="799"/>
              </a:spcAft>
              <a:tabLst>
                <a:tab pos="0" algn="l"/>
              </a:tabLst>
            </a:pPr>
            <a:r>
              <a:rPr lang="ru-RU" sz="3600" b="1" i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Истоки способностей и дарований детей</a:t>
            </a:r>
            <a:endParaRPr lang="ru-RU" sz="36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spcAft>
                <a:spcPts val="799"/>
              </a:spcAft>
              <a:tabLst>
                <a:tab pos="0" algn="l"/>
              </a:tabLst>
            </a:pPr>
            <a:r>
              <a:rPr lang="ru-RU" sz="3600" b="1" i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находятся на кончиках пальцев</a:t>
            </a:r>
            <a:endParaRPr lang="ru-RU" sz="36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spcAft>
                <a:spcPts val="799"/>
              </a:spcAft>
              <a:tabLst>
                <a:tab pos="0" algn="l"/>
              </a:tabLst>
            </a:pPr>
            <a:endParaRPr lang="ru-RU" sz="36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spcAft>
                <a:spcPts val="799"/>
              </a:spcAft>
              <a:tabLst>
                <a:tab pos="0" algn="l"/>
              </a:tabLst>
            </a:pP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36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                                         В. А. Сухомлинский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280" name="Picture 3"/>
          <p:cNvPicPr/>
          <p:nvPr/>
        </p:nvPicPr>
        <p:blipFill>
          <a:blip r:embed="rId2"/>
          <a:stretch/>
        </p:blipFill>
        <p:spPr>
          <a:xfrm>
            <a:off x="2404800" y="3056040"/>
            <a:ext cx="3024000" cy="2952000"/>
          </a:xfrm>
          <a:prstGeom prst="rect">
            <a:avLst/>
          </a:prstGeom>
          <a:ln w="0">
            <a:noFill/>
          </a:ln>
          <a:effectLst>
            <a:softEdge rad="63504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CustomShape 1"/>
          <p:cNvSpPr/>
          <p:nvPr/>
        </p:nvSpPr>
        <p:spPr>
          <a:xfrm>
            <a:off x="2130480" y="1242720"/>
            <a:ext cx="9161280" cy="2040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3200" b="1" i="1" strike="noStrike" spc="-1">
                <a:solidFill>
                  <a:srgbClr val="002060"/>
                </a:solidFill>
                <a:latin typeface="Times New Roman"/>
                <a:ea typeface="Times New Roman"/>
              </a:rPr>
              <a:t>Цель : развитие координации движений и мелкой моторики рук, через использование дидактических игр, изготовленных своими руками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82" name="Picture 6"/>
          <p:cNvPicPr/>
          <p:nvPr/>
        </p:nvPicPr>
        <p:blipFill>
          <a:blip r:embed="rId2"/>
          <a:srcRect b="16975"/>
          <a:stretch/>
        </p:blipFill>
        <p:spPr>
          <a:xfrm>
            <a:off x="1782720" y="3587400"/>
            <a:ext cx="9509400" cy="2750400"/>
          </a:xfrm>
          <a:prstGeom prst="rect">
            <a:avLst/>
          </a:prstGeom>
          <a:ln w="0">
            <a:noFill/>
          </a:ln>
          <a:effectLst>
            <a:outerShdw dist="35638" dir="2700000" algn="ctr" rotWithShape="0">
              <a:schemeClr val="bg2"/>
            </a:outerShdw>
            <a:softEdge rad="63504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CustomShape 1"/>
          <p:cNvSpPr/>
          <p:nvPr/>
        </p:nvSpPr>
        <p:spPr>
          <a:xfrm>
            <a:off x="1411560" y="807840"/>
            <a:ext cx="9454320" cy="359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7000"/>
              </a:lnSpc>
              <a:tabLst>
                <a:tab pos="0" algn="l"/>
              </a:tabLst>
            </a:pPr>
            <a:r>
              <a:rPr lang="ru-RU" sz="1800" b="1" u="sng" strike="noStrike" spc="-1">
                <a:solidFill>
                  <a:srgbClr val="FF0000"/>
                </a:solidFill>
                <a:uFillTx/>
                <a:latin typeface="Times New Roman"/>
                <a:ea typeface="Times New Roman"/>
              </a:rPr>
              <a:t>Коррекционно – образовательные задачи: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111111"/>
                </a:solidFill>
                <a:latin typeface="Times New Roman"/>
                <a:ea typeface="Times New Roman"/>
              </a:rPr>
              <a:t>1) Способствовать формированию познавательной активности и творческого воображения детей;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Calibri"/>
              </a:rPr>
              <a:t>2) Способствовать формированию интереса к дидактическим играм, действиям с ними.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tabLst>
                <a:tab pos="0" algn="l"/>
              </a:tabLst>
            </a:pPr>
            <a:r>
              <a:rPr lang="ru-RU" sz="1800" b="1" u="sng" strike="noStrike" spc="-1">
                <a:solidFill>
                  <a:srgbClr val="FF0000"/>
                </a:solidFill>
                <a:uFillTx/>
                <a:latin typeface="Times New Roman"/>
                <a:ea typeface="Times New Roman"/>
              </a:rPr>
              <a:t>Коррекционно - </a:t>
            </a:r>
            <a:r>
              <a:rPr lang="ru-RU" sz="1800" b="1" u="sng" strike="noStrike" spc="-1">
                <a:solidFill>
                  <a:srgbClr val="FB4A18"/>
                </a:solidFill>
                <a:uFillTx/>
                <a:latin typeface="Times New Roman"/>
                <a:ea typeface="Times New Roman"/>
                <a:hlinkClick r:id="rId2"/>
              </a:rPr>
              <a:t>развивающие задачи</a:t>
            </a:r>
            <a:r>
              <a:rPr lang="ru-RU" sz="1800" b="1" u="sng" strike="noStrike" spc="-1">
                <a:solidFill>
                  <a:srgbClr val="FF0000"/>
                </a:solidFill>
                <a:uFillTx/>
                <a:latin typeface="Times New Roman"/>
                <a:ea typeface="Times New Roman"/>
              </a:rPr>
              <a:t> :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111111"/>
                </a:solidFill>
                <a:latin typeface="Times New Roman"/>
                <a:ea typeface="Times New Roman"/>
              </a:rPr>
              <a:t>1) Развитие зрительного, слухового восприятия;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111111"/>
                </a:solidFill>
                <a:latin typeface="Times New Roman"/>
                <a:ea typeface="Times New Roman"/>
              </a:rPr>
              <a:t>2) Развитие тактильной чувствительности рук и мелкой моторики;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111111"/>
                </a:solidFill>
                <a:latin typeface="Times New Roman"/>
                <a:ea typeface="Times New Roman"/>
              </a:rPr>
              <a:t>3) Развитие психических процессов: внимания, памяти, мышления, воображения.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tabLst>
                <a:tab pos="0" algn="l"/>
              </a:tabLst>
            </a:pPr>
            <a:r>
              <a:rPr lang="ru-RU" sz="1800" b="1" u="sng" strike="noStrike" spc="-1">
                <a:solidFill>
                  <a:srgbClr val="FF0000"/>
                </a:solidFill>
                <a:uFillTx/>
                <a:latin typeface="Times New Roman"/>
                <a:ea typeface="Times New Roman"/>
              </a:rPr>
              <a:t>Коррекционно – воспитательные задачи: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111111"/>
                </a:solidFill>
                <a:latin typeface="Times New Roman"/>
                <a:ea typeface="Times New Roman"/>
              </a:rPr>
              <a:t>1) Воспитание усидчивости, умения доводить начатое дело до конца;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111111"/>
                </a:solidFill>
                <a:latin typeface="Times New Roman"/>
                <a:ea typeface="Times New Roman"/>
              </a:rPr>
              <a:t>2) Способствовать формированию дружеских взаимоотношений в коллективе.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Picture 6"/>
          <p:cNvPicPr/>
          <p:nvPr/>
        </p:nvPicPr>
        <p:blipFill>
          <a:blip r:embed="rId2"/>
          <a:srcRect b="16975"/>
          <a:stretch/>
        </p:blipFill>
        <p:spPr>
          <a:xfrm>
            <a:off x="2112840" y="4297680"/>
            <a:ext cx="8318160" cy="2559960"/>
          </a:xfrm>
          <a:prstGeom prst="rect">
            <a:avLst/>
          </a:prstGeom>
          <a:ln w="0">
            <a:noFill/>
          </a:ln>
          <a:effectLst>
            <a:outerShdw dist="35638" dir="2700000" algn="ctr" rotWithShape="0">
              <a:schemeClr val="bg2"/>
            </a:outerShdw>
            <a:softEdge rad="635040"/>
          </a:effectLst>
        </p:spPr>
      </p:pic>
      <p:sp>
        <p:nvSpPr>
          <p:cNvPr id="285" name="CustomShape 1"/>
          <p:cNvSpPr/>
          <p:nvPr/>
        </p:nvSpPr>
        <p:spPr>
          <a:xfrm>
            <a:off x="1544760" y="514800"/>
            <a:ext cx="9853920" cy="3713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1B1C2A"/>
                </a:solidFill>
                <a:latin typeface="Times New Roman"/>
              </a:rPr>
              <a:t>Процесс создания дидактических игр включает ряд этапов: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1" strike="noStrike" spc="-1">
                <a:solidFill>
                  <a:srgbClr val="1B1C2A"/>
                </a:solidFill>
                <a:latin typeface="Times New Roman"/>
              </a:rPr>
              <a:t>Первым шагом в создании дидактической игры является формулировка цели. Необходимо понять, что именно даст детям разрабатываемый материал, ведь игра должна быть понятной и доступной.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1" strike="noStrike" spc="-1">
                <a:solidFill>
                  <a:srgbClr val="222222"/>
                </a:solidFill>
                <a:latin typeface="Times New Roman"/>
              </a:rPr>
              <a:t>Второй шаг — это выбор темы, в рамках которой будет создаваться дидактическая игра. 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1" strike="noStrike" spc="-1">
                <a:solidFill>
                  <a:srgbClr val="212529"/>
                </a:solidFill>
                <a:latin typeface="Times New Roman"/>
              </a:rPr>
              <a:t>Шаг третий — продумать концепцию игры. На данном этапе создания дидактического материала следует решить, какой именно вид мы создаём: карточки, стенд, плакат или, возможно, целую игру.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1" strike="noStrike" spc="-1">
                <a:solidFill>
                  <a:srgbClr val="212529"/>
                </a:solidFill>
                <a:latin typeface="Times New Roman"/>
              </a:rPr>
              <a:t>Шаг четвёртый — подобрать подходящие материалы: 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1" strike="noStrike" spc="-1">
                <a:solidFill>
                  <a:srgbClr val="212529"/>
                </a:solidFill>
                <a:latin typeface="Times New Roman"/>
              </a:rPr>
              <a:t>-Материал должен быть ярким, чтобы ребёнок мог легко запомнить то, что было изображено.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1" strike="noStrike" spc="-1">
                <a:solidFill>
                  <a:srgbClr val="212529"/>
                </a:solidFill>
                <a:latin typeface="Times New Roman"/>
              </a:rPr>
              <a:t>-Материал не должен быть хрупким или легко ломающимся. Дети испытывают нужду прикасаться ко всему, что их заинтересовало, ведь через прикосновения они познают мир.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1" strike="noStrike" spc="-1">
                <a:solidFill>
                  <a:srgbClr val="212529"/>
                </a:solidFill>
                <a:latin typeface="Times New Roman"/>
              </a:rPr>
              <a:t>-Материал должен быть максимально безопасен для учеников.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1" strike="noStrike" spc="-1">
                <a:solidFill>
                  <a:srgbClr val="212529"/>
                </a:solidFill>
                <a:latin typeface="Times New Roman"/>
              </a:rPr>
              <a:t>-Используемые материалы должны быть гиппоаллергенными. Дети с разными показателями здоровья, поэтому все предметы, представленные для общего пользования, должны быть в равной степени безопасны для всех учеников.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400" b="1" strike="noStrike" spc="-1">
                <a:solidFill>
                  <a:srgbClr val="212529"/>
                </a:solidFill>
                <a:latin typeface="Times New Roman"/>
              </a:rPr>
              <a:t>Пятый шаг — это непосредственная сборка материала. При создании дидактических пособий нужно помнить, что изображённая или изложенная информация должна характеризовать окружающий мир и соответствовать действительности. А также важно, чтобы сделанный дидактический материал был красиво и аккуратно оформлен, это формирует у ребёнка чувство прекрасного и понятие аккуратности.</a:t>
            </a:r>
            <a:endParaRPr lang="ru-RU" sz="1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TextShape 1"/>
          <p:cNvSpPr txBox="1"/>
          <p:nvPr/>
        </p:nvSpPr>
        <p:spPr>
          <a:xfrm>
            <a:off x="1692720" y="357840"/>
            <a:ext cx="9546480" cy="217188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ru-RU" sz="46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4600" b="1" strike="noStrike" spc="-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«Палитра»</a:t>
            </a:r>
            <a:br>
              <a:rPr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создания игры понадобится: картон, деревянные прищепки и акварельные краски или гуашь.</a:t>
            </a:r>
            <a:br>
              <a:rPr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картона вырезаем форму палитры и рисуем красочные кружочки. Каждую прищепку также раскрашиваем в соответствии с цветами на палитре.</a:t>
            </a:r>
            <a:br>
              <a:rPr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формировать знания детей об основных цветах и оттенках, умение соотносить предметы  по цвету. </a:t>
            </a:r>
            <a:br>
              <a:rPr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для индивидуальной работы на уроках речь и АК, коррекционных занятиях.</a:t>
            </a:r>
            <a:br>
              <a:rPr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50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7" name="Объект 5" descr="Изображение выглядит как круг, Детское искусство, палитра&#10;&#10;Автоматически созданное описание"/>
          <p:cNvPicPr/>
          <p:nvPr/>
        </p:nvPicPr>
        <p:blipFill>
          <a:blip r:embed="rId2"/>
          <a:stretch/>
        </p:blipFill>
        <p:spPr>
          <a:xfrm>
            <a:off x="1692720" y="2633041"/>
            <a:ext cx="2542680" cy="3390480"/>
          </a:xfrm>
          <a:prstGeom prst="rect">
            <a:avLst/>
          </a:prstGeom>
          <a:ln w="0">
            <a:noFill/>
          </a:ln>
        </p:spPr>
      </p:pic>
      <p:pic>
        <p:nvPicPr>
          <p:cNvPr id="288" name="Рисунок 3" descr="http://www.devoir-de-philosophie.com/images_dissertations/18021.jpg"/>
          <p:cNvPicPr/>
          <p:nvPr/>
        </p:nvPicPr>
        <p:blipFill>
          <a:blip r:embed="rId3"/>
          <a:stretch/>
        </p:blipFill>
        <p:spPr>
          <a:xfrm>
            <a:off x="8584560" y="3331440"/>
            <a:ext cx="3106800" cy="2618640"/>
          </a:xfrm>
          <a:prstGeom prst="rect">
            <a:avLst/>
          </a:prstGeom>
          <a:ln w="0">
            <a:noFill/>
          </a:ln>
        </p:spPr>
      </p:pic>
      <p:pic>
        <p:nvPicPr>
          <p:cNvPr id="289" name="Рисунок 7" descr="Изображение выглядит как в помещении, пластик, Детское искусство, прищепка&#10;&#10;Автоматически созданное описание"/>
          <p:cNvPicPr/>
          <p:nvPr/>
        </p:nvPicPr>
        <p:blipFill>
          <a:blip r:embed="rId4"/>
          <a:stretch/>
        </p:blipFill>
        <p:spPr>
          <a:xfrm>
            <a:off x="4934771" y="2633041"/>
            <a:ext cx="2729520" cy="33904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extShape 1"/>
          <p:cNvSpPr txBox="1"/>
          <p:nvPr/>
        </p:nvSpPr>
        <p:spPr>
          <a:xfrm>
            <a:off x="1634400" y="213120"/>
            <a:ext cx="10460160" cy="229896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7200" b="1" strike="noStrike" spc="-1" dirty="0">
                <a:solidFill>
                  <a:srgbClr val="00B050"/>
                </a:solidFill>
                <a:latin typeface="Times New Roman"/>
              </a:rPr>
              <a:t>                                              Дидактическая игра «Цветные шарики»</a:t>
            </a:r>
            <a:br>
              <a:rPr sz="7200" dirty="0"/>
            </a:br>
            <a:r>
              <a:rPr lang="ru-RU" sz="6400" b="1" strike="noStrike" spc="-1" dirty="0">
                <a:solidFill>
                  <a:srgbClr val="000000"/>
                </a:solidFill>
                <a:latin typeface="Times New Roman"/>
              </a:rPr>
              <a:t>Для создания игры понадобится:</a:t>
            </a:r>
            <a:br>
              <a:rPr sz="6400" dirty="0"/>
            </a:br>
            <a:r>
              <a:rPr lang="ru-RU" sz="6400" b="1" strike="noStrike" spc="-1" dirty="0">
                <a:solidFill>
                  <a:srgbClr val="000000"/>
                </a:solidFill>
                <a:latin typeface="Times New Roman"/>
              </a:rPr>
              <a:t>1. Картон плотный для игрового поля 2. Картон для рамочек 3. Карандаш, линейка, канцелярский нож и клей (горячий или ПВА), можно использовать липучки. 4. Цветные шарики. </a:t>
            </a:r>
            <a:br>
              <a:rPr sz="6400" dirty="0"/>
            </a:br>
            <a:r>
              <a:rPr lang="ru-RU" sz="6400" b="1" strike="noStrike" spc="-1" dirty="0">
                <a:solidFill>
                  <a:srgbClr val="000000"/>
                </a:solidFill>
                <a:latin typeface="Times New Roman"/>
              </a:rPr>
              <a:t>Ребёнку показываем карточку пример и по примеру он ищет на нашем игровом поле такое же расположение шариков. </a:t>
            </a:r>
            <a:br>
              <a:rPr sz="6400" dirty="0"/>
            </a:br>
            <a:r>
              <a:rPr lang="ru-RU" sz="6400" b="1" strike="noStrike" spc="-1" dirty="0">
                <a:solidFill>
                  <a:srgbClr val="000000"/>
                </a:solidFill>
                <a:latin typeface="Times New Roman"/>
              </a:rPr>
              <a:t>Цель: упражнять детей соотносить предметы по цвету (образцу) и в счёте по заданному количеству.</a:t>
            </a:r>
            <a:br>
              <a:rPr sz="6400" dirty="0"/>
            </a:br>
            <a:r>
              <a:rPr lang="ru-RU" sz="6400" b="1" strike="noStrike" spc="-1" dirty="0">
                <a:solidFill>
                  <a:srgbClr val="000000"/>
                </a:solidFill>
                <a:latin typeface="Times New Roman"/>
              </a:rPr>
              <a:t>Можно использовать для индивидуальной работы на уроках математики, коррекционных занятиях.</a:t>
            </a:r>
            <a:br>
              <a:rPr sz="6400" dirty="0"/>
            </a:br>
            <a:endParaRPr lang="en-US" sz="6400" b="0" strike="noStrike" spc="-1" dirty="0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294" name="Объект 9" descr="Изображение выглядит как Самоклеющийся листок, Бумажное изделие, Декоративный картон, Бумага для творчества&#10;&#10;Автоматически созданное описание"/>
          <p:cNvPicPr/>
          <p:nvPr/>
        </p:nvPicPr>
        <p:blipFill>
          <a:blip r:embed="rId2"/>
          <a:stretch/>
        </p:blipFill>
        <p:spPr>
          <a:xfrm>
            <a:off x="1959169" y="2755713"/>
            <a:ext cx="3528720" cy="3380040"/>
          </a:xfrm>
          <a:prstGeom prst="rect">
            <a:avLst/>
          </a:prstGeom>
          <a:ln w="0">
            <a:noFill/>
          </a:ln>
        </p:spPr>
      </p:pic>
      <p:pic>
        <p:nvPicPr>
          <p:cNvPr id="295" name="Рисунок 3" descr="http://www.devoir-de-philosophie.com/images_dissertations/18021.jpg"/>
          <p:cNvPicPr/>
          <p:nvPr/>
        </p:nvPicPr>
        <p:blipFill>
          <a:blip r:embed="rId3"/>
          <a:stretch/>
        </p:blipFill>
        <p:spPr>
          <a:xfrm>
            <a:off x="7231006" y="3213367"/>
            <a:ext cx="2758680" cy="2618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extShape 1"/>
          <p:cNvSpPr txBox="1"/>
          <p:nvPr/>
        </p:nvSpPr>
        <p:spPr>
          <a:xfrm>
            <a:off x="967680" y="168840"/>
            <a:ext cx="10901520" cy="1996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создания игры понадобится: цветной картон или цветная бумага, ножницы. По желанию цветочки можно </a:t>
            </a:r>
            <a:r>
              <a:rPr lang="ru-RU" sz="1600" b="1" strike="noStrike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заламинировать</a:t>
            </a:r>
            <a:r>
              <a:rPr lang="ru-RU" sz="16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восприятие целостного образа предмета.</a:t>
            </a:r>
            <a:b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Игру можно использовать на уроках: речь и АК, коррекционных занятиях, для индивидуальной или групповой работы.</a:t>
            </a:r>
            <a:endParaRPr lang="en-US" sz="16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0" name="TextShape 2"/>
          <p:cNvSpPr txBox="1"/>
          <p:nvPr/>
        </p:nvSpPr>
        <p:spPr>
          <a:xfrm>
            <a:off x="1296000" y="337320"/>
            <a:ext cx="10208160" cy="5029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1800" b="1" strike="noStrike" spc="-1" dirty="0">
                <a:solidFill>
                  <a:srgbClr val="00B050"/>
                </a:solidFill>
                <a:latin typeface="Times New Roman"/>
              </a:rPr>
              <a:t>Дидактическая игра  «Цветочки половинки»</a:t>
            </a:r>
            <a:endParaRPr lang="en-US" sz="1800" b="0" strike="noStrike" spc="-1" dirty="0">
              <a:solidFill>
                <a:srgbClr val="404040"/>
              </a:solidFill>
              <a:latin typeface="Century Gothic"/>
            </a:endParaRPr>
          </a:p>
        </p:txBody>
      </p:sp>
      <p:pic>
        <p:nvPicPr>
          <p:cNvPr id="301" name="Объект 5" descr="Изображение выглядит как текст, бумага, канцтовары, книга&#10;&#10;Автоматически созданное описание"/>
          <p:cNvPicPr/>
          <p:nvPr/>
        </p:nvPicPr>
        <p:blipFill>
          <a:blip r:embed="rId2"/>
          <a:stretch/>
        </p:blipFill>
        <p:spPr>
          <a:xfrm>
            <a:off x="1296000" y="2825640"/>
            <a:ext cx="2792160" cy="3346200"/>
          </a:xfrm>
          <a:prstGeom prst="rect">
            <a:avLst/>
          </a:prstGeom>
          <a:ln w="0">
            <a:noFill/>
          </a:ln>
        </p:spPr>
      </p:pic>
      <p:pic>
        <p:nvPicPr>
          <p:cNvPr id="302" name="Рисунок 3" descr="http://www.devoir-de-philosophie.com/images_dissertations/18021.jpg"/>
          <p:cNvPicPr/>
          <p:nvPr/>
        </p:nvPicPr>
        <p:blipFill>
          <a:blip r:embed="rId3"/>
          <a:stretch/>
        </p:blipFill>
        <p:spPr>
          <a:xfrm>
            <a:off x="8820000" y="2880000"/>
            <a:ext cx="2929320" cy="2822760"/>
          </a:xfrm>
          <a:prstGeom prst="rect">
            <a:avLst/>
          </a:prstGeom>
          <a:ln w="0">
            <a:noFill/>
          </a:ln>
        </p:spPr>
      </p:pic>
      <p:pic>
        <p:nvPicPr>
          <p:cNvPr id="303" name="Рисунок 7" descr="Изображение выглядит как текст, Детское искусство, Самоклеющийся листок, чек&#10;&#10;Автоматически созданное описание"/>
          <p:cNvPicPr/>
          <p:nvPr/>
        </p:nvPicPr>
        <p:blipFill>
          <a:blip r:embed="rId4"/>
          <a:stretch/>
        </p:blipFill>
        <p:spPr>
          <a:xfrm>
            <a:off x="4380120" y="2437200"/>
            <a:ext cx="4079880" cy="4042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TextShape 1"/>
          <p:cNvSpPr txBox="1"/>
          <p:nvPr/>
        </p:nvSpPr>
        <p:spPr>
          <a:xfrm>
            <a:off x="781200" y="-168480"/>
            <a:ext cx="10924920" cy="3043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</a:rPr>
              <a:t>Для создания игры понадобится: фетр (плотный), пуговицы, нитки, карточки с цифрами. Вырезаем овалы, пришиваем на них пуговицы и прикрепляем карточки с цифрами на липучки. </a:t>
            </a:r>
            <a:br/>
            <a:r>
              <a:rPr lang="ru-RU" sz="1800" b="1" strike="noStrike" spc="-1">
                <a:solidFill>
                  <a:srgbClr val="000000"/>
                </a:solidFill>
                <a:latin typeface="Times New Roman"/>
              </a:rPr>
              <a:t>Цель: формировать у детей знание цифр, соседей числа, упражнять в прямом и обратном счёте. </a:t>
            </a:r>
            <a:br/>
            <a:r>
              <a:rPr lang="ru-RU" sz="1800" b="1" strike="noStrike" spc="-1">
                <a:solidFill>
                  <a:srgbClr val="000000"/>
                </a:solidFill>
                <a:latin typeface="Times New Roman"/>
              </a:rPr>
              <a:t>Можно использовать как для индивидуальной, так и групповой работы на уроках математики.</a:t>
            </a:r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08" name="TextShape 2"/>
          <p:cNvSpPr txBox="1"/>
          <p:nvPr/>
        </p:nvSpPr>
        <p:spPr>
          <a:xfrm>
            <a:off x="1785960" y="349200"/>
            <a:ext cx="8915040" cy="435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1800" b="1" strike="noStrike" spc="-1">
                <a:solidFill>
                  <a:srgbClr val="00B050"/>
                </a:solidFill>
                <a:latin typeface="Times New Roman"/>
              </a:rPr>
              <a:t>Дидактическая игра «Математическая гусеница»</a:t>
            </a: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  <a:p>
            <a:pPr algn="ctr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endParaRPr lang="en-US" sz="1800" b="0" strike="noStrike" spc="-1">
              <a:solidFill>
                <a:srgbClr val="404040"/>
              </a:solidFill>
              <a:latin typeface="Century Gothic"/>
            </a:endParaRPr>
          </a:p>
        </p:txBody>
      </p:sp>
      <p:pic>
        <p:nvPicPr>
          <p:cNvPr id="309" name="Объект 13" descr="Изображение выглядит как текст, мультфильм, Детское искусство, игрушка&#10;&#10;Автоматически созданное описание"/>
          <p:cNvPicPr/>
          <p:nvPr/>
        </p:nvPicPr>
        <p:blipFill>
          <a:blip r:embed="rId2"/>
          <a:stretch/>
        </p:blipFill>
        <p:spPr>
          <a:xfrm>
            <a:off x="4777560" y="4693680"/>
            <a:ext cx="2636280" cy="1944720"/>
          </a:xfrm>
          <a:prstGeom prst="rect">
            <a:avLst/>
          </a:prstGeom>
          <a:ln w="0">
            <a:noFill/>
          </a:ln>
        </p:spPr>
      </p:pic>
      <p:pic>
        <p:nvPicPr>
          <p:cNvPr id="310" name="Рисунок 3" descr="http://www.devoir-de-philosophie.com/images_dissertations/18021.jpg"/>
          <p:cNvPicPr/>
          <p:nvPr/>
        </p:nvPicPr>
        <p:blipFill>
          <a:blip r:embed="rId3"/>
          <a:stretch/>
        </p:blipFill>
        <p:spPr>
          <a:xfrm>
            <a:off x="8748360" y="2948400"/>
            <a:ext cx="2881440" cy="2822760"/>
          </a:xfrm>
          <a:prstGeom prst="rect">
            <a:avLst/>
          </a:prstGeom>
          <a:ln w="0">
            <a:noFill/>
          </a:ln>
        </p:spPr>
      </p:pic>
      <p:pic>
        <p:nvPicPr>
          <p:cNvPr id="311" name="Рисунок 9" descr="Изображение выглядит как текст, мультфильм, игрушка, зеленый&#10;&#10;Автоматически созданное описание"/>
          <p:cNvPicPr/>
          <p:nvPr/>
        </p:nvPicPr>
        <p:blipFill>
          <a:blip r:embed="rId4"/>
          <a:stretch/>
        </p:blipFill>
        <p:spPr>
          <a:xfrm>
            <a:off x="1065240" y="2875320"/>
            <a:ext cx="3186720" cy="2727360"/>
          </a:xfrm>
          <a:prstGeom prst="rect">
            <a:avLst/>
          </a:prstGeom>
          <a:ln w="0">
            <a:noFill/>
          </a:ln>
        </p:spPr>
      </p:pic>
      <p:pic>
        <p:nvPicPr>
          <p:cNvPr id="312" name="Рисунок 15" descr="Изображение выглядит как мультфильм, игрушка, текст, смайлик&#10;&#10;Автоматически созданное описание"/>
          <p:cNvPicPr/>
          <p:nvPr/>
        </p:nvPicPr>
        <p:blipFill>
          <a:blip r:embed="rId5"/>
          <a:stretch/>
        </p:blipFill>
        <p:spPr>
          <a:xfrm>
            <a:off x="4536360" y="2220480"/>
            <a:ext cx="3314160" cy="2344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384</TotalTime>
  <Words>782</Words>
  <Application>Microsoft Office PowerPoint</Application>
  <PresentationFormat>Широкоэкранный</PresentationFormat>
  <Paragraphs>38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Century Gothic</vt:lpstr>
      <vt:lpstr>Symbol</vt:lpstr>
      <vt:lpstr>Times New Roman</vt:lpstr>
      <vt:lpstr>Wingdings</vt:lpstr>
      <vt:lpstr>Wingdings 3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Дидактические игры для развития мелкой моторики рук  с использованием нестандартного оборудования  у детей с ТМНР</dc:title>
  <dc:subject/>
  <dc:creator>dorozhnov75@gmail.com</dc:creator>
  <dc:description/>
  <cp:lastModifiedBy>dorozhnov75@gmail.com</cp:lastModifiedBy>
  <cp:revision>21</cp:revision>
  <dcterms:created xsi:type="dcterms:W3CDTF">2023-10-16T17:58:44Z</dcterms:created>
  <dcterms:modified xsi:type="dcterms:W3CDTF">2024-01-08T12:24:32Z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16</vt:i4>
  </property>
</Properties>
</file>