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0" r:id="rId2"/>
  </p:sldMasterIdLst>
  <p:sldIdLst>
    <p:sldId id="257" r:id="rId3"/>
    <p:sldId id="258" r:id="rId4"/>
    <p:sldId id="259" r:id="rId5"/>
    <p:sldId id="260" r:id="rId6"/>
    <p:sldId id="264" r:id="rId7"/>
    <p:sldId id="262" r:id="rId8"/>
    <p:sldId id="263" r:id="rId9"/>
    <p:sldId id="265" r:id="rId10"/>
    <p:sldId id="266" r:id="rId11"/>
    <p:sldId id="261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59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228A438-1B49-434C-8BF7-DE55682A6B54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20416FE-FEE3-4A6A-A673-967CF90970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670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9DD93-622F-40A3-9C8A-834885D9825B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36790-FC3F-461C-A4D3-5D798F9640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942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EB897B-E226-4E59-9C7A-02EBAD9A9035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EEDAE-CD37-4209-A10E-B17E10167D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8279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C9D85-279C-40BF-9DC5-D9A016A64C5E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BFD18-3EE9-4C7A-B1E5-DE36C0D42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1324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400A2-ED0F-48CA-A39A-8E89A8B2B2CC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049BD-E629-46D2-87E4-CA454F2AAF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1559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7A8CF-442F-4A0B-B081-259BC31873F4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F61C9-54AC-4A97-A211-544B2AEE01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9345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E0005-1092-4E7A-BF9D-4130C3566BDE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2EFD9-2855-45DE-927A-1B69C6F58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760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430A4-7335-4999-993F-FAB46A002FF0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660B4-DD7A-4B34-8735-CEAA23CC35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3890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759F6-8EBD-4742-B979-F52C8867A637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660D7-95B1-4C2D-AC8A-AEA93155DC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9574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DD6EF-B381-4A34-A895-CCF32EECBA0E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7CEF5-0ECD-415F-B06F-F8E19D3CF3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3317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657A9-CFC1-42B0-AAEA-C75C9AE12EF8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B1015-57BD-47D7-BE5E-3B0AF20C73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912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099AE2-F3F6-4DA5-81C7-10F434A53B23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2FB3975-3107-492C-A858-17F477232B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9040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34CE5-71E8-4EA3-92D4-20EF1E213FAA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2E330-8FFB-473E-B396-5C6CB5C2A9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982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FDB280-1FD0-48EC-BC0C-5257AA3E6375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9F21FCC-ABDB-4E9E-8536-160D540B37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450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692AB6-EEE9-4C62-A452-DE596E713231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DFDF87-74AD-4C89-85BC-FA6325C323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559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D37877-C81B-4694-8DFA-072985BBE3D6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D42BEC-4DB6-4986-8A02-831C94F2AF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571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3FFD25-8DB7-4746-A870-86FC6D5DBA08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23150C-9C7A-4708-91C2-291708133C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063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569D294-D6C5-4441-8B3B-B5C9F12081DB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14163A-1EAD-4BF0-8ACA-08DA5BC7BE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007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B52A81-B256-4329-BF59-269516EEDFA8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77E6C76-75D5-45DF-91D6-EE5DEE7FA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967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AEF34E-745F-43F7-AAE1-C78980B9E954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052F13B-F668-4B92-B703-16313AE82A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284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75ED329-7808-4DC4-B95B-DAE2876ABBE8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A41741-B2D2-4FC4-8DE7-362A3EAA42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8F11BA-30EF-4FAE-BB71-B41F86B67532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5FFE68C-2049-4016-8C9A-D788BF3EDC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ctrTitle"/>
          </p:nvPr>
        </p:nvSpPr>
        <p:spPr>
          <a:xfrm>
            <a:off x="179512" y="1124744"/>
            <a:ext cx="7560840" cy="2375470"/>
          </a:xfrm>
        </p:spPr>
        <p:txBody>
          <a:bodyPr/>
          <a:lstStyle/>
          <a:p>
            <a:pPr eaLnBrk="1" hangingPunct="1">
              <a:defRPr/>
            </a:pPr>
            <a:br>
              <a:rPr lang="ru-RU" sz="6000" b="1" dirty="0">
                <a:solidFill>
                  <a:srgbClr val="FF0000"/>
                </a:solidFill>
              </a:rPr>
            </a:br>
            <a:br>
              <a:rPr lang="ru-RU" sz="6000" b="1" dirty="0">
                <a:solidFill>
                  <a:srgbClr val="FF0000"/>
                </a:solidFill>
              </a:rPr>
            </a:br>
            <a:r>
              <a:rPr lang="ru-RU" sz="6000" b="1" dirty="0">
                <a:solidFill>
                  <a:srgbClr val="FF0000"/>
                </a:solidFill>
              </a:rPr>
              <a:t>           </a:t>
            </a:r>
            <a:r>
              <a:rPr lang="ru-RU" sz="6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умники </a:t>
            </a:r>
            <a:br>
              <a:rPr lang="ru-RU" sz="6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6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        умницы</a:t>
            </a:r>
            <a:br>
              <a:rPr lang="ru-RU" sz="6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6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занятие №10</a:t>
            </a:r>
            <a:br>
              <a:rPr lang="ru-RU" sz="6000" b="1" dirty="0">
                <a:solidFill>
                  <a:srgbClr val="FF0000"/>
                </a:solidFill>
              </a:rPr>
            </a:b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32755" y="4653136"/>
            <a:ext cx="2376264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Перфильева</a:t>
            </a:r>
          </a:p>
          <a:p>
            <a:pPr>
              <a:defRPr/>
            </a:pPr>
            <a:r>
              <a:rPr lang="ru-RU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 Ольга Викторовна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48844" y="5725021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Учитель</a:t>
            </a:r>
          </a:p>
          <a:p>
            <a:r>
              <a:rPr lang="ru-RU" dirty="0">
                <a:solidFill>
                  <a:srgbClr val="7030A0"/>
                </a:solidFill>
              </a:rPr>
              <a:t>начальных классов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1508" name="Рисунок 4" descr="109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3025"/>
            <a:ext cx="9144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79712" y="2132856"/>
            <a:ext cx="4968551" cy="313932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За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cap="all" dirty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8064A2">
                        <a:shade val="20000"/>
                        <a:satMod val="245000"/>
                      </a:srgbClr>
                    </a:gs>
                    <a:gs pos="43000">
                      <a:srgbClr val="8064A2">
                        <a:satMod val="255000"/>
                      </a:srgbClr>
                    </a:gs>
                    <a:gs pos="48000">
                      <a:srgbClr val="8064A2">
                        <a:shade val="85000"/>
                        <a:satMod val="255000"/>
                      </a:srgbClr>
                    </a:gs>
                    <a:gs pos="100000">
                      <a:srgbClr val="8064A2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урок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492375"/>
            <a:ext cx="2682875" cy="403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475" y="260350"/>
            <a:ext cx="5256213" cy="626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492375"/>
            <a:ext cx="2682875" cy="403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350838"/>
            <a:ext cx="5616575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492375"/>
            <a:ext cx="2682875" cy="403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420688"/>
            <a:ext cx="5400675" cy="601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428625" y="500063"/>
            <a:ext cx="81661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400" b="1">
                <a:latin typeface="Arial" charset="0"/>
              </a:rPr>
              <a:t>У Вити  3 мелка, а у Саши 4 мелка. Уместятся ли все</a:t>
            </a:r>
          </a:p>
          <a:p>
            <a:r>
              <a:rPr lang="ru-RU" sz="2400" b="1">
                <a:latin typeface="Arial" charset="0"/>
              </a:rPr>
              <a:t>эти мелки в одной коробке, если в неё входит </a:t>
            </a:r>
          </a:p>
          <a:p>
            <a:r>
              <a:rPr lang="ru-RU" sz="2400" b="1">
                <a:latin typeface="Arial" charset="0"/>
              </a:rPr>
              <a:t>6 мелков?</a:t>
            </a:r>
          </a:p>
        </p:txBody>
      </p:sp>
      <p:pic>
        <p:nvPicPr>
          <p:cNvPr id="16387" name="Picture 3" descr="D:\клипарты\канц. товары\e3946f5346b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2000250"/>
            <a:ext cx="2576512" cy="423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3" descr="D:\клипарты\канц. товары\e3946f5346b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5" y="2000250"/>
            <a:ext cx="2576513" cy="423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3" descr="D:\клипарты\канц. товары\e3946f5346b5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188" y="1928813"/>
            <a:ext cx="857250" cy="423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214678" y="5286388"/>
            <a:ext cx="117846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нет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ый треугольник 2"/>
          <p:cNvSpPr/>
          <p:nvPr/>
        </p:nvSpPr>
        <p:spPr>
          <a:xfrm rot="20537550">
            <a:off x="995363" y="657225"/>
            <a:ext cx="7358062" cy="440055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 rot="4357277">
            <a:off x="-313531" y="2983706"/>
            <a:ext cx="4383088" cy="1533525"/>
          </a:xfrm>
          <a:prstGeom prst="triangle">
            <a:avLst/>
          </a:prstGeom>
          <a:solidFill>
            <a:srgbClr val="FFFF00"/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 rot="20432644">
            <a:off x="1354138" y="3494088"/>
            <a:ext cx="3305175" cy="2190750"/>
          </a:xfrm>
          <a:prstGeom prst="triangle">
            <a:avLst/>
          </a:prstGeom>
          <a:solidFill>
            <a:schemeClr val="accent4">
              <a:lumMod val="60000"/>
              <a:lumOff val="40000"/>
            </a:schemeClr>
          </a:solidFill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413" name="TextBox 6"/>
          <p:cNvSpPr txBox="1">
            <a:spLocks noChangeArrowheads="1"/>
          </p:cNvSpPr>
          <p:nvPr/>
        </p:nvSpPr>
        <p:spPr bwMode="auto">
          <a:xfrm>
            <a:off x="857250" y="714375"/>
            <a:ext cx="38877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400" b="1">
                <a:solidFill>
                  <a:srgbClr val="002060"/>
                </a:solidFill>
                <a:latin typeface="Arial" charset="0"/>
              </a:rPr>
              <a:t>Сосчитай треугольники.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500958" y="4857760"/>
            <a:ext cx="851515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cs typeface="+mn-cs"/>
              </a:rPr>
              <a:t>5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ый треугольник 1"/>
          <p:cNvSpPr/>
          <p:nvPr/>
        </p:nvSpPr>
        <p:spPr>
          <a:xfrm rot="8074675">
            <a:off x="1111250" y="4040188"/>
            <a:ext cx="1571625" cy="1571625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ый треугольник 2"/>
          <p:cNvSpPr/>
          <p:nvPr/>
        </p:nvSpPr>
        <p:spPr>
          <a:xfrm rot="8136851">
            <a:off x="3243263" y="4014788"/>
            <a:ext cx="1644650" cy="1571625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ый треугольник 3"/>
          <p:cNvSpPr/>
          <p:nvPr/>
        </p:nvSpPr>
        <p:spPr>
          <a:xfrm rot="8008785">
            <a:off x="5512594" y="3974306"/>
            <a:ext cx="1571625" cy="1649413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 rot="18884012">
            <a:off x="2182813" y="2897188"/>
            <a:ext cx="1571625" cy="1571625"/>
          </a:xfrm>
          <a:prstGeom prst="rt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 rot="18884012">
            <a:off x="4397375" y="2897188"/>
            <a:ext cx="1571625" cy="1571625"/>
          </a:xfrm>
          <a:prstGeom prst="rt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439" name="TextBox 6"/>
          <p:cNvSpPr txBox="1">
            <a:spLocks noChangeArrowheads="1"/>
          </p:cNvSpPr>
          <p:nvPr/>
        </p:nvSpPr>
        <p:spPr bwMode="auto">
          <a:xfrm>
            <a:off x="714375" y="714375"/>
            <a:ext cx="39989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400" b="1">
                <a:latin typeface="Arial" charset="0"/>
              </a:rPr>
              <a:t>Сколько треугольников?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429520" y="928670"/>
            <a:ext cx="756938" cy="144655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5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285750" y="285750"/>
            <a:ext cx="88376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400" b="1">
                <a:solidFill>
                  <a:srgbClr val="7030A0"/>
                </a:solidFill>
                <a:latin typeface="Arial" charset="0"/>
              </a:rPr>
              <a:t>На двух полках стояло по 7 книг. С первой полки  взяли </a:t>
            </a:r>
          </a:p>
          <a:p>
            <a:r>
              <a:rPr lang="ru-RU" sz="2400" b="1">
                <a:solidFill>
                  <a:srgbClr val="7030A0"/>
                </a:solidFill>
                <a:latin typeface="Arial" charset="0"/>
              </a:rPr>
              <a:t>2 книги, а со второй 1 книгу. На какой полке больше </a:t>
            </a:r>
          </a:p>
          <a:p>
            <a:r>
              <a:rPr lang="ru-RU" sz="2400" b="1">
                <a:solidFill>
                  <a:srgbClr val="7030A0"/>
                </a:solidFill>
                <a:latin typeface="Arial" charset="0"/>
              </a:rPr>
              <a:t>осталось книг?</a:t>
            </a:r>
          </a:p>
        </p:txBody>
      </p:sp>
      <p:pic>
        <p:nvPicPr>
          <p:cNvPr id="19459" name="Picture 3" descr="C:\Users\Helen\Desktop\ель\70f57f3dd56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1714500"/>
            <a:ext cx="4460875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4" descr="C:\Users\Helen\Desktop\ель\Безимени-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5" y="1785938"/>
            <a:ext cx="949325" cy="205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5" descr="C:\Users\Helen\Desktop\ель\70f57f3dсd56e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3" y="4465638"/>
            <a:ext cx="4000500" cy="239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Picture 6" descr="C:\Users\Helen\Desktop\ель\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4429125"/>
            <a:ext cx="874713" cy="189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857884" y="2786058"/>
            <a:ext cx="813043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5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4572008"/>
            <a:ext cx="813044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6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285750" y="285750"/>
            <a:ext cx="8713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400" b="1">
                <a:solidFill>
                  <a:srgbClr val="7030A0"/>
                </a:solidFill>
                <a:latin typeface="Arial" charset="0"/>
              </a:rPr>
              <a:t>В одну бочку входит 7 ведёр воды, а  в другую столько</a:t>
            </a:r>
          </a:p>
          <a:p>
            <a:r>
              <a:rPr lang="ru-RU" sz="2400" b="1">
                <a:solidFill>
                  <a:srgbClr val="7030A0"/>
                </a:solidFill>
                <a:latin typeface="Arial" charset="0"/>
              </a:rPr>
              <a:t>же, но без одного ведра. Сколько вёдер воды входит</a:t>
            </a:r>
          </a:p>
          <a:p>
            <a:r>
              <a:rPr lang="ru-RU" sz="2400" b="1">
                <a:solidFill>
                  <a:srgbClr val="7030A0"/>
                </a:solidFill>
                <a:latin typeface="Arial" charset="0"/>
              </a:rPr>
              <a:t>в другую бочку?</a:t>
            </a:r>
          </a:p>
        </p:txBody>
      </p:sp>
      <p:pic>
        <p:nvPicPr>
          <p:cNvPr id="20483" name="Picture 2" descr="http://ugabuga.ru/files/monsters/drev_mif/bochka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2833688"/>
            <a:ext cx="4024313" cy="402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43108" y="1500174"/>
            <a:ext cx="813043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7</a:t>
            </a:r>
          </a:p>
        </p:txBody>
      </p:sp>
      <p:pic>
        <p:nvPicPr>
          <p:cNvPr id="20485" name="Picture 2" descr="http://ugabuga.ru/files/monsters/drev_mif/bochka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8" y="3000375"/>
            <a:ext cx="3857625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857884" y="1785926"/>
            <a:ext cx="873958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001024" y="4572008"/>
            <a:ext cx="813043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6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121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11_Тема Office</vt:lpstr>
      <vt:lpstr>1_Тема Office</vt:lpstr>
      <vt:lpstr>             умники  и         умницы              занятие №10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умники  и         умницы              занятие №10</dc:title>
  <dc:creator>Светлана Ушакова</dc:creator>
  <cp:lastModifiedBy>Ольга Перфильева</cp:lastModifiedBy>
  <cp:revision>6</cp:revision>
  <dcterms:created xsi:type="dcterms:W3CDTF">2012-10-29T14:11:54Z</dcterms:created>
  <dcterms:modified xsi:type="dcterms:W3CDTF">2024-01-08T12:16:21Z</dcterms:modified>
</cp:coreProperties>
</file>