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813" autoAdjust="0"/>
  </p:normalViewPr>
  <p:slideViewPr>
    <p:cSldViewPr snapToGrid="0">
      <p:cViewPr varScale="1">
        <p:scale>
          <a:sx n="87" d="100"/>
          <a:sy n="87" d="100"/>
        </p:scale>
        <p:origin x="133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237EF62-0E4C-478C-ABE5-6D00E9DD770D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45CF66C-D9B6-448A-B4D2-7B00ED497DF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3159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7EF62-0E4C-478C-ABE5-6D00E9DD770D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F66C-D9B6-448A-B4D2-7B00ED497D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564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7EF62-0E4C-478C-ABE5-6D00E9DD770D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F66C-D9B6-448A-B4D2-7B00ED497D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732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7EF62-0E4C-478C-ABE5-6D00E9DD770D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F66C-D9B6-448A-B4D2-7B00ED497D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701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7EF62-0E4C-478C-ABE5-6D00E9DD770D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F66C-D9B6-448A-B4D2-7B00ED497DF2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9158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7EF62-0E4C-478C-ABE5-6D00E9DD770D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F66C-D9B6-448A-B4D2-7B00ED497D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964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7EF62-0E4C-478C-ABE5-6D00E9DD770D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F66C-D9B6-448A-B4D2-7B00ED497D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56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7EF62-0E4C-478C-ABE5-6D00E9DD770D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F66C-D9B6-448A-B4D2-7B00ED497D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807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7EF62-0E4C-478C-ABE5-6D00E9DD770D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F66C-D9B6-448A-B4D2-7B00ED497D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451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7EF62-0E4C-478C-ABE5-6D00E9DD770D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F66C-D9B6-448A-B4D2-7B00ED497D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425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7EF62-0E4C-478C-ABE5-6D00E9DD770D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F66C-D9B6-448A-B4D2-7B00ED497D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245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F237EF62-0E4C-478C-ABE5-6D00E9DD770D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245CF66C-D9B6-448A-B4D2-7B00ED497D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33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gif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2329" y="0"/>
            <a:ext cx="4800600" cy="91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253849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408" y="1019907"/>
            <a:ext cx="8326315" cy="5662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408" y="105508"/>
            <a:ext cx="8387862" cy="1767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8507430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178" y="169877"/>
            <a:ext cx="3137861" cy="43434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6539" y="77598"/>
            <a:ext cx="5821960" cy="6608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228" y="4412610"/>
            <a:ext cx="2600587" cy="2374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707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90" y="1"/>
            <a:ext cx="906011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3544468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914120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642" y="3313651"/>
            <a:ext cx="4739780" cy="3544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7167" y="58723"/>
            <a:ext cx="4471332" cy="6686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881" y="58723"/>
            <a:ext cx="4991100" cy="3565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514322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150" y="155121"/>
            <a:ext cx="4351564" cy="6547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792" y="155120"/>
            <a:ext cx="4612821" cy="6547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2137" y="5066951"/>
            <a:ext cx="2114026" cy="16359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1600" y="155119"/>
            <a:ext cx="1920025" cy="13955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23" y="72445"/>
            <a:ext cx="1242849" cy="100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6105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764" y="220434"/>
            <a:ext cx="4751614" cy="64334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8379" y="220434"/>
            <a:ext cx="4155622" cy="6433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117" y="70964"/>
            <a:ext cx="4838908" cy="2171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217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9322" y="77180"/>
            <a:ext cx="7475220" cy="2926080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Сидят на ветках снегири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Сияют, словно фонари.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тёплый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розоватый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будто солнышка привет.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9631" y="3003260"/>
            <a:ext cx="5064370" cy="3854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303" y="242628"/>
            <a:ext cx="2785677" cy="2867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10" y="3003260"/>
            <a:ext cx="4743590" cy="3903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262" y="206717"/>
            <a:ext cx="3070140" cy="2392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80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9564" y="179614"/>
            <a:ext cx="5384800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96292"/>
            <a:ext cx="5148943" cy="38617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77" y="179614"/>
            <a:ext cx="3728037" cy="2974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6616" y="4077050"/>
            <a:ext cx="4127383" cy="2780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0959955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170" y="2472793"/>
            <a:ext cx="3710030" cy="4204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0213" y="102766"/>
            <a:ext cx="5229487" cy="6633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170" y="171975"/>
            <a:ext cx="3710030" cy="2604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0885" y="171976"/>
            <a:ext cx="5384085" cy="224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26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7446"/>
            <a:ext cx="4278385" cy="6551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7017" y="117446"/>
            <a:ext cx="5143500" cy="6551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623" y="117446"/>
            <a:ext cx="4437520" cy="184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88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04" y="0"/>
            <a:ext cx="3296342" cy="4328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0254" y="-1"/>
            <a:ext cx="3289211" cy="4328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1961" y="0"/>
            <a:ext cx="3313362" cy="4328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37272"/>
            <a:ext cx="3127503" cy="25207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4976" y="4234210"/>
            <a:ext cx="3379024" cy="248719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8457" y="4253654"/>
            <a:ext cx="3332285" cy="2542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2060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TM03457444[[fn=Основа]]</Template>
  <TotalTime>147</TotalTime>
  <Words>5</Words>
  <Application>Microsoft Office PowerPoint</Application>
  <PresentationFormat>Экран (4:3)</PresentationFormat>
  <Paragraphs>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Corbel</vt:lpstr>
      <vt:lpstr>Times New Roman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Сидят на ветках снегири,  Сияют, словно фонари.  Их тёплый,  розоватый цвет - Как будто солнышка привет.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Денис</dc:creator>
  <cp:lastModifiedBy>Денис</cp:lastModifiedBy>
  <cp:revision>14</cp:revision>
  <dcterms:created xsi:type="dcterms:W3CDTF">2021-03-16T02:00:36Z</dcterms:created>
  <dcterms:modified xsi:type="dcterms:W3CDTF">2021-04-08T12:02:12Z</dcterms:modified>
</cp:coreProperties>
</file>