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7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FE94"/>
    <a:srgbClr val="B3FD0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C394CC-FC6D-43E3-832D-57BC895DE6DD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CCA48-6758-485B-83FD-2AC104989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B1F6-69A1-4AA0-9C68-04A072C3A3F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D3E7-31D5-419B-9F44-A726D287C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B1F6-69A1-4AA0-9C68-04A072C3A3F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D3E7-31D5-419B-9F44-A726D287C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B1F6-69A1-4AA0-9C68-04A072C3A3F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D3E7-31D5-419B-9F44-A726D287C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B1F6-69A1-4AA0-9C68-04A072C3A3F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D3E7-31D5-419B-9F44-A726D287C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B1F6-69A1-4AA0-9C68-04A072C3A3F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D3E7-31D5-419B-9F44-A726D287C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B1F6-69A1-4AA0-9C68-04A072C3A3F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D3E7-31D5-419B-9F44-A726D287C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B1F6-69A1-4AA0-9C68-04A072C3A3F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D3E7-31D5-419B-9F44-A726D287C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B1F6-69A1-4AA0-9C68-04A072C3A3F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D3E7-31D5-419B-9F44-A726D287C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B1F6-69A1-4AA0-9C68-04A072C3A3F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D3E7-31D5-419B-9F44-A726D287C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B1F6-69A1-4AA0-9C68-04A072C3A3F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D3E7-31D5-419B-9F44-A726D287C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B1F6-69A1-4AA0-9C68-04A072C3A3F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1D3E7-31D5-419B-9F44-A726D287C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EB1F6-69A1-4AA0-9C68-04A072C3A3F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1D3E7-31D5-419B-9F44-A726D287C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Суждение: истинное и ложное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Занятие по курсу «Логика» </a:t>
            </a:r>
          </a:p>
          <a:p>
            <a:r>
              <a:rPr lang="ru-RU" dirty="0" smtClean="0"/>
              <a:t>2 </a:t>
            </a:r>
            <a:r>
              <a:rPr lang="ru-RU" dirty="0" smtClean="0"/>
              <a:t>класс</a:t>
            </a:r>
          </a:p>
          <a:p>
            <a:endParaRPr lang="ru-RU" dirty="0" smtClean="0"/>
          </a:p>
          <a:p>
            <a:r>
              <a:rPr lang="ru-RU" dirty="0" smtClean="0"/>
              <a:t>Сабурова С.Л. </a:t>
            </a:r>
            <a:endParaRPr lang="ru-RU" smtClean="0"/>
          </a:p>
          <a:p>
            <a:r>
              <a:rPr lang="ru-RU" smtClean="0"/>
              <a:t>МБОУ </a:t>
            </a:r>
            <a:r>
              <a:rPr lang="ru-RU" dirty="0" smtClean="0"/>
              <a:t>школа №1 г.о. Кинешма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700808"/>
            <a:ext cx="7992888" cy="2123658"/>
          </a:xfrm>
          <a:prstGeom prst="rect">
            <a:avLst/>
          </a:prstGeom>
          <a:solidFill>
            <a:srgbClr val="DDFE94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Что такое суждение.</a:t>
            </a:r>
          </a:p>
          <a:p>
            <a:pPr algn="ctr"/>
            <a:r>
              <a:rPr lang="ru-RU" sz="4400" dirty="0" smtClean="0"/>
              <a:t>Суждения истинные и ложные.</a:t>
            </a:r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Суждение: истинное и ложное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1916832"/>
            <a:ext cx="7560840" cy="1938992"/>
          </a:xfrm>
          <a:prstGeom prst="rect">
            <a:avLst/>
          </a:prstGeom>
          <a:solidFill>
            <a:srgbClr val="DDFE94"/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Суждение выражается в языке при помощи повествовательных предложений.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се предметы на рисунке – растения. На рисунке нет ни одного цветка. Некоторые предметы на рисунке – растения. Каждое растение на рисунке – куст. Все деревья на рисунке – хвойные. На рисунке есть деревья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03648" y="0"/>
            <a:ext cx="5534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Пример различных суждений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Суждение: истинное и ложное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Истинное суждение  — это такое суждение, в котором заключена правдивая информация.  Ложное суждение  — это такое суждение, в котором содержится неверная (искаженная) информация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В неделе 7 дней. Февраль - зимний месяц. Килограмм – единица массы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332656"/>
            <a:ext cx="80421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</a:rPr>
              <a:t>Истинные суждения</a:t>
            </a:r>
            <a:endParaRPr lang="ru-RU" sz="4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Определите, какие суждения истинные, а какие - ложные . Число 2 меньше числа 0. На яблоне выросли бананы. Яблоки растут на дереве. Черепаха – рыба. 1 час – 60 минут. Число 2 меньше числа 0. На яблоне выросли бананы. Яблоки растут на дереве. Черепаха – рыба. 1 час – 60 минут. Л И И 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Из перечисленных предложений укажите ложные суждения. Капуста растёт в огороде. 1 час – 100 минут. Декабрь – первый месяц зимы. Число 23456 – двузначное. Собака – домашнее животное. Капуста растёт в огороде. 1 час – 100 минут. Декабрь – первый месяц зимы. Число 23456 – двузначное. Собака – домашнее животное. Л И И 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Из перечисленных предложений укажите истинные высказывания. Заяц съел на обед целого волка. Во 2г классе школы №5 г.Невьянска Заяц съел на обед целого волка. Во 2г классе школы №5 г.Невьянска  24 ученика. Буква А – первая в алфавите. 1 дм – 10 см Голубь – насекомое. Буква А – первая в алфавите. 1 дм – 10 см Голубь – насекомое. Л И И 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41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4</cp:revision>
  <dcterms:created xsi:type="dcterms:W3CDTF">2020-05-11T06:00:37Z</dcterms:created>
  <dcterms:modified xsi:type="dcterms:W3CDTF">2024-01-08T12:22:21Z</dcterms:modified>
</cp:coreProperties>
</file>