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slideLayouts/slideLayout9.xml" ContentType="application/vnd.openxmlformats-officedocument.presentationml.slideLayout+xml"/>
  <Override PartName="/ppt/theme/theme5.xml" ContentType="application/vnd.openxmlformats-officedocument.theme+xml"/>
  <Override PartName="/ppt/slideLayouts/slideLayout10.xml" ContentType="application/vnd.openxmlformats-officedocument.presentationml.slideLayout+xml"/>
  <Override PartName="/ppt/theme/theme6.xml" ContentType="application/vnd.openxmlformats-officedocument.theme+xml"/>
  <Override PartName="/ppt/slideLayouts/slideLayout11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  <p:sldMasterId id="2147483660" r:id="rId2"/>
    <p:sldMasterId id="2147483661" r:id="rId3"/>
    <p:sldMasterId id="2147483662" r:id="rId4"/>
    <p:sldMasterId id="2147483663" r:id="rId5"/>
    <p:sldMasterId id="2147483664" r:id="rId6"/>
    <p:sldMasterId id="2147483665" r:id="rId7"/>
  </p:sldMasterIdLst>
  <p:notesMasterIdLst>
    <p:notesMasterId r:id="rId90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  <p:sldId id="288" r:id="rId40"/>
    <p:sldId id="289" r:id="rId41"/>
    <p:sldId id="290" r:id="rId42"/>
    <p:sldId id="291" r:id="rId43"/>
    <p:sldId id="292" r:id="rId44"/>
    <p:sldId id="293" r:id="rId45"/>
    <p:sldId id="294" r:id="rId46"/>
    <p:sldId id="295" r:id="rId47"/>
    <p:sldId id="296" r:id="rId48"/>
    <p:sldId id="297" r:id="rId49"/>
    <p:sldId id="298" r:id="rId50"/>
    <p:sldId id="299" r:id="rId51"/>
    <p:sldId id="300" r:id="rId52"/>
    <p:sldId id="301" r:id="rId53"/>
    <p:sldId id="302" r:id="rId54"/>
    <p:sldId id="303" r:id="rId55"/>
    <p:sldId id="304" r:id="rId56"/>
    <p:sldId id="305" r:id="rId57"/>
    <p:sldId id="306" r:id="rId58"/>
    <p:sldId id="307" r:id="rId59"/>
    <p:sldId id="308" r:id="rId60"/>
    <p:sldId id="309" r:id="rId61"/>
    <p:sldId id="310" r:id="rId62"/>
    <p:sldId id="311" r:id="rId63"/>
    <p:sldId id="312" r:id="rId64"/>
    <p:sldId id="313" r:id="rId65"/>
    <p:sldId id="314" r:id="rId66"/>
    <p:sldId id="315" r:id="rId67"/>
    <p:sldId id="316" r:id="rId68"/>
    <p:sldId id="317" r:id="rId69"/>
    <p:sldId id="318" r:id="rId70"/>
    <p:sldId id="319" r:id="rId71"/>
    <p:sldId id="320" r:id="rId72"/>
    <p:sldId id="321" r:id="rId73"/>
    <p:sldId id="322" r:id="rId74"/>
    <p:sldId id="323" r:id="rId75"/>
    <p:sldId id="324" r:id="rId76"/>
    <p:sldId id="325" r:id="rId77"/>
    <p:sldId id="326" r:id="rId78"/>
    <p:sldId id="327" r:id="rId79"/>
    <p:sldId id="328" r:id="rId80"/>
    <p:sldId id="329" r:id="rId81"/>
    <p:sldId id="330" r:id="rId82"/>
    <p:sldId id="331" r:id="rId83"/>
    <p:sldId id="332" r:id="rId84"/>
    <p:sldId id="333" r:id="rId85"/>
    <p:sldId id="334" r:id="rId86"/>
    <p:sldId id="335" r:id="rId87"/>
    <p:sldId id="336" r:id="rId88"/>
    <p:sldId id="337" r:id="rId89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F020666-D84A-4BD9-93CD-2825ADA88245}">
  <a:tblStyle styleId="{5F020666-D84A-4BD9-93CD-2825ADA88245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1566" y="4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9.xml"/><Relationship Id="rId21" Type="http://schemas.openxmlformats.org/officeDocument/2006/relationships/slide" Target="slides/slide14.xml"/><Relationship Id="rId42" Type="http://schemas.openxmlformats.org/officeDocument/2006/relationships/slide" Target="slides/slide35.xml"/><Relationship Id="rId47" Type="http://schemas.openxmlformats.org/officeDocument/2006/relationships/slide" Target="slides/slide40.xml"/><Relationship Id="rId63" Type="http://schemas.openxmlformats.org/officeDocument/2006/relationships/slide" Target="slides/slide56.xml"/><Relationship Id="rId68" Type="http://schemas.openxmlformats.org/officeDocument/2006/relationships/slide" Target="slides/slide61.xml"/><Relationship Id="rId84" Type="http://schemas.openxmlformats.org/officeDocument/2006/relationships/slide" Target="slides/slide77.xml"/><Relationship Id="rId89" Type="http://schemas.openxmlformats.org/officeDocument/2006/relationships/slide" Target="slides/slide82.xml"/><Relationship Id="rId16" Type="http://schemas.openxmlformats.org/officeDocument/2006/relationships/slide" Target="slides/slide9.xml"/><Relationship Id="rId11" Type="http://schemas.openxmlformats.org/officeDocument/2006/relationships/slide" Target="slides/slide4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53" Type="http://schemas.openxmlformats.org/officeDocument/2006/relationships/slide" Target="slides/slide46.xml"/><Relationship Id="rId58" Type="http://schemas.openxmlformats.org/officeDocument/2006/relationships/slide" Target="slides/slide51.xml"/><Relationship Id="rId74" Type="http://schemas.openxmlformats.org/officeDocument/2006/relationships/slide" Target="slides/slide67.xml"/><Relationship Id="rId79" Type="http://schemas.openxmlformats.org/officeDocument/2006/relationships/slide" Target="slides/slide72.xml"/><Relationship Id="rId5" Type="http://schemas.openxmlformats.org/officeDocument/2006/relationships/slideMaster" Target="slideMasters/slideMaster5.xml"/><Relationship Id="rId90" Type="http://schemas.openxmlformats.org/officeDocument/2006/relationships/notesMaster" Target="notesMasters/notesMaster1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43" Type="http://schemas.openxmlformats.org/officeDocument/2006/relationships/slide" Target="slides/slide36.xml"/><Relationship Id="rId48" Type="http://schemas.openxmlformats.org/officeDocument/2006/relationships/slide" Target="slides/slide41.xml"/><Relationship Id="rId64" Type="http://schemas.openxmlformats.org/officeDocument/2006/relationships/slide" Target="slides/slide57.xml"/><Relationship Id="rId69" Type="http://schemas.openxmlformats.org/officeDocument/2006/relationships/slide" Target="slides/slide62.xml"/><Relationship Id="rId8" Type="http://schemas.openxmlformats.org/officeDocument/2006/relationships/slide" Target="slides/slide1.xml"/><Relationship Id="rId51" Type="http://schemas.openxmlformats.org/officeDocument/2006/relationships/slide" Target="slides/slide44.xml"/><Relationship Id="rId72" Type="http://schemas.openxmlformats.org/officeDocument/2006/relationships/slide" Target="slides/slide65.xml"/><Relationship Id="rId80" Type="http://schemas.openxmlformats.org/officeDocument/2006/relationships/slide" Target="slides/slide73.xml"/><Relationship Id="rId85" Type="http://schemas.openxmlformats.org/officeDocument/2006/relationships/slide" Target="slides/slide78.xml"/><Relationship Id="rId9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slide" Target="slides/slide39.xml"/><Relationship Id="rId59" Type="http://schemas.openxmlformats.org/officeDocument/2006/relationships/slide" Target="slides/slide52.xml"/><Relationship Id="rId67" Type="http://schemas.openxmlformats.org/officeDocument/2006/relationships/slide" Target="slides/slide60.xml"/><Relationship Id="rId20" Type="http://schemas.openxmlformats.org/officeDocument/2006/relationships/slide" Target="slides/slide13.xml"/><Relationship Id="rId41" Type="http://schemas.openxmlformats.org/officeDocument/2006/relationships/slide" Target="slides/slide34.xml"/><Relationship Id="rId54" Type="http://schemas.openxmlformats.org/officeDocument/2006/relationships/slide" Target="slides/slide47.xml"/><Relationship Id="rId62" Type="http://schemas.openxmlformats.org/officeDocument/2006/relationships/slide" Target="slides/slide55.xml"/><Relationship Id="rId70" Type="http://schemas.openxmlformats.org/officeDocument/2006/relationships/slide" Target="slides/slide63.xml"/><Relationship Id="rId75" Type="http://schemas.openxmlformats.org/officeDocument/2006/relationships/slide" Target="slides/slide68.xml"/><Relationship Id="rId83" Type="http://schemas.openxmlformats.org/officeDocument/2006/relationships/slide" Target="slides/slide76.xml"/><Relationship Id="rId88" Type="http://schemas.openxmlformats.org/officeDocument/2006/relationships/slide" Target="slides/slide81.xml"/><Relationship Id="rId9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slide" Target="slides/slide42.xml"/><Relationship Id="rId57" Type="http://schemas.openxmlformats.org/officeDocument/2006/relationships/slide" Target="slides/slide50.xml"/><Relationship Id="rId10" Type="http://schemas.openxmlformats.org/officeDocument/2006/relationships/slide" Target="slides/slide3.xml"/><Relationship Id="rId31" Type="http://schemas.openxmlformats.org/officeDocument/2006/relationships/slide" Target="slides/slide24.xml"/><Relationship Id="rId44" Type="http://schemas.openxmlformats.org/officeDocument/2006/relationships/slide" Target="slides/slide37.xml"/><Relationship Id="rId52" Type="http://schemas.openxmlformats.org/officeDocument/2006/relationships/slide" Target="slides/slide45.xml"/><Relationship Id="rId60" Type="http://schemas.openxmlformats.org/officeDocument/2006/relationships/slide" Target="slides/slide53.xml"/><Relationship Id="rId65" Type="http://schemas.openxmlformats.org/officeDocument/2006/relationships/slide" Target="slides/slide58.xml"/><Relationship Id="rId73" Type="http://schemas.openxmlformats.org/officeDocument/2006/relationships/slide" Target="slides/slide66.xml"/><Relationship Id="rId78" Type="http://schemas.openxmlformats.org/officeDocument/2006/relationships/slide" Target="slides/slide71.xml"/><Relationship Id="rId81" Type="http://schemas.openxmlformats.org/officeDocument/2006/relationships/slide" Target="slides/slide74.xml"/><Relationship Id="rId86" Type="http://schemas.openxmlformats.org/officeDocument/2006/relationships/slide" Target="slides/slide79.xml"/><Relationship Id="rId94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39" Type="http://schemas.openxmlformats.org/officeDocument/2006/relationships/slide" Target="slides/slide32.xml"/><Relationship Id="rId34" Type="http://schemas.openxmlformats.org/officeDocument/2006/relationships/slide" Target="slides/slide27.xml"/><Relationship Id="rId50" Type="http://schemas.openxmlformats.org/officeDocument/2006/relationships/slide" Target="slides/slide43.xml"/><Relationship Id="rId55" Type="http://schemas.openxmlformats.org/officeDocument/2006/relationships/slide" Target="slides/slide48.xml"/><Relationship Id="rId76" Type="http://schemas.openxmlformats.org/officeDocument/2006/relationships/slide" Target="slides/slide69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64.xml"/><Relationship Id="rId9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2.xml"/><Relationship Id="rId24" Type="http://schemas.openxmlformats.org/officeDocument/2006/relationships/slide" Target="slides/slide17.xml"/><Relationship Id="rId40" Type="http://schemas.openxmlformats.org/officeDocument/2006/relationships/slide" Target="slides/slide33.xml"/><Relationship Id="rId45" Type="http://schemas.openxmlformats.org/officeDocument/2006/relationships/slide" Target="slides/slide38.xml"/><Relationship Id="rId66" Type="http://schemas.openxmlformats.org/officeDocument/2006/relationships/slide" Target="slides/slide59.xml"/><Relationship Id="rId87" Type="http://schemas.openxmlformats.org/officeDocument/2006/relationships/slide" Target="slides/slide80.xml"/><Relationship Id="rId61" Type="http://schemas.openxmlformats.org/officeDocument/2006/relationships/slide" Target="slides/slide54.xml"/><Relationship Id="rId82" Type="http://schemas.openxmlformats.org/officeDocument/2006/relationships/slide" Target="slides/slide75.xml"/><Relationship Id="rId19" Type="http://schemas.openxmlformats.org/officeDocument/2006/relationships/slide" Target="slides/slide12.xml"/><Relationship Id="rId14" Type="http://schemas.openxmlformats.org/officeDocument/2006/relationships/slide" Target="slides/slide7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56" Type="http://schemas.openxmlformats.org/officeDocument/2006/relationships/slide" Target="slides/slide49.xml"/><Relationship Id="rId77" Type="http://schemas.openxmlformats.org/officeDocument/2006/relationships/slide" Target="slides/slide7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00721913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" name="Google Shape;139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483692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0" name="Google Shape;220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691653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8" name="Google Shape;228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37432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6" name="Google Shape;236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1312448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4" name="Google Shape;244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3494159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1" name="Google Shape;251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493687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8" name="Google Shape;258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0178471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6" name="Google Shape;266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8130514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4" name="Google Shape;274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2893886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1" name="Google Shape;281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3106955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8" name="Google Shape;288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554342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5" name="Google Shape;145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2130762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5" name="Google Shape;295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9017890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2" name="Google Shape;302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2890589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9" name="Google Shape;309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1993413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6" name="Google Shape;316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9757689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p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3" name="Google Shape;323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3202428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p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0" name="Google Shape;330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8829246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p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7" name="Google Shape;347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6767994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5" name="Google Shape;355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7193680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p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3" name="Google Shape;363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079216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Google Shape;370;p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1" name="Google Shape;371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790599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1" name="Google Shape;15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1326011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p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9" name="Google Shape;379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5938984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p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7" name="Google Shape;387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1249038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Google Shape;393;p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4" name="Google Shape;394;p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3624653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p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2" name="Google Shape;402;p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5744354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Google Shape;409;p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0" name="Google Shape;410;p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3242663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p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7" name="Google Shape;417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1815592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Google Shape;423;p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4" name="Google Shape;424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2918294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Google Shape;431;p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2" name="Google Shape;432;p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3443518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Google Shape;439;p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0" name="Google Shape;440;p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72750845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Google Shape;444;p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5" name="Google Shape;445;p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092561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9" name="Google Shape;159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5156199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" name="Google Shape;457;p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8" name="Google Shape;458;p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0153290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Google Shape;465;p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6" name="Google Shape;466;p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168702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Google Shape;473;p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4" name="Google Shape;474;p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85225886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Google Shape;481;p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2" name="Google Shape;482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05586877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" name="Google Shape;489;p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0" name="Google Shape;490;p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85671798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" name="Google Shape;497;p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8" name="Google Shape;498;p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60652986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" name="Google Shape;503;p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4" name="Google Shape;504;p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48099248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Google Shape;510;p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1" name="Google Shape;511;p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56102628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Google Shape;517;p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8" name="Google Shape;518;p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87334593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" name="Google Shape;524;p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5" name="Google Shape;525;p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234067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7" name="Google Shape;167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98290439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" name="Google Shape;530;p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1" name="Google Shape;531;p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79945754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Google Shape;537;p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8" name="Google Shape;538;p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60333638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Google Shape;543;p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4" name="Google Shape;544;p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22559855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" name="Google Shape;552;p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3" name="Google Shape;553;p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82180576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" name="Google Shape;558;p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9" name="Google Shape;559;p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58991462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" name="Google Shape;564;p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5" name="Google Shape;565;p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97032014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1" name="Google Shape;571;p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2" name="Google Shape;572;p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23789236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Google Shape;578;p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9" name="Google Shape;579;p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8035679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5" name="Google Shape;585;p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6" name="Google Shape;586;p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68519283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2" name="Google Shape;592;p5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3" name="Google Shape;593;p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261619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6" name="Google Shape;17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35355000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9" name="Google Shape;599;p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0" name="Google Shape;600;p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65947392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6" name="Google Shape;606;p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7" name="Google Shape;607;p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85068575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3" name="Google Shape;613;p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4" name="Google Shape;614;p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49668601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Google Shape;621;p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2" name="Google Shape;622;p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30409161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" name="Google Shape;628;p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9" name="Google Shape;629;p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26420913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5" name="Google Shape;635;p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6" name="Google Shape;636;p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32403866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3" name="Google Shape;643;p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4" name="Google Shape;644;p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73847973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Google Shape;650;p6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1" name="Google Shape;651;p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41084437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0" name="Google Shape;660;p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1" name="Google Shape;661;p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48893042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7" name="Google Shape;667;p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8" name="Google Shape;668;p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183833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6" name="Google Shape;186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87922193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4" name="Google Shape;674;p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5" name="Google Shape;675;p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63491511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0" name="Google Shape;680;p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1" name="Google Shape;681;p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45658938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7" name="Google Shape;687;p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8" name="Google Shape;688;p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87799164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5" name="Google Shape;705;p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6" name="Google Shape;706;p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56571154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3" name="Google Shape;713;p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4" name="Google Shape;714;p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25568526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3" name="Google Shape;723;p7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4" name="Google Shape;724;p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1029538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" name="Google Shape;737;p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8" name="Google Shape;738;p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41008583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5" name="Google Shape;745;p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6" name="Google Shape;746;p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96882909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3" name="Google Shape;753;p7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4" name="Google Shape;754;p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76073793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0" name="Google Shape;760;p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1" name="Google Shape;761;p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396390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5" name="Google Shape;205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67216115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7" name="Google Shape;767;p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8" name="Google Shape;768;p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09825213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4" name="Google Shape;774;p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5" name="Google Shape;775;p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69114900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2" name="Google Shape;782;p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3" name="Google Shape;783;p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683180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2" name="Google Shape;212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86280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2"/>
          <p:cNvSpPr txBox="1"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2"/>
          <p:cNvSpPr txBox="1">
            <a:spLocks noGrp="1"/>
          </p:cNvSpPr>
          <p:nvPr>
            <p:ph type="dt" idx="10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2"/>
          <p:cNvSpPr txBox="1">
            <a:spLocks noGrp="1"/>
          </p:cNvSpPr>
          <p:nvPr>
            <p:ph type="ftr" idx="11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2"/>
          <p:cNvSpPr txBox="1">
            <a:spLocks noGrp="1"/>
          </p:cNvSpPr>
          <p:nvPr>
            <p:ph type="sldNum" idx="12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Объект с подписью" type="objTx">
  <p:cSld name="OBJECT_WITH_CAPTION_TEXT"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16"/>
          <p:cNvSpPr txBox="1"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909"/>
              </a:lnSpc>
              <a:spcBef>
                <a:spcPts val="0"/>
              </a:spcBef>
              <a:spcAft>
                <a:spcPts val="0"/>
              </a:spcAft>
              <a:buClr>
                <a:srgbClr val="495A74"/>
              </a:buClr>
              <a:buSzPts val="2200"/>
              <a:buFont typeface="Gill Sans"/>
              <a:buNone/>
              <a:defRPr sz="2200" b="1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6" name="Google Shape;116;p16"/>
          <p:cNvSpPr txBox="1">
            <a:spLocks noGrp="1"/>
          </p:cNvSpPr>
          <p:nvPr>
            <p:ph type="body" idx="1"/>
          </p:nvPr>
        </p:nvSpPr>
        <p:spPr>
          <a:xfrm>
            <a:off x="457200" y="1406964"/>
            <a:ext cx="3810000" cy="69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20"/>
              <a:buNone/>
              <a:defRPr sz="1400"/>
            </a:lvl1pPr>
            <a:lvl2pPr marL="914400" lvl="1" indent="-228600" algn="l">
              <a:spcBef>
                <a:spcPts val="550"/>
              </a:spcBef>
              <a:spcAft>
                <a:spcPts val="0"/>
              </a:spcAft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endParaRPr/>
          </a:p>
        </p:txBody>
      </p:sp>
      <p:sp>
        <p:nvSpPr>
          <p:cNvPr id="117" name="Google Shape;117;p16"/>
          <p:cNvSpPr txBox="1">
            <a:spLocks noGrp="1"/>
          </p:cNvSpPr>
          <p:nvPr>
            <p:ph type="body" idx="2"/>
          </p:nvPr>
        </p:nvSpPr>
        <p:spPr>
          <a:xfrm>
            <a:off x="457200" y="2133600"/>
            <a:ext cx="8153400" cy="399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91160" algn="l">
              <a:spcBef>
                <a:spcPts val="600"/>
              </a:spcBef>
              <a:spcAft>
                <a:spcPts val="0"/>
              </a:spcAft>
              <a:buSzPts val="2560"/>
              <a:buChar char="⚫"/>
              <a:defRPr sz="3200"/>
            </a:lvl1pPr>
            <a:lvl2pPr marL="914400" lvl="1" indent="-406400" algn="l">
              <a:spcBef>
                <a:spcPts val="550"/>
              </a:spcBef>
              <a:spcAft>
                <a:spcPts val="0"/>
              </a:spcAft>
              <a:buSzPts val="2800"/>
              <a:buChar char="◦"/>
              <a:defRPr sz="2800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SzPts val="2400"/>
              <a:buChar char="●"/>
              <a:defRPr sz="2400"/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SzPts val="2000"/>
              <a:buChar char="●"/>
              <a:defRPr sz="2000"/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SzPts val="2000"/>
              <a:buChar char="●"/>
              <a:defRPr sz="2000"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endParaRPr/>
          </a:p>
        </p:txBody>
      </p:sp>
      <p:sp>
        <p:nvSpPr>
          <p:cNvPr id="118" name="Google Shape;118;p16"/>
          <p:cNvSpPr txBox="1">
            <a:spLocks noGrp="1"/>
          </p:cNvSpPr>
          <p:nvPr>
            <p:ph type="dt" idx="10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9" name="Google Shape;119;p16"/>
          <p:cNvSpPr txBox="1">
            <a:spLocks noGrp="1"/>
          </p:cNvSpPr>
          <p:nvPr>
            <p:ph type="ftr" idx="11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0" name="Google Shape;120;p16"/>
          <p:cNvSpPr txBox="1">
            <a:spLocks noGrp="1"/>
          </p:cNvSpPr>
          <p:nvPr>
            <p:ph type="sldNum" idx="12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Рисунок с подписью" type="picTx">
  <p:cSld name="PICTURE_WITH_CAPTION_TEXT"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8"/>
          <p:cNvSpPr txBox="1"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495A74"/>
              </a:buClr>
              <a:buSzPts val="2100"/>
              <a:buFont typeface="Gill Sans"/>
              <a:buNone/>
              <a:defRPr sz="2100" b="1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p18"/>
          <p:cNvSpPr>
            <a:spLocks noGrp="1"/>
          </p:cNvSpPr>
          <p:nvPr>
            <p:ph type="pic" idx="2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274300" rIns="91425" bIns="45700" anchor="t" anchorCtr="0">
            <a:noAutofit/>
          </a:bodyPr>
          <a:lstStyle>
            <a:lvl1pPr marR="0" lvl="0" algn="l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560"/>
              <a:buFont typeface="Noto Sans Symbols"/>
              <a:buNone/>
              <a:defRPr sz="32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R="0" lvl="1" algn="l" rtl="0">
              <a:spcBef>
                <a:spcPts val="55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Verdana"/>
              <a:buChar char="◦"/>
              <a:defRPr sz="2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Noto Sans Symbols"/>
              <a:buChar char="●"/>
              <a:defRPr sz="24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rgbClr val="FEB80A"/>
              </a:buClr>
              <a:buSzPts val="20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rgbClr val="00ADDC"/>
              </a:buClr>
              <a:buSzPts val="20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marR="0" lvl="5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marR="0" lvl="6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marR="0" lvl="7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marR="0" lvl="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endParaRPr/>
          </a:p>
        </p:txBody>
      </p:sp>
      <p:sp>
        <p:nvSpPr>
          <p:cNvPr id="133" name="Google Shape;133;p18"/>
          <p:cNvSpPr txBox="1">
            <a:spLocks noGrp="1"/>
          </p:cNvSpPr>
          <p:nvPr>
            <p:ph type="body" idx="1"/>
          </p:nvPr>
        </p:nvSpPr>
        <p:spPr>
          <a:xfrm>
            <a:off x="838200" y="4800600"/>
            <a:ext cx="44196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14285"/>
              </a:lnSpc>
              <a:spcBef>
                <a:spcPts val="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777777"/>
                </a:solidFill>
              </a:defRPr>
            </a:lvl1pPr>
            <a:lvl2pPr marL="914400" lvl="1" indent="-304800" algn="l">
              <a:spcBef>
                <a:spcPts val="550"/>
              </a:spcBef>
              <a:spcAft>
                <a:spcPts val="0"/>
              </a:spcAft>
              <a:buSzPts val="1200"/>
              <a:buChar char="◦"/>
              <a:defRPr sz="1200"/>
            </a:lvl2pPr>
            <a:lvl3pPr marL="1371600" lvl="2" indent="-292100" algn="l">
              <a:spcBef>
                <a:spcPts val="200"/>
              </a:spcBef>
              <a:spcAft>
                <a:spcPts val="0"/>
              </a:spcAft>
              <a:buSzPts val="1000"/>
              <a:buChar char="●"/>
              <a:defRPr sz="1000"/>
            </a:lvl3pPr>
            <a:lvl4pPr marL="1828800" lvl="3" indent="-285750" algn="l">
              <a:spcBef>
                <a:spcPts val="180"/>
              </a:spcBef>
              <a:spcAft>
                <a:spcPts val="0"/>
              </a:spcAft>
              <a:buSzPts val="900"/>
              <a:buChar char="●"/>
              <a:defRPr sz="900"/>
            </a:lvl4pPr>
            <a:lvl5pPr marL="2286000" lvl="4" indent="-285750" algn="l">
              <a:spcBef>
                <a:spcPts val="180"/>
              </a:spcBef>
              <a:spcAft>
                <a:spcPts val="0"/>
              </a:spcAft>
              <a:buSzPts val="900"/>
              <a:buChar char="●"/>
              <a:defRPr sz="900"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endParaRPr/>
          </a:p>
        </p:txBody>
      </p:sp>
      <p:sp>
        <p:nvSpPr>
          <p:cNvPr id="134" name="Google Shape;134;p18"/>
          <p:cNvSpPr txBox="1">
            <a:spLocks noGrp="1"/>
          </p:cNvSpPr>
          <p:nvPr>
            <p:ph type="dt" idx="10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5" name="Google Shape;135;p18"/>
          <p:cNvSpPr txBox="1">
            <a:spLocks noGrp="1"/>
          </p:cNvSpPr>
          <p:nvPr>
            <p:ph type="ftr" idx="11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6" name="Google Shape;136;p18"/>
          <p:cNvSpPr txBox="1">
            <a:spLocks noGrp="1"/>
          </p:cNvSpPr>
          <p:nvPr>
            <p:ph type="sldNum" idx="12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 txBox="1"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3"/>
          <p:cNvSpPr txBox="1">
            <a:spLocks noGrp="1"/>
          </p:cNvSpPr>
          <p:nvPr>
            <p:ph type="body" idx="1"/>
          </p:nvPr>
        </p:nvSpPr>
        <p:spPr>
          <a:xfrm>
            <a:off x="1435608" y="1524000"/>
            <a:ext cx="3657600" cy="4663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70840" algn="l">
              <a:spcBef>
                <a:spcPts val="600"/>
              </a:spcBef>
              <a:spcAft>
                <a:spcPts val="0"/>
              </a:spcAft>
              <a:buSzPts val="2240"/>
              <a:buChar char="⚫"/>
              <a:defRPr sz="2800"/>
            </a:lvl1pPr>
            <a:lvl2pPr marL="914400" lvl="1" indent="-381000" algn="l">
              <a:spcBef>
                <a:spcPts val="550"/>
              </a:spcBef>
              <a:spcAft>
                <a:spcPts val="0"/>
              </a:spcAft>
              <a:buSzPts val="2400"/>
              <a:buChar char="◦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SzPts val="2000"/>
              <a:buChar char="●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 sz="1800"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endParaRPr/>
          </a:p>
        </p:txBody>
      </p:sp>
      <p:sp>
        <p:nvSpPr>
          <p:cNvPr id="24" name="Google Shape;24;p3"/>
          <p:cNvSpPr txBox="1">
            <a:spLocks noGrp="1"/>
          </p:cNvSpPr>
          <p:nvPr>
            <p:ph type="body" idx="2"/>
          </p:nvPr>
        </p:nvSpPr>
        <p:spPr>
          <a:xfrm>
            <a:off x="5276088" y="1524000"/>
            <a:ext cx="3657600" cy="4663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70840" algn="l">
              <a:spcBef>
                <a:spcPts val="600"/>
              </a:spcBef>
              <a:spcAft>
                <a:spcPts val="0"/>
              </a:spcAft>
              <a:buSzPts val="2240"/>
              <a:buChar char="⚫"/>
              <a:defRPr sz="2800"/>
            </a:lvl1pPr>
            <a:lvl2pPr marL="914400" lvl="1" indent="-381000" algn="l">
              <a:spcBef>
                <a:spcPts val="550"/>
              </a:spcBef>
              <a:spcAft>
                <a:spcPts val="0"/>
              </a:spcAft>
              <a:buSzPts val="2400"/>
              <a:buChar char="◦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SzPts val="2000"/>
              <a:buChar char="●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 sz="1800"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endParaRPr/>
          </a:p>
        </p:txBody>
      </p:sp>
      <p:sp>
        <p:nvSpPr>
          <p:cNvPr id="25" name="Google Shape;25;p3"/>
          <p:cNvSpPr txBox="1">
            <a:spLocks noGrp="1"/>
          </p:cNvSpPr>
          <p:nvPr>
            <p:ph type="dt" idx="10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3"/>
          <p:cNvSpPr txBox="1">
            <a:spLocks noGrp="1"/>
          </p:cNvSpPr>
          <p:nvPr>
            <p:ph type="ftr" idx="11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3"/>
          <p:cNvSpPr txBox="1">
            <a:spLocks noGrp="1"/>
          </p:cNvSpPr>
          <p:nvPr>
            <p:ph type="sldNum" idx="12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4"/>
          <p:cNvSpPr txBox="1">
            <a:spLocks noGrp="1"/>
          </p:cNvSpPr>
          <p:nvPr>
            <p:ph type="title"/>
          </p:nvPr>
        </p:nvSpPr>
        <p:spPr>
          <a:xfrm rot="5400000">
            <a:off x="4846637" y="2286002"/>
            <a:ext cx="5851525" cy="182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4"/>
          <p:cNvSpPr txBox="1">
            <a:spLocks noGrp="1"/>
          </p:cNvSpPr>
          <p:nvPr>
            <p:ph type="body" idx="1"/>
          </p:nvPr>
        </p:nvSpPr>
        <p:spPr>
          <a:xfrm rot="5400000">
            <a:off x="998537" y="419103"/>
            <a:ext cx="5851525" cy="556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20040" algn="l">
              <a:spcBef>
                <a:spcPts val="600"/>
              </a:spcBef>
              <a:spcAft>
                <a:spcPts val="0"/>
              </a:spcAft>
              <a:buSzPts val="1440"/>
              <a:buChar char="⚫"/>
              <a:defRPr/>
            </a:lvl1pPr>
            <a:lvl2pPr marL="914400" lvl="1" indent="-342900" algn="l">
              <a:spcBef>
                <a:spcPts val="550"/>
              </a:spcBef>
              <a:spcAft>
                <a:spcPts val="0"/>
              </a:spcAft>
              <a:buSzPts val="1800"/>
              <a:buChar char="◦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endParaRPr/>
          </a:p>
        </p:txBody>
      </p:sp>
      <p:sp>
        <p:nvSpPr>
          <p:cNvPr id="31" name="Google Shape;31;p4"/>
          <p:cNvSpPr txBox="1">
            <a:spLocks noGrp="1"/>
          </p:cNvSpPr>
          <p:nvPr>
            <p:ph type="dt" idx="10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4"/>
          <p:cNvSpPr txBox="1">
            <a:spLocks noGrp="1"/>
          </p:cNvSpPr>
          <p:nvPr>
            <p:ph type="ftr" idx="11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4"/>
          <p:cNvSpPr txBox="1">
            <a:spLocks noGrp="1"/>
          </p:cNvSpPr>
          <p:nvPr>
            <p:ph type="sldNum" idx="12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5"/>
          <p:cNvSpPr txBox="1">
            <a:spLocks noGrp="1"/>
          </p:cNvSpPr>
          <p:nvPr>
            <p:ph type="title"/>
          </p:nvPr>
        </p:nvSpPr>
        <p:spPr>
          <a:xfrm>
            <a:off x="1435100" y="274637"/>
            <a:ext cx="749935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5"/>
          <p:cNvSpPr txBox="1">
            <a:spLocks noGrp="1"/>
          </p:cNvSpPr>
          <p:nvPr>
            <p:ph type="body" idx="1"/>
          </p:nvPr>
        </p:nvSpPr>
        <p:spPr>
          <a:xfrm rot="5400000">
            <a:off x="2784475" y="98425"/>
            <a:ext cx="4800600" cy="7499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20040" algn="l">
              <a:spcBef>
                <a:spcPts val="600"/>
              </a:spcBef>
              <a:spcAft>
                <a:spcPts val="0"/>
              </a:spcAft>
              <a:buSzPts val="1440"/>
              <a:buChar char="⚫"/>
              <a:defRPr/>
            </a:lvl1pPr>
            <a:lvl2pPr marL="914400" lvl="1" indent="-342900" algn="l">
              <a:spcBef>
                <a:spcPts val="550"/>
              </a:spcBef>
              <a:spcAft>
                <a:spcPts val="0"/>
              </a:spcAft>
              <a:buSzPts val="1800"/>
              <a:buChar char="◦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endParaRPr/>
          </a:p>
        </p:txBody>
      </p:sp>
      <p:sp>
        <p:nvSpPr>
          <p:cNvPr id="37" name="Google Shape;37;p5"/>
          <p:cNvSpPr txBox="1">
            <a:spLocks noGrp="1"/>
          </p:cNvSpPr>
          <p:nvPr>
            <p:ph type="dt" idx="10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5"/>
          <p:cNvSpPr txBox="1">
            <a:spLocks noGrp="1"/>
          </p:cNvSpPr>
          <p:nvPr>
            <p:ph type="ftr" idx="11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5"/>
          <p:cNvSpPr txBox="1">
            <a:spLocks noGrp="1"/>
          </p:cNvSpPr>
          <p:nvPr>
            <p:ph type="sldNum" idx="12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 txBox="1">
            <a:spLocks noGrp="1"/>
          </p:cNvSpPr>
          <p:nvPr>
            <p:ph type="title"/>
          </p:nvPr>
        </p:nvSpPr>
        <p:spPr>
          <a:xfrm>
            <a:off x="1435100" y="274637"/>
            <a:ext cx="749935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6"/>
          <p:cNvSpPr txBox="1">
            <a:spLocks noGrp="1"/>
          </p:cNvSpPr>
          <p:nvPr>
            <p:ph type="body" idx="1"/>
          </p:nvPr>
        </p:nvSpPr>
        <p:spPr>
          <a:xfrm>
            <a:off x="1435100" y="1447800"/>
            <a:ext cx="7499350" cy="48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20040" algn="l">
              <a:spcBef>
                <a:spcPts val="600"/>
              </a:spcBef>
              <a:spcAft>
                <a:spcPts val="0"/>
              </a:spcAft>
              <a:buSzPts val="1440"/>
              <a:buChar char="⚫"/>
              <a:defRPr/>
            </a:lvl1pPr>
            <a:lvl2pPr marL="914400" lvl="1" indent="-342900" algn="l">
              <a:spcBef>
                <a:spcPts val="550"/>
              </a:spcBef>
              <a:spcAft>
                <a:spcPts val="0"/>
              </a:spcAft>
              <a:buSzPts val="1800"/>
              <a:buChar char="◦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endParaRPr/>
          </a:p>
        </p:txBody>
      </p:sp>
      <p:sp>
        <p:nvSpPr>
          <p:cNvPr id="43" name="Google Shape;43;p6"/>
          <p:cNvSpPr txBox="1">
            <a:spLocks noGrp="1"/>
          </p:cNvSpPr>
          <p:nvPr>
            <p:ph type="dt" idx="10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6"/>
          <p:cNvSpPr txBox="1">
            <a:spLocks noGrp="1"/>
          </p:cNvSpPr>
          <p:nvPr>
            <p:ph type="ftr" idx="11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6"/>
          <p:cNvSpPr txBox="1">
            <a:spLocks noGrp="1"/>
          </p:cNvSpPr>
          <p:nvPr>
            <p:ph type="sldNum" idx="12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8"/>
          <p:cNvSpPr txBox="1">
            <a:spLocks noGrp="1"/>
          </p:cNvSpPr>
          <p:nvPr>
            <p:ph type="dt" idx="10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8"/>
          <p:cNvSpPr txBox="1">
            <a:spLocks noGrp="1"/>
          </p:cNvSpPr>
          <p:nvPr>
            <p:ph type="ftr" idx="11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8"/>
          <p:cNvSpPr txBox="1">
            <a:spLocks noGrp="1"/>
          </p:cNvSpPr>
          <p:nvPr>
            <p:ph type="sldNum" idx="12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0"/>
          <p:cNvSpPr txBox="1"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12500"/>
              </a:lnSpc>
              <a:spcBef>
                <a:spcPts val="0"/>
              </a:spcBef>
              <a:spcAft>
                <a:spcPts val="0"/>
              </a:spcAft>
              <a:buClr>
                <a:srgbClr val="495A74"/>
              </a:buClr>
              <a:buSzPts val="4000"/>
              <a:buFont typeface="Gill Sans"/>
              <a:buNone/>
              <a:defRPr sz="4000" b="1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0"/>
          <p:cNvSpPr txBox="1"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000">
                <a:solidFill>
                  <a:srgbClr val="283244"/>
                </a:solidFill>
              </a:defRPr>
            </a:lvl1pPr>
            <a:lvl2pPr marL="914400" lvl="1" indent="-228600" algn="l">
              <a:spcBef>
                <a:spcPts val="550"/>
              </a:spcBef>
              <a:spcAft>
                <a:spcPts val="0"/>
              </a:spcAft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endParaRPr/>
          </a:p>
        </p:txBody>
      </p:sp>
      <p:sp>
        <p:nvSpPr>
          <p:cNvPr id="71" name="Google Shape;71;p10"/>
          <p:cNvSpPr txBox="1">
            <a:spLocks noGrp="1"/>
          </p:cNvSpPr>
          <p:nvPr>
            <p:ph type="dt" idx="10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0"/>
          <p:cNvSpPr txBox="1">
            <a:spLocks noGrp="1"/>
          </p:cNvSpPr>
          <p:nvPr>
            <p:ph type="ftr" idx="11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0"/>
          <p:cNvSpPr txBox="1">
            <a:spLocks noGrp="1"/>
          </p:cNvSpPr>
          <p:nvPr>
            <p:ph type="sldNum" idx="12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2"/>
          <p:cNvSpPr txBox="1"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12"/>
          <p:cNvSpPr txBox="1"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45700" anchor="t" anchorCtr="0">
            <a:noAutofit/>
          </a:bodyPr>
          <a:lstStyle>
            <a:lvl1pPr lvl="0" algn="l">
              <a:spcBef>
                <a:spcPts val="600"/>
              </a:spcBef>
              <a:spcAft>
                <a:spcPts val="0"/>
              </a:spcAft>
              <a:buSzPts val="2080"/>
              <a:buNone/>
              <a:defRPr sz="2600">
                <a:solidFill>
                  <a:srgbClr val="283244"/>
                </a:solidFill>
              </a:defRPr>
            </a:lvl1pPr>
            <a:lvl2pPr lvl="1" algn="ctr">
              <a:spcBef>
                <a:spcPts val="550"/>
              </a:spcBef>
              <a:spcAft>
                <a:spcPts val="0"/>
              </a:spcAft>
              <a:buSzPts val="1800"/>
              <a:buNone/>
              <a:defRPr/>
            </a:lvl2pPr>
            <a:lvl3pPr lvl="2" algn="ctr">
              <a:spcBef>
                <a:spcPts val="360"/>
              </a:spcBef>
              <a:spcAft>
                <a:spcPts val="0"/>
              </a:spcAft>
              <a:buSzPts val="1800"/>
              <a:buNone/>
              <a:defRPr/>
            </a:lvl3pPr>
            <a:lvl4pPr lvl="3" algn="ctr">
              <a:spcBef>
                <a:spcPts val="360"/>
              </a:spcBef>
              <a:spcAft>
                <a:spcPts val="0"/>
              </a:spcAft>
              <a:buSzPts val="1800"/>
              <a:buNone/>
              <a:defRPr/>
            </a:lvl4pPr>
            <a:lvl5pPr lvl="4" algn="ctr">
              <a:spcBef>
                <a:spcPts val="360"/>
              </a:spcBef>
              <a:spcAft>
                <a:spcPts val="0"/>
              </a:spcAft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12"/>
          <p:cNvSpPr txBox="1">
            <a:spLocks noGrp="1"/>
          </p:cNvSpPr>
          <p:nvPr>
            <p:ph type="dt" idx="10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p12"/>
          <p:cNvSpPr txBox="1">
            <a:spLocks noGrp="1"/>
          </p:cNvSpPr>
          <p:nvPr>
            <p:ph type="ftr" idx="11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12"/>
          <p:cNvSpPr txBox="1">
            <a:spLocks noGrp="1"/>
          </p:cNvSpPr>
          <p:nvPr>
            <p:ph type="sldNum" idx="12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Сравнение" type="twoTxTwoObj">
  <p:cSld name="TWO_OBJECTS_WITH_TEXT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4"/>
          <p:cNvSpPr txBox="1"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4500" b="1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1" name="Google Shape;101;p14"/>
          <p:cNvSpPr txBox="1"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prstGeom prst="rect">
            <a:avLst/>
          </a:prstGeom>
          <a:solidFill>
            <a:schemeClr val="lt1"/>
          </a:solidFill>
          <a:ln w="1077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SzPts val="1520"/>
              <a:buNone/>
              <a:defRPr sz="1900" b="0">
                <a:solidFill>
                  <a:schemeClr val="dk1"/>
                </a:solidFill>
              </a:defRPr>
            </a:lvl1pPr>
            <a:lvl2pPr marL="914400" lvl="1" indent="-228600" algn="l">
              <a:spcBef>
                <a:spcPts val="550"/>
              </a:spcBef>
              <a:spcAft>
                <a:spcPts val="0"/>
              </a:spcAft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endParaRPr/>
          </a:p>
        </p:txBody>
      </p:sp>
      <p:sp>
        <p:nvSpPr>
          <p:cNvPr id="102" name="Google Shape;102;p14"/>
          <p:cNvSpPr txBox="1">
            <a:spLocks noGrp="1"/>
          </p:cNvSpPr>
          <p:nvPr>
            <p:ph type="body" idx="2"/>
          </p:nvPr>
        </p:nvSpPr>
        <p:spPr>
          <a:xfrm>
            <a:off x="4663440" y="328278"/>
            <a:ext cx="4023360" cy="640080"/>
          </a:xfrm>
          <a:prstGeom prst="rect">
            <a:avLst/>
          </a:prstGeom>
          <a:solidFill>
            <a:schemeClr val="lt1"/>
          </a:solidFill>
          <a:ln w="1077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SzPts val="1520"/>
              <a:buNone/>
              <a:defRPr sz="1900" b="0">
                <a:solidFill>
                  <a:schemeClr val="dk1"/>
                </a:solidFill>
              </a:defRPr>
            </a:lvl1pPr>
            <a:lvl2pPr marL="914400" lvl="1" indent="-228600" algn="l">
              <a:spcBef>
                <a:spcPts val="550"/>
              </a:spcBef>
              <a:spcAft>
                <a:spcPts val="0"/>
              </a:spcAft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endParaRPr/>
          </a:p>
        </p:txBody>
      </p:sp>
      <p:sp>
        <p:nvSpPr>
          <p:cNvPr id="103" name="Google Shape;103;p14"/>
          <p:cNvSpPr txBox="1">
            <a:spLocks noGrp="1"/>
          </p:cNvSpPr>
          <p:nvPr>
            <p:ph type="body" idx="3"/>
          </p:nvPr>
        </p:nvSpPr>
        <p:spPr>
          <a:xfrm>
            <a:off x="457200" y="969336"/>
            <a:ext cx="4023360" cy="4114800"/>
          </a:xfrm>
          <a:prstGeom prst="rect">
            <a:avLst/>
          </a:prstGeom>
          <a:noFill/>
          <a:ln w="10775" cap="flat" cmpd="sng">
            <a:solidFill>
              <a:schemeClr val="lt1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5052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SzPts val="1920"/>
              <a:buChar char="⚫"/>
              <a:defRPr sz="2400"/>
            </a:lvl1pPr>
            <a:lvl2pPr marL="914400" lvl="1" indent="-35560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SzPts val="2000"/>
              <a:buChar char="◦"/>
              <a:defRPr sz="2000"/>
            </a:lvl2pPr>
            <a:lvl3pPr marL="1371600" lvl="2" indent="-34290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SzPts val="1800"/>
              <a:buChar char="●"/>
              <a:defRPr sz="1800"/>
            </a:lvl3pPr>
            <a:lvl4pPr marL="1828800" lvl="3" indent="-33020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SzPts val="1600"/>
              <a:buChar char="●"/>
              <a:defRPr sz="1600"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endParaRPr/>
          </a:p>
        </p:txBody>
      </p:sp>
      <p:sp>
        <p:nvSpPr>
          <p:cNvPr id="104" name="Google Shape;104;p14"/>
          <p:cNvSpPr txBox="1">
            <a:spLocks noGrp="1"/>
          </p:cNvSpPr>
          <p:nvPr>
            <p:ph type="body" idx="4"/>
          </p:nvPr>
        </p:nvSpPr>
        <p:spPr>
          <a:xfrm>
            <a:off x="4663440" y="969336"/>
            <a:ext cx="4023360" cy="4114800"/>
          </a:xfrm>
          <a:prstGeom prst="rect">
            <a:avLst/>
          </a:prstGeom>
          <a:noFill/>
          <a:ln w="10775" cap="flat" cmpd="sng">
            <a:solidFill>
              <a:schemeClr val="lt1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5052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SzPts val="1920"/>
              <a:buChar char="⚫"/>
              <a:defRPr sz="2400"/>
            </a:lvl1pPr>
            <a:lvl2pPr marL="914400" lvl="1" indent="-35560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SzPts val="2000"/>
              <a:buChar char="◦"/>
              <a:defRPr sz="2000"/>
            </a:lvl2pPr>
            <a:lvl3pPr marL="1371600" lvl="2" indent="-34290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SzPts val="1800"/>
              <a:buChar char="●"/>
              <a:defRPr sz="1800"/>
            </a:lvl3pPr>
            <a:lvl4pPr marL="1828800" lvl="3" indent="-33020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SzPts val="1600"/>
              <a:buChar char="●"/>
              <a:defRPr sz="1600"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endParaRPr/>
          </a:p>
        </p:txBody>
      </p:sp>
      <p:sp>
        <p:nvSpPr>
          <p:cNvPr id="105" name="Google Shape;105;p14"/>
          <p:cNvSpPr txBox="1">
            <a:spLocks noGrp="1"/>
          </p:cNvSpPr>
          <p:nvPr>
            <p:ph type="dt" idx="10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6" name="Google Shape;106;p14"/>
          <p:cNvSpPr txBox="1">
            <a:spLocks noGrp="1"/>
          </p:cNvSpPr>
          <p:nvPr>
            <p:ph type="ftr" idx="11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7" name="Google Shape;107;p14"/>
          <p:cNvSpPr txBox="1">
            <a:spLocks noGrp="1"/>
          </p:cNvSpPr>
          <p:nvPr>
            <p:ph type="sldNum" idx="12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7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8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9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0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7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/>
          <p:nvPr/>
        </p:nvSpPr>
        <p:spPr>
          <a:xfrm>
            <a:off x="-815975" y="-815975"/>
            <a:ext cx="1638300" cy="1638300"/>
          </a:xfrm>
          <a:custGeom>
            <a:avLst/>
            <a:gdLst/>
            <a:ahLst/>
            <a:cxnLst/>
            <a:rect l="l" t="t" r="r" b="b"/>
            <a:pathLst>
              <a:path w="1638300" h="1638300" extrusionOk="0">
                <a:moveTo>
                  <a:pt x="1638300" y="819150"/>
                </a:moveTo>
                <a:lnTo>
                  <a:pt x="1638300" y="819150"/>
                </a:lnTo>
                <a:cubicBezTo>
                  <a:pt x="1638300" y="926762"/>
                  <a:pt x="1617094" y="1033327"/>
                  <a:pt x="1575897" y="1132742"/>
                </a:cubicBezTo>
                <a:cubicBezTo>
                  <a:pt x="1534700" y="1232156"/>
                  <a:pt x="1474314" y="1322485"/>
                  <a:pt x="1398197" y="1398555"/>
                </a:cubicBezTo>
                <a:cubicBezTo>
                  <a:pt x="1322080" y="1474625"/>
                  <a:pt x="1231714" y="1534955"/>
                  <a:pt x="1132274" y="1576091"/>
                </a:cubicBezTo>
                <a:cubicBezTo>
                  <a:pt x="1032834" y="1617226"/>
                  <a:pt x="926256" y="1638366"/>
                  <a:pt x="818644" y="1638299"/>
                </a:cubicBezTo>
                <a:lnTo>
                  <a:pt x="819150" y="819150"/>
                </a:lnTo>
                <a:close/>
              </a:path>
            </a:pathLst>
          </a:custGeom>
          <a:solidFill>
            <a:srgbClr val="F4FCFF">
              <a:alpha val="32549"/>
            </a:srgbClr>
          </a:solidFill>
          <a:ln w="9525" cap="rnd" cmpd="sng">
            <a:solidFill>
              <a:srgbClr val="A5CBEC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Google Shape;7;p1"/>
          <p:cNvSpPr/>
          <p:nvPr/>
        </p:nvSpPr>
        <p:spPr>
          <a:xfrm>
            <a:off x="168275" y="20637"/>
            <a:ext cx="1703387" cy="1703387"/>
          </a:xfrm>
          <a:prstGeom prst="ellipse">
            <a:avLst/>
          </a:prstGeom>
          <a:noFill/>
          <a:ln w="27300" cap="rnd" cmpd="sng">
            <a:solidFill>
              <a:srgbClr val="DAF7FF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25400" dir="5400000">
              <a:srgbClr val="95AEC3">
                <a:alpha val="84705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" name="Google Shape;8;p1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>
            <a:gsLst>
              <a:gs pos="0">
                <a:srgbClr val="F3FBFF">
                  <a:alpha val="69803"/>
                </a:srgbClr>
              </a:gs>
              <a:gs pos="70000">
                <a:srgbClr val="F9FEFF">
                  <a:alpha val="54901"/>
                </a:srgbClr>
              </a:gs>
              <a:gs pos="100000">
                <a:srgbClr val="8AD4FF">
                  <a:alpha val="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9525" cap="rnd" cmpd="sng">
            <a:solidFill>
              <a:srgbClr val="95BCDD"/>
            </a:solidFill>
            <a:prstDash val="solid"/>
            <a:round/>
            <a:headEnd type="none" w="sm" len="sm"/>
            <a:tailEnd type="none" w="sm" len="sm"/>
          </a:ln>
          <a:effectLst>
            <a:outerShdw blurRad="12700" dist="15000" dir="4500000" algn="tl" rotWithShape="0">
              <a:srgbClr val="445260">
                <a:alpha val="34901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9" name="Google Shape;9;p1"/>
          <p:cNvSpPr txBox="1"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1435100" y="274637"/>
            <a:ext cx="749935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300" b="0" i="0" u="none" strike="noStrike" cap="none">
                <a:solidFill>
                  <a:srgbClr val="495A74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300" b="0" i="0" u="none" strike="noStrike" cap="none">
                <a:solidFill>
                  <a:srgbClr val="495A74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300" b="0" i="0" u="none" strike="noStrike" cap="none">
                <a:solidFill>
                  <a:srgbClr val="495A74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300" b="0" i="0" u="none" strike="noStrike" cap="none">
                <a:solidFill>
                  <a:srgbClr val="495A74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300" b="0" i="0" u="none" strike="noStrike" cap="none">
                <a:solidFill>
                  <a:srgbClr val="495A74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300" b="0" i="0" u="none" strike="noStrike" cap="none">
                <a:solidFill>
                  <a:srgbClr val="495A74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300" b="0" i="0" u="none" strike="noStrike" cap="none">
                <a:solidFill>
                  <a:srgbClr val="495A74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300" b="0" i="0" u="none" strike="noStrike" cap="none">
                <a:solidFill>
                  <a:srgbClr val="495A74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300" b="0" i="0" u="none" strike="noStrike" cap="none">
                <a:solidFill>
                  <a:srgbClr val="495A74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body" idx="1"/>
          </p:nvPr>
        </p:nvSpPr>
        <p:spPr>
          <a:xfrm>
            <a:off x="1435100" y="1447800"/>
            <a:ext cx="7499350" cy="48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91160" algn="l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560"/>
              <a:buFont typeface="Noto Sans Symbols"/>
              <a:buChar char="⚫"/>
              <a:defRPr sz="32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914400" marR="0" lvl="1" indent="-406400" algn="l" rtl="0">
              <a:spcBef>
                <a:spcPts val="55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Verdana"/>
              <a:buChar char="◦"/>
              <a:defRPr sz="2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Noto Sans Symbols"/>
              <a:buChar char="●"/>
              <a:defRPr sz="24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rgbClr val="FEB80A"/>
              </a:buClr>
              <a:buSzPts val="20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rgbClr val="00ADDC"/>
              </a:buClr>
              <a:buSzPts val="20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endParaRPr/>
          </a:p>
        </p:txBody>
      </p:sp>
      <p:sp>
        <p:nvSpPr>
          <p:cNvPr id="12" name="Google Shape;12;p1"/>
          <p:cNvSpPr txBox="1">
            <a:spLocks noGrp="1"/>
          </p:cNvSpPr>
          <p:nvPr>
            <p:ph type="dt" idx="10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Google Shape;13;p1"/>
          <p:cNvSpPr txBox="1">
            <a:spLocks noGrp="1"/>
          </p:cNvSpPr>
          <p:nvPr>
            <p:ph type="ftr" idx="11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Google Shape;14;p1"/>
          <p:cNvSpPr txBox="1">
            <a:spLocks noGrp="1"/>
          </p:cNvSpPr>
          <p:nvPr>
            <p:ph type="sldNum" idx="12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</a:endParaRPr>
          </a:p>
        </p:txBody>
      </p:sp>
      <p:sp>
        <p:nvSpPr>
          <p:cNvPr id="15" name="Google Shape;15;p1"/>
          <p:cNvSpPr txBox="1"/>
          <p:nvPr/>
        </p:nvSpPr>
        <p:spPr>
          <a:xfrm>
            <a:off x="1014412" y="0"/>
            <a:ext cx="73025" cy="6858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63500" dist="38000" dir="10800000">
              <a:srgbClr val="66727D">
                <a:alpha val="24705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</p:sldLayoutIdLst>
  <p:transition>
    <p:fade thruBlk="1"/>
  </p:transition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7"/>
          <p:cNvSpPr txBox="1"/>
          <p:nvPr/>
        </p:nvSpPr>
        <p:spPr>
          <a:xfrm>
            <a:off x="1014412" y="0"/>
            <a:ext cx="8129587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" name="Google Shape;48;p7"/>
          <p:cNvSpPr txBox="1"/>
          <p:nvPr/>
        </p:nvSpPr>
        <p:spPr>
          <a:xfrm>
            <a:off x="1014412" y="0"/>
            <a:ext cx="73025" cy="6858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63500" dist="38000" dir="10800000">
              <a:srgbClr val="66727D">
                <a:alpha val="24705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" name="Google Shape;49;p7"/>
          <p:cNvSpPr txBox="1">
            <a:spLocks noGrp="1"/>
          </p:cNvSpPr>
          <p:nvPr>
            <p:ph type="title"/>
          </p:nvPr>
        </p:nvSpPr>
        <p:spPr>
          <a:xfrm>
            <a:off x="1435100" y="274637"/>
            <a:ext cx="749935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300" b="0" i="0" u="none" strike="noStrike" cap="none">
                <a:solidFill>
                  <a:srgbClr val="495A74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300" b="0" i="0" u="none" strike="noStrike" cap="none">
                <a:solidFill>
                  <a:srgbClr val="495A74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300" b="0" i="0" u="none" strike="noStrike" cap="none">
                <a:solidFill>
                  <a:srgbClr val="495A74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300" b="0" i="0" u="none" strike="noStrike" cap="none">
                <a:solidFill>
                  <a:srgbClr val="495A74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300" b="0" i="0" u="none" strike="noStrike" cap="none">
                <a:solidFill>
                  <a:srgbClr val="495A74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300" b="0" i="0" u="none" strike="noStrike" cap="none">
                <a:solidFill>
                  <a:srgbClr val="495A74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300" b="0" i="0" u="none" strike="noStrike" cap="none">
                <a:solidFill>
                  <a:srgbClr val="495A74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300" b="0" i="0" u="none" strike="noStrike" cap="none">
                <a:solidFill>
                  <a:srgbClr val="495A74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300" b="0" i="0" u="none" strike="noStrike" cap="none">
                <a:solidFill>
                  <a:srgbClr val="495A74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50" name="Google Shape;50;p7"/>
          <p:cNvSpPr txBox="1">
            <a:spLocks noGrp="1"/>
          </p:cNvSpPr>
          <p:nvPr>
            <p:ph type="body" idx="1"/>
          </p:nvPr>
        </p:nvSpPr>
        <p:spPr>
          <a:xfrm>
            <a:off x="1435100" y="1447800"/>
            <a:ext cx="7499350" cy="48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91160" algn="l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560"/>
              <a:buFont typeface="Noto Sans Symbols"/>
              <a:buChar char="⚫"/>
              <a:defRPr sz="32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914400" marR="0" lvl="1" indent="-406400" algn="l" rtl="0">
              <a:spcBef>
                <a:spcPts val="55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Verdana"/>
              <a:buChar char="◦"/>
              <a:defRPr sz="2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Noto Sans Symbols"/>
              <a:buChar char="●"/>
              <a:defRPr sz="24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rgbClr val="FEB80A"/>
              </a:buClr>
              <a:buSzPts val="20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rgbClr val="00ADDC"/>
              </a:buClr>
              <a:buSzPts val="20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endParaRPr/>
          </a:p>
        </p:txBody>
      </p:sp>
      <p:sp>
        <p:nvSpPr>
          <p:cNvPr id="51" name="Google Shape;51;p7"/>
          <p:cNvSpPr txBox="1">
            <a:spLocks noGrp="1"/>
          </p:cNvSpPr>
          <p:nvPr>
            <p:ph type="dt" idx="10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2" name="Google Shape;52;p7"/>
          <p:cNvSpPr txBox="1">
            <a:spLocks noGrp="1"/>
          </p:cNvSpPr>
          <p:nvPr>
            <p:ph type="ftr" idx="11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3" name="Google Shape;53;p7"/>
          <p:cNvSpPr txBox="1">
            <a:spLocks noGrp="1"/>
          </p:cNvSpPr>
          <p:nvPr>
            <p:ph type="sldNum" idx="12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3" r:id="rId1"/>
  </p:sldLayoutIdLst>
  <p:transition>
    <p:fade thruBlk="1"/>
  </p:transition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9"/>
          <p:cNvSpPr txBox="1"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" name="Google Shape;60;p9"/>
          <p:cNvSpPr txBox="1"/>
          <p:nvPr/>
        </p:nvSpPr>
        <p:spPr>
          <a:xfrm>
            <a:off x="2286000" y="0"/>
            <a:ext cx="76200" cy="6858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63500" dist="38000" dir="10800000">
              <a:srgbClr val="66727D">
                <a:alpha val="24705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" name="Google Shape;61;p9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>
            <a:gsLst>
              <a:gs pos="0">
                <a:srgbClr val="E1FFCB">
                  <a:alpha val="94901"/>
                </a:srgbClr>
              </a:gs>
              <a:gs pos="50000">
                <a:srgbClr val="CFFFB7">
                  <a:alpha val="89803"/>
                </a:srgbClr>
              </a:gs>
              <a:gs pos="95000">
                <a:srgbClr val="96FF51">
                  <a:alpha val="87843"/>
                </a:srgbClr>
              </a:gs>
              <a:gs pos="100000">
                <a:srgbClr val="6EFF00">
                  <a:alpha val="84705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9525" cap="rnd" cmpd="sng">
            <a:solidFill>
              <a:srgbClr val="78CE30">
                <a:alpha val="60000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62" name="Google Shape;62;p9"/>
          <p:cNvSpPr/>
          <p:nvPr/>
        </p:nvSpPr>
        <p:spPr>
          <a:xfrm>
            <a:off x="2408237" y="2746375"/>
            <a:ext cx="63500" cy="63500"/>
          </a:xfrm>
          <a:prstGeom prst="ellipse">
            <a:avLst/>
          </a:prstGeom>
          <a:noFill/>
          <a:ln w="12700" cap="rnd" cmpd="sng">
            <a:solidFill>
              <a:srgbClr val="6FB833">
                <a:alpha val="59607"/>
              </a:srgbClr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" name="Google Shape;63;p9"/>
          <p:cNvSpPr txBox="1">
            <a:spLocks noGrp="1"/>
          </p:cNvSpPr>
          <p:nvPr>
            <p:ph type="title"/>
          </p:nvPr>
        </p:nvSpPr>
        <p:spPr>
          <a:xfrm>
            <a:off x="1435100" y="274637"/>
            <a:ext cx="749935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300" b="0" i="0" u="none" strike="noStrike" cap="none">
                <a:solidFill>
                  <a:srgbClr val="495A74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300" b="0" i="0" u="none" strike="noStrike" cap="none">
                <a:solidFill>
                  <a:srgbClr val="495A74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300" b="0" i="0" u="none" strike="noStrike" cap="none">
                <a:solidFill>
                  <a:srgbClr val="495A74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300" b="0" i="0" u="none" strike="noStrike" cap="none">
                <a:solidFill>
                  <a:srgbClr val="495A74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300" b="0" i="0" u="none" strike="noStrike" cap="none">
                <a:solidFill>
                  <a:srgbClr val="495A74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300" b="0" i="0" u="none" strike="noStrike" cap="none">
                <a:solidFill>
                  <a:srgbClr val="495A74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300" b="0" i="0" u="none" strike="noStrike" cap="none">
                <a:solidFill>
                  <a:srgbClr val="495A74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300" b="0" i="0" u="none" strike="noStrike" cap="none">
                <a:solidFill>
                  <a:srgbClr val="495A74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300" b="0" i="0" u="none" strike="noStrike" cap="none">
                <a:solidFill>
                  <a:srgbClr val="495A74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64" name="Google Shape;64;p9"/>
          <p:cNvSpPr txBox="1">
            <a:spLocks noGrp="1"/>
          </p:cNvSpPr>
          <p:nvPr>
            <p:ph type="body" idx="1"/>
          </p:nvPr>
        </p:nvSpPr>
        <p:spPr>
          <a:xfrm>
            <a:off x="1435100" y="1447800"/>
            <a:ext cx="7499350" cy="48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91160" algn="l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560"/>
              <a:buFont typeface="Noto Sans Symbols"/>
              <a:buChar char="⚫"/>
              <a:defRPr sz="32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914400" marR="0" lvl="1" indent="-406400" algn="l" rtl="0">
              <a:spcBef>
                <a:spcPts val="55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Verdana"/>
              <a:buChar char="◦"/>
              <a:defRPr sz="2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Noto Sans Symbols"/>
              <a:buChar char="●"/>
              <a:defRPr sz="24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rgbClr val="FEB80A"/>
              </a:buClr>
              <a:buSzPts val="20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rgbClr val="00ADDC"/>
              </a:buClr>
              <a:buSzPts val="20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endParaRPr/>
          </a:p>
        </p:txBody>
      </p:sp>
      <p:sp>
        <p:nvSpPr>
          <p:cNvPr id="65" name="Google Shape;65;p9"/>
          <p:cNvSpPr txBox="1">
            <a:spLocks noGrp="1"/>
          </p:cNvSpPr>
          <p:nvPr>
            <p:ph type="dt" idx="10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6" name="Google Shape;66;p9"/>
          <p:cNvSpPr txBox="1">
            <a:spLocks noGrp="1"/>
          </p:cNvSpPr>
          <p:nvPr>
            <p:ph type="ftr" idx="11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7" name="Google Shape;67;p9"/>
          <p:cNvSpPr txBox="1">
            <a:spLocks noGrp="1"/>
          </p:cNvSpPr>
          <p:nvPr>
            <p:ph type="sldNum" idx="12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4" r:id="rId1"/>
  </p:sldLayoutIdLst>
  <p:transition>
    <p:fade thruBlk="1"/>
  </p:transition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1"/>
          <p:cNvSpPr/>
          <p:nvPr/>
        </p:nvSpPr>
        <p:spPr>
          <a:xfrm>
            <a:off x="-815975" y="-815975"/>
            <a:ext cx="1638300" cy="1638300"/>
          </a:xfrm>
          <a:custGeom>
            <a:avLst/>
            <a:gdLst/>
            <a:ahLst/>
            <a:cxnLst/>
            <a:rect l="l" t="t" r="r" b="b"/>
            <a:pathLst>
              <a:path w="1638300" h="1638300" extrusionOk="0">
                <a:moveTo>
                  <a:pt x="1638300" y="819150"/>
                </a:moveTo>
                <a:lnTo>
                  <a:pt x="1638300" y="819150"/>
                </a:lnTo>
                <a:cubicBezTo>
                  <a:pt x="1638300" y="926762"/>
                  <a:pt x="1617094" y="1033327"/>
                  <a:pt x="1575897" y="1132742"/>
                </a:cubicBezTo>
                <a:cubicBezTo>
                  <a:pt x="1534700" y="1232156"/>
                  <a:pt x="1474314" y="1322485"/>
                  <a:pt x="1398197" y="1398555"/>
                </a:cubicBezTo>
                <a:cubicBezTo>
                  <a:pt x="1322080" y="1474625"/>
                  <a:pt x="1231714" y="1534955"/>
                  <a:pt x="1132274" y="1576091"/>
                </a:cubicBezTo>
                <a:cubicBezTo>
                  <a:pt x="1032834" y="1617226"/>
                  <a:pt x="926256" y="1638366"/>
                  <a:pt x="818644" y="1638299"/>
                </a:cubicBezTo>
                <a:lnTo>
                  <a:pt x="819150" y="819150"/>
                </a:lnTo>
                <a:close/>
              </a:path>
            </a:pathLst>
          </a:custGeom>
          <a:solidFill>
            <a:srgbClr val="F4FCFF">
              <a:alpha val="32549"/>
            </a:srgbClr>
          </a:solidFill>
          <a:ln w="9525" cap="rnd" cmpd="sng">
            <a:solidFill>
              <a:srgbClr val="A5CBEC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" name="Google Shape;76;p11"/>
          <p:cNvSpPr/>
          <p:nvPr/>
        </p:nvSpPr>
        <p:spPr>
          <a:xfrm>
            <a:off x="168275" y="20637"/>
            <a:ext cx="1703387" cy="1703387"/>
          </a:xfrm>
          <a:prstGeom prst="ellipse">
            <a:avLst/>
          </a:prstGeom>
          <a:noFill/>
          <a:ln w="27300" cap="rnd" cmpd="sng">
            <a:solidFill>
              <a:srgbClr val="DAF7FF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25400" dir="5400000">
              <a:srgbClr val="95AEC3">
                <a:alpha val="84705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" name="Google Shape;77;p11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>
            <a:gsLst>
              <a:gs pos="0">
                <a:srgbClr val="F3FBFF">
                  <a:alpha val="69803"/>
                </a:srgbClr>
              </a:gs>
              <a:gs pos="70000">
                <a:srgbClr val="F9FEFF">
                  <a:alpha val="54901"/>
                </a:srgbClr>
              </a:gs>
              <a:gs pos="100000">
                <a:srgbClr val="8AD4FF">
                  <a:alpha val="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9525" cap="rnd" cmpd="sng">
            <a:solidFill>
              <a:srgbClr val="95BCDD"/>
            </a:solidFill>
            <a:prstDash val="solid"/>
            <a:round/>
            <a:headEnd type="none" w="sm" len="sm"/>
            <a:tailEnd type="none" w="sm" len="sm"/>
          </a:ln>
          <a:effectLst>
            <a:outerShdw blurRad="12700" dist="15000" dir="4500000" algn="tl" rotWithShape="0">
              <a:srgbClr val="445260">
                <a:alpha val="34901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78" name="Google Shape;78;p11"/>
          <p:cNvSpPr txBox="1"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" name="Google Shape;79;p11"/>
          <p:cNvSpPr txBox="1"/>
          <p:nvPr/>
        </p:nvSpPr>
        <p:spPr>
          <a:xfrm>
            <a:off x="1014412" y="0"/>
            <a:ext cx="73025" cy="6858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63500" dist="38000" dir="10800000">
              <a:srgbClr val="66727D">
                <a:alpha val="24705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" name="Google Shape;80;p11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>
            <a:gsLst>
              <a:gs pos="0">
                <a:srgbClr val="E1FFCB">
                  <a:alpha val="94901"/>
                </a:srgbClr>
              </a:gs>
              <a:gs pos="50000">
                <a:srgbClr val="CFFFB7">
                  <a:alpha val="89803"/>
                </a:srgbClr>
              </a:gs>
              <a:gs pos="95000">
                <a:srgbClr val="96FF51">
                  <a:alpha val="87843"/>
                </a:srgbClr>
              </a:gs>
              <a:gs pos="100000">
                <a:srgbClr val="6EFF00">
                  <a:alpha val="84705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9525" cap="rnd" cmpd="sng">
            <a:solidFill>
              <a:srgbClr val="78CE30">
                <a:alpha val="60000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81" name="Google Shape;81;p11"/>
          <p:cNvSpPr/>
          <p:nvPr/>
        </p:nvSpPr>
        <p:spPr>
          <a:xfrm>
            <a:off x="1157287" y="1344612"/>
            <a:ext cx="63500" cy="65087"/>
          </a:xfrm>
          <a:prstGeom prst="ellipse">
            <a:avLst/>
          </a:prstGeom>
          <a:noFill/>
          <a:ln w="12700" cap="rnd" cmpd="sng">
            <a:solidFill>
              <a:srgbClr val="6FB833">
                <a:alpha val="59607"/>
              </a:srgbClr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" name="Google Shape;82;p11"/>
          <p:cNvSpPr txBox="1">
            <a:spLocks noGrp="1"/>
          </p:cNvSpPr>
          <p:nvPr>
            <p:ph type="title"/>
          </p:nvPr>
        </p:nvSpPr>
        <p:spPr>
          <a:xfrm>
            <a:off x="1435100" y="274637"/>
            <a:ext cx="749935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300" b="0" i="0" u="none" strike="noStrike" cap="none">
                <a:solidFill>
                  <a:srgbClr val="495A74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300" b="0" i="0" u="none" strike="noStrike" cap="none">
                <a:solidFill>
                  <a:srgbClr val="495A74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300" b="0" i="0" u="none" strike="noStrike" cap="none">
                <a:solidFill>
                  <a:srgbClr val="495A74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300" b="0" i="0" u="none" strike="noStrike" cap="none">
                <a:solidFill>
                  <a:srgbClr val="495A74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300" b="0" i="0" u="none" strike="noStrike" cap="none">
                <a:solidFill>
                  <a:srgbClr val="495A74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300" b="0" i="0" u="none" strike="noStrike" cap="none">
                <a:solidFill>
                  <a:srgbClr val="495A74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300" b="0" i="0" u="none" strike="noStrike" cap="none">
                <a:solidFill>
                  <a:srgbClr val="495A74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300" b="0" i="0" u="none" strike="noStrike" cap="none">
                <a:solidFill>
                  <a:srgbClr val="495A74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300" b="0" i="0" u="none" strike="noStrike" cap="none">
                <a:solidFill>
                  <a:srgbClr val="495A74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83" name="Google Shape;83;p11"/>
          <p:cNvSpPr txBox="1">
            <a:spLocks noGrp="1"/>
          </p:cNvSpPr>
          <p:nvPr>
            <p:ph type="body" idx="1"/>
          </p:nvPr>
        </p:nvSpPr>
        <p:spPr>
          <a:xfrm>
            <a:off x="1435100" y="1447800"/>
            <a:ext cx="7499350" cy="48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91160" algn="l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560"/>
              <a:buFont typeface="Noto Sans Symbols"/>
              <a:buChar char="⚫"/>
              <a:defRPr sz="32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914400" marR="0" lvl="1" indent="-406400" algn="l" rtl="0">
              <a:spcBef>
                <a:spcPts val="55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Verdana"/>
              <a:buChar char="◦"/>
              <a:defRPr sz="2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Noto Sans Symbols"/>
              <a:buChar char="●"/>
              <a:defRPr sz="24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rgbClr val="FEB80A"/>
              </a:buClr>
              <a:buSzPts val="20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rgbClr val="00ADDC"/>
              </a:buClr>
              <a:buSzPts val="20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endParaRPr/>
          </a:p>
        </p:txBody>
      </p:sp>
      <p:sp>
        <p:nvSpPr>
          <p:cNvPr id="84" name="Google Shape;84;p11"/>
          <p:cNvSpPr txBox="1">
            <a:spLocks noGrp="1"/>
          </p:cNvSpPr>
          <p:nvPr>
            <p:ph type="dt" idx="10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5" name="Google Shape;85;p11"/>
          <p:cNvSpPr txBox="1">
            <a:spLocks noGrp="1"/>
          </p:cNvSpPr>
          <p:nvPr>
            <p:ph type="ftr" idx="11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6" name="Google Shape;86;p11"/>
          <p:cNvSpPr txBox="1">
            <a:spLocks noGrp="1"/>
          </p:cNvSpPr>
          <p:nvPr>
            <p:ph type="sldNum" idx="12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5" r:id="rId1"/>
  </p:sldLayoutIdLst>
  <p:transition>
    <p:fade thruBlk="1"/>
  </p:transition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3"/>
          <p:cNvSpPr txBox="1">
            <a:spLocks noGrp="1"/>
          </p:cNvSpPr>
          <p:nvPr>
            <p:ph type="title"/>
          </p:nvPr>
        </p:nvSpPr>
        <p:spPr>
          <a:xfrm>
            <a:off x="1435100" y="274637"/>
            <a:ext cx="749935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300" b="0" i="0" u="none" strike="noStrike" cap="none">
                <a:solidFill>
                  <a:srgbClr val="495A74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300" b="0" i="0" u="none" strike="noStrike" cap="none">
                <a:solidFill>
                  <a:srgbClr val="495A74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300" b="0" i="0" u="none" strike="noStrike" cap="none">
                <a:solidFill>
                  <a:srgbClr val="495A74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300" b="0" i="0" u="none" strike="noStrike" cap="none">
                <a:solidFill>
                  <a:srgbClr val="495A74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300" b="0" i="0" u="none" strike="noStrike" cap="none">
                <a:solidFill>
                  <a:srgbClr val="495A74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300" b="0" i="0" u="none" strike="noStrike" cap="none">
                <a:solidFill>
                  <a:srgbClr val="495A74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300" b="0" i="0" u="none" strike="noStrike" cap="none">
                <a:solidFill>
                  <a:srgbClr val="495A74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300" b="0" i="0" u="none" strike="noStrike" cap="none">
                <a:solidFill>
                  <a:srgbClr val="495A74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300" b="0" i="0" u="none" strike="noStrike" cap="none">
                <a:solidFill>
                  <a:srgbClr val="495A74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95" name="Google Shape;95;p13"/>
          <p:cNvSpPr txBox="1">
            <a:spLocks noGrp="1"/>
          </p:cNvSpPr>
          <p:nvPr>
            <p:ph type="body" idx="1"/>
          </p:nvPr>
        </p:nvSpPr>
        <p:spPr>
          <a:xfrm>
            <a:off x="1435100" y="1447800"/>
            <a:ext cx="7499350" cy="48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91160" algn="l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560"/>
              <a:buFont typeface="Noto Sans Symbols"/>
              <a:buChar char="⚫"/>
              <a:defRPr sz="32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914400" marR="0" lvl="1" indent="-406400" algn="l" rtl="0">
              <a:spcBef>
                <a:spcPts val="55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Verdana"/>
              <a:buChar char="◦"/>
              <a:defRPr sz="2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Noto Sans Symbols"/>
              <a:buChar char="●"/>
              <a:defRPr sz="24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rgbClr val="FEB80A"/>
              </a:buClr>
              <a:buSzPts val="20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rgbClr val="00ADDC"/>
              </a:buClr>
              <a:buSzPts val="20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endParaRPr/>
          </a:p>
        </p:txBody>
      </p:sp>
      <p:sp>
        <p:nvSpPr>
          <p:cNvPr id="96" name="Google Shape;96;p13"/>
          <p:cNvSpPr txBox="1">
            <a:spLocks noGrp="1"/>
          </p:cNvSpPr>
          <p:nvPr>
            <p:ph type="dt" idx="10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7" name="Google Shape;97;p13"/>
          <p:cNvSpPr txBox="1">
            <a:spLocks noGrp="1"/>
          </p:cNvSpPr>
          <p:nvPr>
            <p:ph type="ftr" idx="11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8" name="Google Shape;98;p13"/>
          <p:cNvSpPr txBox="1">
            <a:spLocks noGrp="1"/>
          </p:cNvSpPr>
          <p:nvPr>
            <p:ph type="sldNum" idx="12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6" r:id="rId1"/>
  </p:sldLayoutIdLst>
  <p:transition>
    <p:fade thruBlk="1"/>
  </p:transition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5"/>
          <p:cNvSpPr txBox="1">
            <a:spLocks noGrp="1"/>
          </p:cNvSpPr>
          <p:nvPr>
            <p:ph type="title"/>
          </p:nvPr>
        </p:nvSpPr>
        <p:spPr>
          <a:xfrm>
            <a:off x="1435100" y="274637"/>
            <a:ext cx="749935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300" b="0" i="0" u="none" strike="noStrike" cap="none">
                <a:solidFill>
                  <a:srgbClr val="495A74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300" b="0" i="0" u="none" strike="noStrike" cap="none">
                <a:solidFill>
                  <a:srgbClr val="495A74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300" b="0" i="0" u="none" strike="noStrike" cap="none">
                <a:solidFill>
                  <a:srgbClr val="495A74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300" b="0" i="0" u="none" strike="noStrike" cap="none">
                <a:solidFill>
                  <a:srgbClr val="495A74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300" b="0" i="0" u="none" strike="noStrike" cap="none">
                <a:solidFill>
                  <a:srgbClr val="495A74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300" b="0" i="0" u="none" strike="noStrike" cap="none">
                <a:solidFill>
                  <a:srgbClr val="495A74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300" b="0" i="0" u="none" strike="noStrike" cap="none">
                <a:solidFill>
                  <a:srgbClr val="495A74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300" b="0" i="0" u="none" strike="noStrike" cap="none">
                <a:solidFill>
                  <a:srgbClr val="495A74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300" b="0" i="0" u="none" strike="noStrike" cap="none">
                <a:solidFill>
                  <a:srgbClr val="495A74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110" name="Google Shape;110;p15"/>
          <p:cNvSpPr txBox="1">
            <a:spLocks noGrp="1"/>
          </p:cNvSpPr>
          <p:nvPr>
            <p:ph type="body" idx="1"/>
          </p:nvPr>
        </p:nvSpPr>
        <p:spPr>
          <a:xfrm>
            <a:off x="1435100" y="1447800"/>
            <a:ext cx="7499350" cy="48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91160" algn="l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560"/>
              <a:buFont typeface="Noto Sans Symbols"/>
              <a:buChar char="⚫"/>
              <a:defRPr sz="32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914400" marR="0" lvl="1" indent="-406400" algn="l" rtl="0">
              <a:spcBef>
                <a:spcPts val="55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Verdana"/>
              <a:buChar char="◦"/>
              <a:defRPr sz="2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Noto Sans Symbols"/>
              <a:buChar char="●"/>
              <a:defRPr sz="24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rgbClr val="FEB80A"/>
              </a:buClr>
              <a:buSzPts val="20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rgbClr val="00ADDC"/>
              </a:buClr>
              <a:buSzPts val="20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endParaRPr/>
          </a:p>
        </p:txBody>
      </p:sp>
      <p:sp>
        <p:nvSpPr>
          <p:cNvPr id="111" name="Google Shape;111;p15"/>
          <p:cNvSpPr txBox="1">
            <a:spLocks noGrp="1"/>
          </p:cNvSpPr>
          <p:nvPr>
            <p:ph type="dt" idx="10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2" name="Google Shape;112;p15"/>
          <p:cNvSpPr txBox="1">
            <a:spLocks noGrp="1"/>
          </p:cNvSpPr>
          <p:nvPr>
            <p:ph type="ftr" idx="11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3" name="Google Shape;113;p15"/>
          <p:cNvSpPr txBox="1">
            <a:spLocks noGrp="1"/>
          </p:cNvSpPr>
          <p:nvPr>
            <p:ph type="sldNum" idx="12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7" r:id="rId1"/>
  </p:sldLayoutIdLst>
  <p:transition>
    <p:fade thruBlk="1"/>
  </p:transition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1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 cmpd="sng">
            <a:solidFill>
              <a:srgbClr val="FFFFFF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55500" dist="18500" dir="5400000" algn="tl" rotWithShape="0">
              <a:srgbClr val="000000">
                <a:alpha val="34901"/>
              </a:srgbClr>
            </a:outerShdw>
          </a:effectLst>
        </p:spPr>
        <p:txBody>
          <a:bodyPr spcFirstLastPara="1" wrap="square" lIns="91425" tIns="274300" rIns="91425" bIns="45700" anchor="t" anchorCtr="0">
            <a:noAutofit/>
          </a:bodyPr>
          <a:lstStyle/>
          <a:p>
            <a:pPr marL="0" marR="0" lvl="0" indent="0" algn="l" rtl="0">
              <a:lnSpc>
                <a:spcPct val="9375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560"/>
              <a:buFont typeface="Noto Sans Symbols"/>
              <a:buNone/>
            </a:pPr>
            <a:endParaRPr sz="3200" b="0" i="0" u="none" strike="noStrike" cap="none">
              <a:solidFill>
                <a:schemeClr val="dk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123" name="Google Shape;123;p17"/>
          <p:cNvSpPr/>
          <p:nvPr/>
        </p:nvSpPr>
        <p:spPr>
          <a:xfrm rot="-2160000">
            <a:off x="396875" y="954087"/>
            <a:ext cx="685800" cy="204787"/>
          </a:xfrm>
          <a:prstGeom prst="flowChartProcess">
            <a:avLst/>
          </a:prstGeom>
          <a:solidFill>
            <a:srgbClr val="FBFBFB">
              <a:alpha val="44705"/>
            </a:srgbClr>
          </a:solidFill>
          <a:ln w="9525" cap="rnd" cmpd="sng">
            <a:solidFill>
              <a:srgbClr val="FFFFFF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25399" dir="3299947" sx="96000" sy="96000">
              <a:srgbClr val="B9E3FF">
                <a:alpha val="39607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4" name="Google Shape;124;p17"/>
          <p:cNvSpPr/>
          <p:nvPr/>
        </p:nvSpPr>
        <p:spPr>
          <a:xfrm rot="2160000" flipH="1">
            <a:off x="5003800" y="936625"/>
            <a:ext cx="649287" cy="204787"/>
          </a:xfrm>
          <a:prstGeom prst="flowChartProcess">
            <a:avLst/>
          </a:prstGeom>
          <a:solidFill>
            <a:srgbClr val="FBFBFB">
              <a:alpha val="44705"/>
            </a:srgbClr>
          </a:solidFill>
          <a:ln w="9525" cap="rnd" cmpd="sng">
            <a:solidFill>
              <a:srgbClr val="FFFFFF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25399" dir="3299947" sx="96000" sy="96000">
              <a:schemeClr val="lt2">
                <a:alpha val="19607"/>
              </a:scheme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5" name="Google Shape;125;p17"/>
          <p:cNvSpPr txBox="1">
            <a:spLocks noGrp="1"/>
          </p:cNvSpPr>
          <p:nvPr>
            <p:ph type="title"/>
          </p:nvPr>
        </p:nvSpPr>
        <p:spPr>
          <a:xfrm>
            <a:off x="1435100" y="274637"/>
            <a:ext cx="749935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300" b="0" i="0" u="none" strike="noStrike" cap="none">
                <a:solidFill>
                  <a:srgbClr val="495A74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300" b="0" i="0" u="none" strike="noStrike" cap="none">
                <a:solidFill>
                  <a:srgbClr val="495A74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300" b="0" i="0" u="none" strike="noStrike" cap="none">
                <a:solidFill>
                  <a:srgbClr val="495A74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300" b="0" i="0" u="none" strike="noStrike" cap="none">
                <a:solidFill>
                  <a:srgbClr val="495A74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300" b="0" i="0" u="none" strike="noStrike" cap="none">
                <a:solidFill>
                  <a:srgbClr val="495A74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300" b="0" i="0" u="none" strike="noStrike" cap="none">
                <a:solidFill>
                  <a:srgbClr val="495A74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300" b="0" i="0" u="none" strike="noStrike" cap="none">
                <a:solidFill>
                  <a:srgbClr val="495A74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300" b="0" i="0" u="none" strike="noStrike" cap="none">
                <a:solidFill>
                  <a:srgbClr val="495A74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300" b="0" i="0" u="none" strike="noStrike" cap="none">
                <a:solidFill>
                  <a:srgbClr val="495A74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126" name="Google Shape;126;p17"/>
          <p:cNvSpPr txBox="1">
            <a:spLocks noGrp="1"/>
          </p:cNvSpPr>
          <p:nvPr>
            <p:ph type="body" idx="1"/>
          </p:nvPr>
        </p:nvSpPr>
        <p:spPr>
          <a:xfrm>
            <a:off x="1435100" y="1447800"/>
            <a:ext cx="7499350" cy="48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91160" algn="l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560"/>
              <a:buFont typeface="Noto Sans Symbols"/>
              <a:buChar char="⚫"/>
              <a:defRPr sz="32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914400" marR="0" lvl="1" indent="-406400" algn="l" rtl="0">
              <a:spcBef>
                <a:spcPts val="55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Verdana"/>
              <a:buChar char="◦"/>
              <a:defRPr sz="2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Noto Sans Symbols"/>
              <a:buChar char="●"/>
              <a:defRPr sz="24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rgbClr val="FEB80A"/>
              </a:buClr>
              <a:buSzPts val="20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rgbClr val="00ADDC"/>
              </a:buClr>
              <a:buSzPts val="20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endParaRPr/>
          </a:p>
        </p:txBody>
      </p:sp>
      <p:sp>
        <p:nvSpPr>
          <p:cNvPr id="127" name="Google Shape;127;p17"/>
          <p:cNvSpPr txBox="1">
            <a:spLocks noGrp="1"/>
          </p:cNvSpPr>
          <p:nvPr>
            <p:ph type="dt" idx="10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8" name="Google Shape;128;p17"/>
          <p:cNvSpPr txBox="1">
            <a:spLocks noGrp="1"/>
          </p:cNvSpPr>
          <p:nvPr>
            <p:ph type="ftr" idx="11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9" name="Google Shape;129;p17"/>
          <p:cNvSpPr txBox="1">
            <a:spLocks noGrp="1"/>
          </p:cNvSpPr>
          <p:nvPr>
            <p:ph type="sldNum" idx="12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AECB"/>
              </a:buClr>
              <a:buSzPts val="1200"/>
              <a:buFont typeface="Arial"/>
              <a:buNone/>
              <a:defRPr sz="1200" b="0" i="0" u="none">
                <a:solidFill>
                  <a:srgbClr val="8DAECB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8" r:id="rId1"/>
  </p:sldLayoutIdLst>
  <p:transition>
    <p:fade thruBlk="1"/>
  </p:transition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slide36.xml" TargetMode="External"/><Relationship Id="rId13" Type="http://schemas.openxmlformats.org/officeDocument/2006/relationships/hyperlink" Target="http://slide31.xml" TargetMode="External"/><Relationship Id="rId18" Type="http://schemas.openxmlformats.org/officeDocument/2006/relationships/hyperlink" Target="http://slide35.xml" TargetMode="External"/><Relationship Id="rId3" Type="http://schemas.openxmlformats.org/officeDocument/2006/relationships/hyperlink" Target="http://slide.xml" TargetMode="External"/><Relationship Id="rId7" Type="http://schemas.openxmlformats.org/officeDocument/2006/relationships/hyperlink" Target="http://slide28.xml" TargetMode="External"/><Relationship Id="rId12" Type="http://schemas.openxmlformats.org/officeDocument/2006/relationships/hyperlink" Target="http://slide32.xml" TargetMode="External"/><Relationship Id="rId17" Type="http://schemas.openxmlformats.org/officeDocument/2006/relationships/hyperlink" Target="http://slide18.xml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slide17.xml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slide26.xml" TargetMode="External"/><Relationship Id="rId11" Type="http://schemas.openxmlformats.org/officeDocument/2006/relationships/hyperlink" Target="http://slide33.xml" TargetMode="External"/><Relationship Id="rId5" Type="http://schemas.openxmlformats.org/officeDocument/2006/relationships/hyperlink" Target="http://slide27.xml" TargetMode="External"/><Relationship Id="rId15" Type="http://schemas.openxmlformats.org/officeDocument/2006/relationships/hyperlink" Target="http://slide34.xml" TargetMode="External"/><Relationship Id="rId10" Type="http://schemas.openxmlformats.org/officeDocument/2006/relationships/hyperlink" Target="http://slide30.xml" TargetMode="External"/><Relationship Id="rId19" Type="http://schemas.openxmlformats.org/officeDocument/2006/relationships/image" Target="../media/image2.png"/><Relationship Id="rId4" Type="http://schemas.openxmlformats.org/officeDocument/2006/relationships/hyperlink" Target="http://slide25.xml" TargetMode="External"/><Relationship Id="rId9" Type="http://schemas.openxmlformats.org/officeDocument/2006/relationships/hyperlink" Target="http://slide37.xml" TargetMode="External"/><Relationship Id="rId14" Type="http://schemas.openxmlformats.org/officeDocument/2006/relationships/hyperlink" Target="http://slide19.xml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3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7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9.jpg"/><Relationship Id="rId4" Type="http://schemas.openxmlformats.org/officeDocument/2006/relationships/image" Target="../media/image38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hyperlink" Target="about:blank" TargetMode="Externa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about:blank" TargetMode="Externa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0.jp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about:blank" TargetMode="External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hyperlink" Target="about:blank" TargetMode="Externa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png"/><Relationship Id="rId4" Type="http://schemas.openxmlformats.org/officeDocument/2006/relationships/hyperlink" Target="about:blank" TargetMode="Externa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6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6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6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6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6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6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6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6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6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9.jp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6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6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6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6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FF"/>
            </a:gs>
            <a:gs pos="100000">
              <a:srgbClr val="00FF00"/>
            </a:gs>
          </a:gsLst>
          <a:lin ang="2700000" scaled="0"/>
        </a:gradFill>
        <a:effectLst/>
      </p:bgPr>
    </p:bg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19"/>
          <p:cNvSpPr txBox="1">
            <a:spLocks noGrp="1"/>
          </p:cNvSpPr>
          <p:nvPr>
            <p:ph type="title"/>
          </p:nvPr>
        </p:nvSpPr>
        <p:spPr>
          <a:xfrm>
            <a:off x="1042987" y="476250"/>
            <a:ext cx="8364537" cy="35290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5900"/>
              <a:buFont typeface="Corbel"/>
              <a:buNone/>
            </a:pPr>
            <a:r>
              <a:rPr lang="en-US" sz="5900" b="1" i="0" u="none">
                <a:solidFill>
                  <a:srgbClr val="FF0000"/>
                </a:solidFill>
                <a:latin typeface="Corbel"/>
                <a:ea typeface="Corbel"/>
                <a:cs typeface="Corbel"/>
                <a:sym typeface="Corbel"/>
              </a:rPr>
              <a:t>Интеллектуальная</a:t>
            </a:r>
            <a:r>
              <a:rPr lang="en-US" sz="5900" b="0" i="0" u="none">
                <a:solidFill>
                  <a:srgbClr val="FF0000"/>
                </a:solidFill>
                <a:latin typeface="Corbel"/>
                <a:ea typeface="Corbel"/>
                <a:cs typeface="Corbel"/>
                <a:sym typeface="Corbel"/>
              </a:rPr>
              <a:t> </a:t>
            </a:r>
            <a:br>
              <a:rPr lang="en-US" sz="5900" b="0" i="0" u="none">
                <a:solidFill>
                  <a:srgbClr val="FF0000"/>
                </a:solidFill>
                <a:latin typeface="Corbel"/>
                <a:ea typeface="Corbel"/>
                <a:cs typeface="Corbel"/>
                <a:sym typeface="Corbel"/>
              </a:rPr>
            </a:br>
            <a:r>
              <a:rPr lang="en-US" sz="5900" b="1" i="0" u="none">
                <a:solidFill>
                  <a:srgbClr val="FF0000"/>
                </a:solidFill>
                <a:latin typeface="Corbel"/>
                <a:ea typeface="Corbel"/>
                <a:cs typeface="Corbel"/>
                <a:sym typeface="Corbel"/>
              </a:rPr>
              <a:t>игра : </a:t>
            </a:r>
            <a:br>
              <a:rPr lang="en-US" sz="5900" b="1" i="0" u="none">
                <a:solidFill>
                  <a:srgbClr val="FF0000"/>
                </a:solidFill>
                <a:latin typeface="Corbel"/>
                <a:ea typeface="Corbel"/>
                <a:cs typeface="Corbel"/>
                <a:sym typeface="Corbel"/>
              </a:rPr>
            </a:br>
            <a:r>
              <a:rPr lang="en-US" sz="5900" b="1" i="0" u="none">
                <a:solidFill>
                  <a:srgbClr val="FF0000"/>
                </a:solidFill>
                <a:latin typeface="Corbel"/>
                <a:ea typeface="Corbel"/>
                <a:cs typeface="Corbel"/>
                <a:sym typeface="Corbel"/>
              </a:rPr>
              <a:t>« Виды изображения поверхности земли»</a:t>
            </a:r>
            <a:r>
              <a:rPr lang="en-US" sz="3900" b="0" i="0" u="none">
                <a:solidFill>
                  <a:srgbClr val="495A74"/>
                </a:solidFill>
                <a:latin typeface="Corbel"/>
                <a:ea typeface="Corbel"/>
                <a:cs typeface="Corbel"/>
                <a:sym typeface="Corbel"/>
              </a:rPr>
              <a:t/>
            </a:r>
            <a:br>
              <a:rPr lang="en-US" sz="3900" b="0" i="0" u="none">
                <a:solidFill>
                  <a:srgbClr val="495A74"/>
                </a:solidFill>
                <a:latin typeface="Corbel"/>
                <a:ea typeface="Corbel"/>
                <a:cs typeface="Corbel"/>
                <a:sym typeface="Corbel"/>
              </a:rPr>
            </a:br>
            <a:endParaRPr/>
          </a:p>
        </p:txBody>
      </p:sp>
      <p:sp>
        <p:nvSpPr>
          <p:cNvPr id="142" name="Google Shape;142;p19"/>
          <p:cNvSpPr txBox="1"/>
          <p:nvPr/>
        </p:nvSpPr>
        <p:spPr>
          <a:xfrm>
            <a:off x="1416263" y="4005262"/>
            <a:ext cx="6911975" cy="2246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800"/>
              <a:buFont typeface="Arial"/>
              <a:buNone/>
            </a:pPr>
            <a:endParaRPr dirty="0"/>
          </a:p>
        </p:txBody>
      </p:sp>
    </p:spTree>
  </p:cSld>
  <p:clrMapOvr>
    <a:masterClrMapping/>
  </p:clrMapOvr>
  <p:transition>
    <p:fade thruBlk="1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/>
            </a:gs>
            <a:gs pos="100000">
              <a:schemeClr val="accent2"/>
            </a:gs>
          </a:gsLst>
          <a:lin ang="5400000" scaled="0"/>
        </a:gradFill>
        <a:effectLst/>
      </p:bgPr>
    </p:bg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28"/>
          <p:cNvSpPr txBox="1">
            <a:spLocks noGrp="1"/>
          </p:cNvSpPr>
          <p:nvPr>
            <p:ph type="body" idx="4294967295"/>
          </p:nvPr>
        </p:nvSpPr>
        <p:spPr>
          <a:xfrm>
            <a:off x="755650" y="0"/>
            <a:ext cx="6934200" cy="5516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65125" marR="0" lvl="0" indent="-28257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Noto Sans Symbols"/>
              <a:buNone/>
            </a:pPr>
            <a:r>
              <a:rPr lang="en-US" sz="40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  </a:t>
            </a:r>
            <a:endParaRPr/>
          </a:p>
          <a:p>
            <a:pPr marL="365125" marR="0" lvl="0" indent="-282575" algn="ctr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560"/>
              <a:buFont typeface="Noto Sans Symbols"/>
              <a:buNone/>
            </a:pPr>
            <a:r>
              <a:rPr lang="en-US" sz="3200" b="1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Как сориентироваться по звёздам?</a:t>
            </a:r>
            <a:endParaRPr/>
          </a:p>
        </p:txBody>
      </p:sp>
      <p:pic>
        <p:nvPicPr>
          <p:cNvPr id="223" name="Google Shape;223;p28" descr="tongu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924800" y="533400"/>
            <a:ext cx="609600" cy="609600"/>
          </a:xfrm>
          <a:prstGeom prst="rect">
            <a:avLst/>
          </a:prstGeom>
          <a:noFill/>
          <a:ln>
            <a:noFill/>
          </a:ln>
        </p:spPr>
      </p:pic>
      <p:sp>
        <p:nvSpPr>
          <p:cNvPr id="224" name="Google Shape;224;p28"/>
          <p:cNvSpPr/>
          <p:nvPr/>
        </p:nvSpPr>
        <p:spPr>
          <a:xfrm>
            <a:off x="323850" y="6021387"/>
            <a:ext cx="685800" cy="609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0000" y="60000"/>
                </a:lnTo>
                <a:lnTo>
                  <a:pt x="30000" y="60000"/>
                </a:lnTo>
                <a:lnTo>
                  <a:pt x="30000" y="105000"/>
                </a:lnTo>
                <a:lnTo>
                  <a:pt x="90000" y="105000"/>
                </a:lnTo>
                <a:lnTo>
                  <a:pt x="90000" y="60000"/>
                </a:lnTo>
                <a:lnTo>
                  <a:pt x="100000" y="60000"/>
                </a:lnTo>
                <a:lnTo>
                  <a:pt x="85000" y="43125"/>
                </a:ln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</a:path>
              <a:path w="120000" h="120000" fill="darkenLess" extrusionOk="0">
                <a:moveTo>
                  <a:pt x="85000" y="43125"/>
                </a:move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  <a:moveTo>
                  <a:pt x="30000" y="60000"/>
                </a:moveTo>
                <a:lnTo>
                  <a:pt x="30000" y="105000"/>
                </a:lnTo>
                <a:lnTo>
                  <a:pt x="55000" y="105000"/>
                </a:ln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  <a:lnTo>
                  <a:pt x="90000" y="105000"/>
                </a:lnTo>
                <a:lnTo>
                  <a:pt x="90000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20000" y="60000"/>
                </a:lnTo>
                <a:lnTo>
                  <a:pt x="100000" y="60000"/>
                </a:lnTo>
                <a:close/>
                <a:moveTo>
                  <a:pt x="55000" y="82500"/>
                </a:moveTo>
                <a:lnTo>
                  <a:pt x="65000" y="82500"/>
                </a:lnTo>
                <a:lnTo>
                  <a:pt x="65000" y="105000"/>
                </a:lnTo>
                <a:lnTo>
                  <a:pt x="55000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5000" y="31875"/>
                </a:lnTo>
                <a:lnTo>
                  <a:pt x="75000" y="20625"/>
                </a:lnTo>
                <a:lnTo>
                  <a:pt x="85000" y="20625"/>
                </a:lnTo>
                <a:lnTo>
                  <a:pt x="85000" y="43125"/>
                </a:lnTo>
                <a:lnTo>
                  <a:pt x="100000" y="60000"/>
                </a:lnTo>
                <a:lnTo>
                  <a:pt x="90000" y="60000"/>
                </a:lnTo>
                <a:lnTo>
                  <a:pt x="90000" y="105000"/>
                </a:lnTo>
                <a:lnTo>
                  <a:pt x="30000" y="105000"/>
                </a:lnTo>
                <a:lnTo>
                  <a:pt x="30000" y="60000"/>
                </a:lnTo>
                <a:lnTo>
                  <a:pt x="20000" y="60000"/>
                </a:lnTo>
                <a:close/>
                <a:moveTo>
                  <a:pt x="75000" y="31875"/>
                </a:moveTo>
                <a:lnTo>
                  <a:pt x="85000" y="43125"/>
                </a:lnTo>
                <a:moveTo>
                  <a:pt x="90000" y="60000"/>
                </a:moveTo>
                <a:lnTo>
                  <a:pt x="30000" y="60000"/>
                </a:lnTo>
                <a:moveTo>
                  <a:pt x="55000" y="105000"/>
                </a:move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25" name="Google Shape;225;p28" descr="C:\Users\импульс\Desktop\-jpg-2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63712" y="1773237"/>
            <a:ext cx="5715000" cy="4391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lt1"/>
            </a:gs>
            <a:gs pos="100000">
              <a:srgbClr val="767676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29"/>
          <p:cNvSpPr txBox="1">
            <a:spLocks noGrp="1"/>
          </p:cNvSpPr>
          <p:nvPr>
            <p:ph type="body" idx="4294967295"/>
          </p:nvPr>
        </p:nvSpPr>
        <p:spPr>
          <a:xfrm>
            <a:off x="0" y="188912"/>
            <a:ext cx="8569325" cy="5102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65125" marR="0" lvl="0" indent="-28257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Noto Sans Symbols"/>
              <a:buNone/>
            </a:pPr>
            <a:r>
              <a:rPr lang="en-US" sz="60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        </a:t>
            </a:r>
            <a:r>
              <a:rPr lang="en-US" sz="3200" b="1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Как сориентироваться по пню?</a:t>
            </a:r>
            <a:endParaRPr/>
          </a:p>
        </p:txBody>
      </p:sp>
      <p:pic>
        <p:nvPicPr>
          <p:cNvPr id="231" name="Google Shape;231;p29" descr="dntknw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027987" y="188912"/>
            <a:ext cx="931862" cy="620712"/>
          </a:xfrm>
          <a:prstGeom prst="rect">
            <a:avLst/>
          </a:prstGeom>
          <a:noFill/>
          <a:ln>
            <a:noFill/>
          </a:ln>
        </p:spPr>
      </p:pic>
      <p:sp>
        <p:nvSpPr>
          <p:cNvPr id="232" name="Google Shape;232;p29"/>
          <p:cNvSpPr/>
          <p:nvPr/>
        </p:nvSpPr>
        <p:spPr>
          <a:xfrm>
            <a:off x="609600" y="6096000"/>
            <a:ext cx="762000" cy="609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4000" y="60000"/>
                </a:lnTo>
                <a:lnTo>
                  <a:pt x="33000" y="60000"/>
                </a:lnTo>
                <a:lnTo>
                  <a:pt x="33000" y="105000"/>
                </a:lnTo>
                <a:lnTo>
                  <a:pt x="87000" y="105000"/>
                </a:lnTo>
                <a:lnTo>
                  <a:pt x="87000" y="60000"/>
                </a:lnTo>
                <a:lnTo>
                  <a:pt x="96000" y="60000"/>
                </a:lnTo>
                <a:lnTo>
                  <a:pt x="82500" y="43125"/>
                </a:lnTo>
                <a:lnTo>
                  <a:pt x="82500" y="20625"/>
                </a:lnTo>
                <a:lnTo>
                  <a:pt x="73500" y="20625"/>
                </a:lnTo>
                <a:lnTo>
                  <a:pt x="73500" y="31875"/>
                </a:lnTo>
                <a:close/>
              </a:path>
              <a:path w="120000" h="120000" fill="darkenLess" extrusionOk="0">
                <a:moveTo>
                  <a:pt x="82500" y="43125"/>
                </a:moveTo>
                <a:lnTo>
                  <a:pt x="82500" y="20625"/>
                </a:lnTo>
                <a:lnTo>
                  <a:pt x="73500" y="20625"/>
                </a:lnTo>
                <a:lnTo>
                  <a:pt x="73500" y="31875"/>
                </a:lnTo>
                <a:close/>
                <a:moveTo>
                  <a:pt x="33000" y="60000"/>
                </a:moveTo>
                <a:lnTo>
                  <a:pt x="33000" y="105000"/>
                </a:lnTo>
                <a:lnTo>
                  <a:pt x="55500" y="105000"/>
                </a:lnTo>
                <a:lnTo>
                  <a:pt x="55500" y="82500"/>
                </a:lnTo>
                <a:lnTo>
                  <a:pt x="64500" y="82500"/>
                </a:lnTo>
                <a:lnTo>
                  <a:pt x="64500" y="105000"/>
                </a:lnTo>
                <a:lnTo>
                  <a:pt x="87000" y="105000"/>
                </a:lnTo>
                <a:lnTo>
                  <a:pt x="87000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24000" y="60000"/>
                </a:lnTo>
                <a:lnTo>
                  <a:pt x="96000" y="60000"/>
                </a:lnTo>
                <a:close/>
                <a:moveTo>
                  <a:pt x="55500" y="82500"/>
                </a:moveTo>
                <a:lnTo>
                  <a:pt x="64500" y="82500"/>
                </a:lnTo>
                <a:lnTo>
                  <a:pt x="64500" y="105000"/>
                </a:lnTo>
                <a:lnTo>
                  <a:pt x="55500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3500" y="31875"/>
                </a:lnTo>
                <a:lnTo>
                  <a:pt x="73500" y="20625"/>
                </a:lnTo>
                <a:lnTo>
                  <a:pt x="82500" y="20625"/>
                </a:lnTo>
                <a:lnTo>
                  <a:pt x="82500" y="43125"/>
                </a:lnTo>
                <a:lnTo>
                  <a:pt x="96000" y="60000"/>
                </a:lnTo>
                <a:lnTo>
                  <a:pt x="87000" y="60000"/>
                </a:lnTo>
                <a:lnTo>
                  <a:pt x="87000" y="105000"/>
                </a:lnTo>
                <a:lnTo>
                  <a:pt x="33000" y="105000"/>
                </a:lnTo>
                <a:lnTo>
                  <a:pt x="33000" y="60000"/>
                </a:lnTo>
                <a:lnTo>
                  <a:pt x="24000" y="60000"/>
                </a:lnTo>
                <a:close/>
                <a:moveTo>
                  <a:pt x="73500" y="31875"/>
                </a:moveTo>
                <a:lnTo>
                  <a:pt x="82500" y="43125"/>
                </a:lnTo>
                <a:moveTo>
                  <a:pt x="87000" y="60000"/>
                </a:moveTo>
                <a:lnTo>
                  <a:pt x="33000" y="60000"/>
                </a:lnTo>
                <a:moveTo>
                  <a:pt x="55500" y="105000"/>
                </a:moveTo>
                <a:lnTo>
                  <a:pt x="55500" y="82500"/>
                </a:lnTo>
                <a:lnTo>
                  <a:pt x="64500" y="82500"/>
                </a:lnTo>
                <a:lnTo>
                  <a:pt x="64500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3" name="Google Shape;233;p29" descr="C:\Users\импульс\Desktop\tree-stump-removal-how-to-remove-a-tree-stump_2_1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300162" y="1484312"/>
            <a:ext cx="7165975" cy="45672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CC"/>
            </a:gs>
            <a:gs pos="100000">
              <a:schemeClr val="accent2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30"/>
          <p:cNvSpPr txBox="1">
            <a:spLocks noGrp="1"/>
          </p:cNvSpPr>
          <p:nvPr>
            <p:ph type="body" idx="4294967295"/>
          </p:nvPr>
        </p:nvSpPr>
        <p:spPr>
          <a:xfrm>
            <a:off x="1403350" y="333375"/>
            <a:ext cx="6734175" cy="5287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65125" marR="0" lvl="0" indent="-28257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240"/>
              <a:buFont typeface="Noto Sans Symbols"/>
              <a:buNone/>
            </a:pPr>
            <a:r>
              <a:rPr lang="en-US" sz="2800" b="1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Как сориентироваться по часам, если нет компаса?</a:t>
            </a:r>
            <a:endParaRPr/>
          </a:p>
        </p:txBody>
      </p:sp>
      <p:sp>
        <p:nvSpPr>
          <p:cNvPr id="239" name="Google Shape;239;p30"/>
          <p:cNvSpPr/>
          <p:nvPr/>
        </p:nvSpPr>
        <p:spPr>
          <a:xfrm>
            <a:off x="762000" y="6019800"/>
            <a:ext cx="838200" cy="685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3182" y="60000"/>
                </a:lnTo>
                <a:lnTo>
                  <a:pt x="32386" y="60000"/>
                </a:lnTo>
                <a:lnTo>
                  <a:pt x="32386" y="105000"/>
                </a:lnTo>
                <a:lnTo>
                  <a:pt x="87614" y="105000"/>
                </a:lnTo>
                <a:lnTo>
                  <a:pt x="87614" y="60000"/>
                </a:lnTo>
                <a:lnTo>
                  <a:pt x="96818" y="60000"/>
                </a:lnTo>
                <a:lnTo>
                  <a:pt x="83011" y="43125"/>
                </a:lnTo>
                <a:lnTo>
                  <a:pt x="83011" y="20625"/>
                </a:lnTo>
                <a:lnTo>
                  <a:pt x="73807" y="20625"/>
                </a:lnTo>
                <a:lnTo>
                  <a:pt x="73807" y="31875"/>
                </a:lnTo>
                <a:close/>
              </a:path>
              <a:path w="120000" h="120000" fill="darkenLess" extrusionOk="0">
                <a:moveTo>
                  <a:pt x="83011" y="43125"/>
                </a:moveTo>
                <a:lnTo>
                  <a:pt x="83011" y="20625"/>
                </a:lnTo>
                <a:lnTo>
                  <a:pt x="73807" y="20625"/>
                </a:lnTo>
                <a:lnTo>
                  <a:pt x="73807" y="31875"/>
                </a:lnTo>
                <a:close/>
                <a:moveTo>
                  <a:pt x="32386" y="60000"/>
                </a:moveTo>
                <a:lnTo>
                  <a:pt x="32386" y="105000"/>
                </a:lnTo>
                <a:lnTo>
                  <a:pt x="55398" y="105000"/>
                </a:lnTo>
                <a:lnTo>
                  <a:pt x="55398" y="82500"/>
                </a:lnTo>
                <a:lnTo>
                  <a:pt x="64602" y="82500"/>
                </a:lnTo>
                <a:lnTo>
                  <a:pt x="64602" y="105000"/>
                </a:lnTo>
                <a:lnTo>
                  <a:pt x="87614" y="105000"/>
                </a:lnTo>
                <a:lnTo>
                  <a:pt x="87614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23182" y="60000"/>
                </a:lnTo>
                <a:lnTo>
                  <a:pt x="96818" y="60000"/>
                </a:lnTo>
                <a:close/>
                <a:moveTo>
                  <a:pt x="55398" y="82500"/>
                </a:moveTo>
                <a:lnTo>
                  <a:pt x="64602" y="82500"/>
                </a:lnTo>
                <a:lnTo>
                  <a:pt x="64602" y="105000"/>
                </a:lnTo>
                <a:lnTo>
                  <a:pt x="55398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3807" y="31875"/>
                </a:lnTo>
                <a:lnTo>
                  <a:pt x="73807" y="20625"/>
                </a:lnTo>
                <a:lnTo>
                  <a:pt x="83011" y="20625"/>
                </a:lnTo>
                <a:lnTo>
                  <a:pt x="83011" y="43125"/>
                </a:lnTo>
                <a:lnTo>
                  <a:pt x="96818" y="60000"/>
                </a:lnTo>
                <a:lnTo>
                  <a:pt x="87614" y="60000"/>
                </a:lnTo>
                <a:lnTo>
                  <a:pt x="87614" y="105000"/>
                </a:lnTo>
                <a:lnTo>
                  <a:pt x="32386" y="105000"/>
                </a:lnTo>
                <a:lnTo>
                  <a:pt x="32386" y="60000"/>
                </a:lnTo>
                <a:lnTo>
                  <a:pt x="23182" y="60000"/>
                </a:lnTo>
                <a:close/>
                <a:moveTo>
                  <a:pt x="73807" y="31875"/>
                </a:moveTo>
                <a:lnTo>
                  <a:pt x="83011" y="43125"/>
                </a:lnTo>
                <a:moveTo>
                  <a:pt x="87614" y="60000"/>
                </a:moveTo>
                <a:lnTo>
                  <a:pt x="32386" y="60000"/>
                </a:lnTo>
                <a:moveTo>
                  <a:pt x="55398" y="105000"/>
                </a:moveTo>
                <a:lnTo>
                  <a:pt x="55398" y="82500"/>
                </a:lnTo>
                <a:lnTo>
                  <a:pt x="64602" y="82500"/>
                </a:lnTo>
                <a:lnTo>
                  <a:pt x="64602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40" name="Google Shape;240;p30" descr="by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305800" y="0"/>
            <a:ext cx="838200" cy="582612"/>
          </a:xfrm>
          <a:prstGeom prst="rect">
            <a:avLst/>
          </a:prstGeom>
          <a:noFill/>
          <a:ln>
            <a:noFill/>
          </a:ln>
        </p:spPr>
      </p:pic>
      <p:pic>
        <p:nvPicPr>
          <p:cNvPr id="241" name="Google Shape;241;p30" descr="C:\Users\импульс\Desktop\iAU5NRI3T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987675" y="1484312"/>
            <a:ext cx="4875212" cy="48244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/>
            </a:gs>
            <a:gs pos="100000">
              <a:schemeClr val="lt1"/>
            </a:gs>
          </a:gsLst>
          <a:lin ang="18900000" scaled="0"/>
        </a:gradFill>
        <a:effectLst/>
      </p:bgPr>
    </p:bg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31"/>
          <p:cNvSpPr txBox="1">
            <a:spLocks noGrp="1"/>
          </p:cNvSpPr>
          <p:nvPr>
            <p:ph type="body" idx="4294967295"/>
          </p:nvPr>
        </p:nvSpPr>
        <p:spPr>
          <a:xfrm>
            <a:off x="684212" y="188912"/>
            <a:ext cx="7696200" cy="5973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65125" marR="0" lvl="0" indent="-28257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560"/>
              <a:buFont typeface="Noto Sans Symbols"/>
              <a:buNone/>
            </a:pPr>
            <a:r>
              <a:rPr lang="en-US" sz="3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  </a:t>
            </a:r>
            <a:endParaRPr/>
          </a:p>
          <a:p>
            <a:pPr marL="365125" marR="0" lvl="0" indent="-282575" algn="ctr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560"/>
              <a:buFont typeface="Noto Sans Symbols"/>
              <a:buNone/>
            </a:pPr>
            <a:r>
              <a:rPr lang="en-US" sz="3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 </a:t>
            </a:r>
            <a:r>
              <a:rPr lang="en-US" sz="54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Как сориентироваться на снежной дороге?</a:t>
            </a:r>
            <a:endParaRPr/>
          </a:p>
        </p:txBody>
      </p:sp>
      <p:sp>
        <p:nvSpPr>
          <p:cNvPr id="247" name="Google Shape;247;p31"/>
          <p:cNvSpPr/>
          <p:nvPr/>
        </p:nvSpPr>
        <p:spPr>
          <a:xfrm>
            <a:off x="609600" y="5867400"/>
            <a:ext cx="685800" cy="609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0000" y="60000"/>
                </a:lnTo>
                <a:lnTo>
                  <a:pt x="30000" y="60000"/>
                </a:lnTo>
                <a:lnTo>
                  <a:pt x="30000" y="105000"/>
                </a:lnTo>
                <a:lnTo>
                  <a:pt x="90000" y="105000"/>
                </a:lnTo>
                <a:lnTo>
                  <a:pt x="90000" y="60000"/>
                </a:lnTo>
                <a:lnTo>
                  <a:pt x="100000" y="60000"/>
                </a:lnTo>
                <a:lnTo>
                  <a:pt x="85000" y="43125"/>
                </a:ln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</a:path>
              <a:path w="120000" h="120000" fill="darkenLess" extrusionOk="0">
                <a:moveTo>
                  <a:pt x="85000" y="43125"/>
                </a:move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  <a:moveTo>
                  <a:pt x="30000" y="60000"/>
                </a:moveTo>
                <a:lnTo>
                  <a:pt x="30000" y="105000"/>
                </a:lnTo>
                <a:lnTo>
                  <a:pt x="55000" y="105000"/>
                </a:ln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  <a:lnTo>
                  <a:pt x="90000" y="105000"/>
                </a:lnTo>
                <a:lnTo>
                  <a:pt x="90000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20000" y="60000"/>
                </a:lnTo>
                <a:lnTo>
                  <a:pt x="100000" y="60000"/>
                </a:lnTo>
                <a:close/>
                <a:moveTo>
                  <a:pt x="55000" y="82500"/>
                </a:moveTo>
                <a:lnTo>
                  <a:pt x="65000" y="82500"/>
                </a:lnTo>
                <a:lnTo>
                  <a:pt x="65000" y="105000"/>
                </a:lnTo>
                <a:lnTo>
                  <a:pt x="55000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5000" y="31875"/>
                </a:lnTo>
                <a:lnTo>
                  <a:pt x="75000" y="20625"/>
                </a:lnTo>
                <a:lnTo>
                  <a:pt x="85000" y="20625"/>
                </a:lnTo>
                <a:lnTo>
                  <a:pt x="85000" y="43125"/>
                </a:lnTo>
                <a:lnTo>
                  <a:pt x="100000" y="60000"/>
                </a:lnTo>
                <a:lnTo>
                  <a:pt x="90000" y="60000"/>
                </a:lnTo>
                <a:lnTo>
                  <a:pt x="90000" y="105000"/>
                </a:lnTo>
                <a:lnTo>
                  <a:pt x="30000" y="105000"/>
                </a:lnTo>
                <a:lnTo>
                  <a:pt x="30000" y="60000"/>
                </a:lnTo>
                <a:lnTo>
                  <a:pt x="20000" y="60000"/>
                </a:lnTo>
                <a:close/>
                <a:moveTo>
                  <a:pt x="75000" y="31875"/>
                </a:moveTo>
                <a:lnTo>
                  <a:pt x="85000" y="43125"/>
                </a:lnTo>
                <a:moveTo>
                  <a:pt x="90000" y="60000"/>
                </a:moveTo>
                <a:lnTo>
                  <a:pt x="30000" y="60000"/>
                </a:lnTo>
                <a:moveTo>
                  <a:pt x="55000" y="105000"/>
                </a:move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48" name="Google Shape;248;p31" descr="imho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848600" y="5715000"/>
            <a:ext cx="776287" cy="914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69999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32"/>
          <p:cNvSpPr txBox="1">
            <a:spLocks noGrp="1"/>
          </p:cNvSpPr>
          <p:nvPr>
            <p:ph type="body" idx="4294967295"/>
          </p:nvPr>
        </p:nvSpPr>
        <p:spPr>
          <a:xfrm>
            <a:off x="611187" y="549275"/>
            <a:ext cx="7696200" cy="4525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65125" marR="0" lvl="0" indent="-28257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320"/>
              <a:buFont typeface="Noto Sans Symbols"/>
              <a:buNone/>
            </a:pPr>
            <a:endParaRPr sz="5400" b="1" i="0" u="none" strike="noStrike" cap="none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  <a:p>
            <a:pPr marL="365125" marR="0" lvl="0" indent="-282575" algn="ctr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4320"/>
              <a:buFont typeface="Noto Sans Symbols"/>
              <a:buNone/>
            </a:pPr>
            <a:r>
              <a:rPr lang="en-US" sz="5400" b="1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Как сориентироваться по отдельно стоящему дереву?</a:t>
            </a:r>
            <a:endParaRPr/>
          </a:p>
        </p:txBody>
      </p:sp>
      <p:sp>
        <p:nvSpPr>
          <p:cNvPr id="254" name="Google Shape;254;p32"/>
          <p:cNvSpPr/>
          <p:nvPr/>
        </p:nvSpPr>
        <p:spPr>
          <a:xfrm>
            <a:off x="533400" y="5791200"/>
            <a:ext cx="762000" cy="609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4000" y="60000"/>
                </a:lnTo>
                <a:lnTo>
                  <a:pt x="33000" y="60000"/>
                </a:lnTo>
                <a:lnTo>
                  <a:pt x="33000" y="105000"/>
                </a:lnTo>
                <a:lnTo>
                  <a:pt x="87000" y="105000"/>
                </a:lnTo>
                <a:lnTo>
                  <a:pt x="87000" y="60000"/>
                </a:lnTo>
                <a:lnTo>
                  <a:pt x="96000" y="60000"/>
                </a:lnTo>
                <a:lnTo>
                  <a:pt x="82500" y="43125"/>
                </a:lnTo>
                <a:lnTo>
                  <a:pt x="82500" y="20625"/>
                </a:lnTo>
                <a:lnTo>
                  <a:pt x="73500" y="20625"/>
                </a:lnTo>
                <a:lnTo>
                  <a:pt x="73500" y="31875"/>
                </a:lnTo>
                <a:close/>
              </a:path>
              <a:path w="120000" h="120000" fill="darkenLess" extrusionOk="0">
                <a:moveTo>
                  <a:pt x="82500" y="43125"/>
                </a:moveTo>
                <a:lnTo>
                  <a:pt x="82500" y="20625"/>
                </a:lnTo>
                <a:lnTo>
                  <a:pt x="73500" y="20625"/>
                </a:lnTo>
                <a:lnTo>
                  <a:pt x="73500" y="31875"/>
                </a:lnTo>
                <a:close/>
                <a:moveTo>
                  <a:pt x="33000" y="60000"/>
                </a:moveTo>
                <a:lnTo>
                  <a:pt x="33000" y="105000"/>
                </a:lnTo>
                <a:lnTo>
                  <a:pt x="55500" y="105000"/>
                </a:lnTo>
                <a:lnTo>
                  <a:pt x="55500" y="82500"/>
                </a:lnTo>
                <a:lnTo>
                  <a:pt x="64500" y="82500"/>
                </a:lnTo>
                <a:lnTo>
                  <a:pt x="64500" y="105000"/>
                </a:lnTo>
                <a:lnTo>
                  <a:pt x="87000" y="105000"/>
                </a:lnTo>
                <a:lnTo>
                  <a:pt x="87000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24000" y="60000"/>
                </a:lnTo>
                <a:lnTo>
                  <a:pt x="96000" y="60000"/>
                </a:lnTo>
                <a:close/>
                <a:moveTo>
                  <a:pt x="55500" y="82500"/>
                </a:moveTo>
                <a:lnTo>
                  <a:pt x="64500" y="82500"/>
                </a:lnTo>
                <a:lnTo>
                  <a:pt x="64500" y="105000"/>
                </a:lnTo>
                <a:lnTo>
                  <a:pt x="55500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3500" y="31875"/>
                </a:lnTo>
                <a:lnTo>
                  <a:pt x="73500" y="20625"/>
                </a:lnTo>
                <a:lnTo>
                  <a:pt x="82500" y="20625"/>
                </a:lnTo>
                <a:lnTo>
                  <a:pt x="82500" y="43125"/>
                </a:lnTo>
                <a:lnTo>
                  <a:pt x="96000" y="60000"/>
                </a:lnTo>
                <a:lnTo>
                  <a:pt x="87000" y="60000"/>
                </a:lnTo>
                <a:lnTo>
                  <a:pt x="87000" y="105000"/>
                </a:lnTo>
                <a:lnTo>
                  <a:pt x="33000" y="105000"/>
                </a:lnTo>
                <a:lnTo>
                  <a:pt x="33000" y="60000"/>
                </a:lnTo>
                <a:lnTo>
                  <a:pt x="24000" y="60000"/>
                </a:lnTo>
                <a:close/>
                <a:moveTo>
                  <a:pt x="73500" y="31875"/>
                </a:moveTo>
                <a:lnTo>
                  <a:pt x="82500" y="43125"/>
                </a:lnTo>
                <a:moveTo>
                  <a:pt x="87000" y="60000"/>
                </a:moveTo>
                <a:lnTo>
                  <a:pt x="33000" y="60000"/>
                </a:lnTo>
                <a:moveTo>
                  <a:pt x="55500" y="105000"/>
                </a:moveTo>
                <a:lnTo>
                  <a:pt x="55500" y="82500"/>
                </a:lnTo>
                <a:lnTo>
                  <a:pt x="64500" y="82500"/>
                </a:lnTo>
                <a:lnTo>
                  <a:pt x="64500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5" name="Google Shape;255;p32" descr="dntknw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620000" y="5486400"/>
            <a:ext cx="990600" cy="660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9FFCC"/>
            </a:gs>
            <a:gs pos="100000">
              <a:srgbClr val="47765E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33"/>
          <p:cNvSpPr txBox="1">
            <a:spLocks noGrp="1"/>
          </p:cNvSpPr>
          <p:nvPr>
            <p:ph type="body" idx="4294967295"/>
          </p:nvPr>
        </p:nvSpPr>
        <p:spPr>
          <a:xfrm>
            <a:off x="712787" y="0"/>
            <a:ext cx="8431212" cy="19891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65125" marR="0" lvl="0" indent="-28257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840"/>
              <a:buFont typeface="Noto Sans Symbols"/>
              <a:buNone/>
            </a:pPr>
            <a:r>
              <a:rPr lang="en-US" sz="4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Как сориентироваться по муравейнику?</a:t>
            </a:r>
            <a:endParaRPr/>
          </a:p>
        </p:txBody>
      </p:sp>
      <p:sp>
        <p:nvSpPr>
          <p:cNvPr id="261" name="Google Shape;261;p33"/>
          <p:cNvSpPr/>
          <p:nvPr/>
        </p:nvSpPr>
        <p:spPr>
          <a:xfrm>
            <a:off x="609600" y="6019800"/>
            <a:ext cx="685800" cy="5334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5000" y="60000"/>
                </a:lnTo>
                <a:lnTo>
                  <a:pt x="33750" y="60000"/>
                </a:lnTo>
                <a:lnTo>
                  <a:pt x="33750" y="105000"/>
                </a:lnTo>
                <a:lnTo>
                  <a:pt x="86250" y="105000"/>
                </a:lnTo>
                <a:lnTo>
                  <a:pt x="86250" y="60000"/>
                </a:lnTo>
                <a:lnTo>
                  <a:pt x="95000" y="60000"/>
                </a:lnTo>
                <a:lnTo>
                  <a:pt x="81875" y="43125"/>
                </a:lnTo>
                <a:lnTo>
                  <a:pt x="81875" y="20625"/>
                </a:lnTo>
                <a:lnTo>
                  <a:pt x="73125" y="20625"/>
                </a:lnTo>
                <a:lnTo>
                  <a:pt x="73125" y="31875"/>
                </a:lnTo>
                <a:close/>
              </a:path>
              <a:path w="120000" h="120000" fill="darkenLess" extrusionOk="0">
                <a:moveTo>
                  <a:pt x="81875" y="43125"/>
                </a:moveTo>
                <a:lnTo>
                  <a:pt x="81875" y="20625"/>
                </a:lnTo>
                <a:lnTo>
                  <a:pt x="73125" y="20625"/>
                </a:lnTo>
                <a:lnTo>
                  <a:pt x="73125" y="31875"/>
                </a:lnTo>
                <a:close/>
                <a:moveTo>
                  <a:pt x="33750" y="60000"/>
                </a:moveTo>
                <a:lnTo>
                  <a:pt x="33750" y="105000"/>
                </a:lnTo>
                <a:lnTo>
                  <a:pt x="55625" y="105000"/>
                </a:lnTo>
                <a:lnTo>
                  <a:pt x="55625" y="82500"/>
                </a:lnTo>
                <a:lnTo>
                  <a:pt x="64375" y="82500"/>
                </a:lnTo>
                <a:lnTo>
                  <a:pt x="64375" y="105000"/>
                </a:lnTo>
                <a:lnTo>
                  <a:pt x="86250" y="105000"/>
                </a:lnTo>
                <a:lnTo>
                  <a:pt x="86250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25000" y="60000"/>
                </a:lnTo>
                <a:lnTo>
                  <a:pt x="95000" y="60000"/>
                </a:lnTo>
                <a:close/>
                <a:moveTo>
                  <a:pt x="55625" y="82500"/>
                </a:moveTo>
                <a:lnTo>
                  <a:pt x="64375" y="82500"/>
                </a:lnTo>
                <a:lnTo>
                  <a:pt x="64375" y="105000"/>
                </a:lnTo>
                <a:lnTo>
                  <a:pt x="55625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3125" y="31875"/>
                </a:lnTo>
                <a:lnTo>
                  <a:pt x="73125" y="20625"/>
                </a:lnTo>
                <a:lnTo>
                  <a:pt x="81875" y="20625"/>
                </a:lnTo>
                <a:lnTo>
                  <a:pt x="81875" y="43125"/>
                </a:lnTo>
                <a:lnTo>
                  <a:pt x="95000" y="60000"/>
                </a:lnTo>
                <a:lnTo>
                  <a:pt x="86250" y="60000"/>
                </a:lnTo>
                <a:lnTo>
                  <a:pt x="86250" y="105000"/>
                </a:lnTo>
                <a:lnTo>
                  <a:pt x="33750" y="105000"/>
                </a:lnTo>
                <a:lnTo>
                  <a:pt x="33750" y="60000"/>
                </a:lnTo>
                <a:lnTo>
                  <a:pt x="25000" y="60000"/>
                </a:lnTo>
                <a:close/>
                <a:moveTo>
                  <a:pt x="73125" y="31875"/>
                </a:moveTo>
                <a:lnTo>
                  <a:pt x="81875" y="43125"/>
                </a:lnTo>
                <a:moveTo>
                  <a:pt x="86250" y="60000"/>
                </a:moveTo>
                <a:lnTo>
                  <a:pt x="33750" y="60000"/>
                </a:lnTo>
                <a:moveTo>
                  <a:pt x="55625" y="105000"/>
                </a:moveTo>
                <a:lnTo>
                  <a:pt x="55625" y="82500"/>
                </a:lnTo>
                <a:lnTo>
                  <a:pt x="64375" y="82500"/>
                </a:lnTo>
                <a:lnTo>
                  <a:pt x="64375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62" name="Google Shape;262;p33" descr="tongu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172450" y="5732462"/>
            <a:ext cx="609600" cy="609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3" name="Google Shape;263;p33" descr="4594188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124075" y="1628775"/>
            <a:ext cx="5903912" cy="4429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55555"/>
            </a:gs>
            <a:gs pos="100000">
              <a:schemeClr val="lt1"/>
            </a:gs>
          </a:gsLst>
          <a:lin ang="18900000" scaled="0"/>
        </a:gradFill>
        <a:effectLst/>
      </p:bgPr>
    </p:bg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34"/>
          <p:cNvSpPr txBox="1">
            <a:spLocks noGrp="1"/>
          </p:cNvSpPr>
          <p:nvPr>
            <p:ph type="body" idx="4294967295"/>
          </p:nvPr>
        </p:nvSpPr>
        <p:spPr>
          <a:xfrm>
            <a:off x="684212" y="549275"/>
            <a:ext cx="8229600" cy="5668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65125" marR="0" lvl="0" indent="-28257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560"/>
              <a:buFont typeface="Noto Sans Symbols"/>
              <a:buNone/>
            </a:pPr>
            <a:r>
              <a:rPr lang="en-US" sz="3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  </a:t>
            </a:r>
            <a:r>
              <a:rPr lang="en-US" sz="44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С какой стороны поляны быстрее созревают ягоды?</a:t>
            </a:r>
            <a:endParaRPr/>
          </a:p>
        </p:txBody>
      </p:sp>
      <p:sp>
        <p:nvSpPr>
          <p:cNvPr id="269" name="Google Shape;269;p34"/>
          <p:cNvSpPr/>
          <p:nvPr/>
        </p:nvSpPr>
        <p:spPr>
          <a:xfrm>
            <a:off x="395287" y="6021387"/>
            <a:ext cx="685800" cy="5334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5000" y="60000"/>
                </a:lnTo>
                <a:lnTo>
                  <a:pt x="33750" y="60000"/>
                </a:lnTo>
                <a:lnTo>
                  <a:pt x="33750" y="105000"/>
                </a:lnTo>
                <a:lnTo>
                  <a:pt x="86250" y="105000"/>
                </a:lnTo>
                <a:lnTo>
                  <a:pt x="86250" y="60000"/>
                </a:lnTo>
                <a:lnTo>
                  <a:pt x="95000" y="60000"/>
                </a:lnTo>
                <a:lnTo>
                  <a:pt x="81875" y="43125"/>
                </a:lnTo>
                <a:lnTo>
                  <a:pt x="81875" y="20625"/>
                </a:lnTo>
                <a:lnTo>
                  <a:pt x="73125" y="20625"/>
                </a:lnTo>
                <a:lnTo>
                  <a:pt x="73125" y="31875"/>
                </a:lnTo>
                <a:close/>
              </a:path>
              <a:path w="120000" h="120000" fill="darkenLess" extrusionOk="0">
                <a:moveTo>
                  <a:pt x="81875" y="43125"/>
                </a:moveTo>
                <a:lnTo>
                  <a:pt x="81875" y="20625"/>
                </a:lnTo>
                <a:lnTo>
                  <a:pt x="73125" y="20625"/>
                </a:lnTo>
                <a:lnTo>
                  <a:pt x="73125" y="31875"/>
                </a:lnTo>
                <a:close/>
                <a:moveTo>
                  <a:pt x="33750" y="60000"/>
                </a:moveTo>
                <a:lnTo>
                  <a:pt x="33750" y="105000"/>
                </a:lnTo>
                <a:lnTo>
                  <a:pt x="55625" y="105000"/>
                </a:lnTo>
                <a:lnTo>
                  <a:pt x="55625" y="82500"/>
                </a:lnTo>
                <a:lnTo>
                  <a:pt x="64375" y="82500"/>
                </a:lnTo>
                <a:lnTo>
                  <a:pt x="64375" y="105000"/>
                </a:lnTo>
                <a:lnTo>
                  <a:pt x="86250" y="105000"/>
                </a:lnTo>
                <a:lnTo>
                  <a:pt x="86250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25000" y="60000"/>
                </a:lnTo>
                <a:lnTo>
                  <a:pt x="95000" y="60000"/>
                </a:lnTo>
                <a:close/>
                <a:moveTo>
                  <a:pt x="55625" y="82500"/>
                </a:moveTo>
                <a:lnTo>
                  <a:pt x="64375" y="82500"/>
                </a:lnTo>
                <a:lnTo>
                  <a:pt x="64375" y="105000"/>
                </a:lnTo>
                <a:lnTo>
                  <a:pt x="55625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3125" y="31875"/>
                </a:lnTo>
                <a:lnTo>
                  <a:pt x="73125" y="20625"/>
                </a:lnTo>
                <a:lnTo>
                  <a:pt x="81875" y="20625"/>
                </a:lnTo>
                <a:lnTo>
                  <a:pt x="81875" y="43125"/>
                </a:lnTo>
                <a:lnTo>
                  <a:pt x="95000" y="60000"/>
                </a:lnTo>
                <a:lnTo>
                  <a:pt x="86250" y="60000"/>
                </a:lnTo>
                <a:lnTo>
                  <a:pt x="86250" y="105000"/>
                </a:lnTo>
                <a:lnTo>
                  <a:pt x="33750" y="105000"/>
                </a:lnTo>
                <a:lnTo>
                  <a:pt x="33750" y="60000"/>
                </a:lnTo>
                <a:lnTo>
                  <a:pt x="25000" y="60000"/>
                </a:lnTo>
                <a:close/>
                <a:moveTo>
                  <a:pt x="73125" y="31875"/>
                </a:moveTo>
                <a:lnTo>
                  <a:pt x="81875" y="43125"/>
                </a:lnTo>
                <a:moveTo>
                  <a:pt x="86250" y="60000"/>
                </a:moveTo>
                <a:lnTo>
                  <a:pt x="33750" y="60000"/>
                </a:lnTo>
                <a:moveTo>
                  <a:pt x="55625" y="105000"/>
                </a:moveTo>
                <a:lnTo>
                  <a:pt x="55625" y="82500"/>
                </a:lnTo>
                <a:lnTo>
                  <a:pt x="64375" y="82500"/>
                </a:lnTo>
                <a:lnTo>
                  <a:pt x="64375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70" name="Google Shape;270;p34" descr="crazy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467600" y="5486400"/>
            <a:ext cx="735012" cy="990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1" name="Google Shape;271;p34" descr="78_yyyyyyyyy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484437" y="1989137"/>
            <a:ext cx="4745037" cy="4508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66CC"/>
            </a:gs>
            <a:gs pos="100000">
              <a:schemeClr val="lt1"/>
            </a:gs>
          </a:gsLst>
          <a:lin ang="5400000" scaled="0"/>
        </a:gradFill>
        <a:effectLst/>
      </p:bgPr>
    </p:bg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35"/>
          <p:cNvSpPr txBox="1">
            <a:spLocks noGrp="1"/>
          </p:cNvSpPr>
          <p:nvPr>
            <p:ph type="body" idx="4294967295"/>
          </p:nvPr>
        </p:nvSpPr>
        <p:spPr>
          <a:xfrm>
            <a:off x="1905000" y="381000"/>
            <a:ext cx="7239000" cy="57451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65125" marR="0" lvl="0" indent="-28257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840"/>
              <a:buFont typeface="Noto Sans Symbols"/>
              <a:buNone/>
            </a:pPr>
            <a:endParaRPr sz="4800" b="0" i="0" u="none" strike="noStrike" cap="none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  <a:p>
            <a:pPr marL="365125" marR="0" lvl="0" indent="-282575" algn="ctr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4320"/>
              <a:buFont typeface="Noto Sans Symbols"/>
              <a:buNone/>
            </a:pPr>
            <a:r>
              <a:rPr lang="en-US" sz="54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Что делает начальный меридиан?</a:t>
            </a:r>
            <a:endParaRPr/>
          </a:p>
        </p:txBody>
      </p:sp>
      <p:sp>
        <p:nvSpPr>
          <p:cNvPr id="277" name="Google Shape;277;p35"/>
          <p:cNvSpPr/>
          <p:nvPr/>
        </p:nvSpPr>
        <p:spPr>
          <a:xfrm>
            <a:off x="685800" y="5791200"/>
            <a:ext cx="838200" cy="762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19091" y="60000"/>
                </a:lnTo>
                <a:lnTo>
                  <a:pt x="29318" y="60000"/>
                </a:lnTo>
                <a:lnTo>
                  <a:pt x="29318" y="105000"/>
                </a:lnTo>
                <a:lnTo>
                  <a:pt x="90682" y="105000"/>
                </a:lnTo>
                <a:lnTo>
                  <a:pt x="90682" y="60000"/>
                </a:lnTo>
                <a:lnTo>
                  <a:pt x="100909" y="60000"/>
                </a:lnTo>
                <a:lnTo>
                  <a:pt x="85568" y="43125"/>
                </a:lnTo>
                <a:lnTo>
                  <a:pt x="85568" y="20625"/>
                </a:lnTo>
                <a:lnTo>
                  <a:pt x="75341" y="20625"/>
                </a:lnTo>
                <a:lnTo>
                  <a:pt x="75341" y="31875"/>
                </a:lnTo>
                <a:close/>
              </a:path>
              <a:path w="120000" h="120000" fill="darkenLess" extrusionOk="0">
                <a:moveTo>
                  <a:pt x="85568" y="43125"/>
                </a:moveTo>
                <a:lnTo>
                  <a:pt x="85568" y="20625"/>
                </a:lnTo>
                <a:lnTo>
                  <a:pt x="75341" y="20625"/>
                </a:lnTo>
                <a:lnTo>
                  <a:pt x="75341" y="31875"/>
                </a:lnTo>
                <a:close/>
                <a:moveTo>
                  <a:pt x="29318" y="60000"/>
                </a:moveTo>
                <a:lnTo>
                  <a:pt x="29318" y="105000"/>
                </a:lnTo>
                <a:lnTo>
                  <a:pt x="54886" y="105000"/>
                </a:lnTo>
                <a:lnTo>
                  <a:pt x="54886" y="82500"/>
                </a:lnTo>
                <a:lnTo>
                  <a:pt x="65114" y="82500"/>
                </a:lnTo>
                <a:lnTo>
                  <a:pt x="65114" y="105000"/>
                </a:lnTo>
                <a:lnTo>
                  <a:pt x="90682" y="105000"/>
                </a:lnTo>
                <a:lnTo>
                  <a:pt x="90682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19091" y="60000"/>
                </a:lnTo>
                <a:lnTo>
                  <a:pt x="100909" y="60000"/>
                </a:lnTo>
                <a:close/>
                <a:moveTo>
                  <a:pt x="54886" y="82500"/>
                </a:moveTo>
                <a:lnTo>
                  <a:pt x="65114" y="82500"/>
                </a:lnTo>
                <a:lnTo>
                  <a:pt x="65114" y="105000"/>
                </a:lnTo>
                <a:lnTo>
                  <a:pt x="54886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5341" y="31875"/>
                </a:lnTo>
                <a:lnTo>
                  <a:pt x="75341" y="20625"/>
                </a:lnTo>
                <a:lnTo>
                  <a:pt x="85568" y="20625"/>
                </a:lnTo>
                <a:lnTo>
                  <a:pt x="85568" y="43125"/>
                </a:lnTo>
                <a:lnTo>
                  <a:pt x="100909" y="60000"/>
                </a:lnTo>
                <a:lnTo>
                  <a:pt x="90682" y="60000"/>
                </a:lnTo>
                <a:lnTo>
                  <a:pt x="90682" y="105000"/>
                </a:lnTo>
                <a:lnTo>
                  <a:pt x="29318" y="105000"/>
                </a:lnTo>
                <a:lnTo>
                  <a:pt x="29318" y="60000"/>
                </a:lnTo>
                <a:lnTo>
                  <a:pt x="19091" y="60000"/>
                </a:lnTo>
                <a:close/>
                <a:moveTo>
                  <a:pt x="75341" y="31875"/>
                </a:moveTo>
                <a:lnTo>
                  <a:pt x="85568" y="43125"/>
                </a:lnTo>
                <a:moveTo>
                  <a:pt x="90682" y="60000"/>
                </a:moveTo>
                <a:lnTo>
                  <a:pt x="29318" y="60000"/>
                </a:lnTo>
                <a:moveTo>
                  <a:pt x="54886" y="105000"/>
                </a:moveTo>
                <a:lnTo>
                  <a:pt x="54886" y="82500"/>
                </a:lnTo>
                <a:lnTo>
                  <a:pt x="65114" y="82500"/>
                </a:lnTo>
                <a:lnTo>
                  <a:pt x="65114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78" name="Google Shape;278;p35" descr="tongu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885112" y="5589587"/>
            <a:ext cx="915987" cy="9159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/>
            </a:gs>
            <a:gs pos="100000">
              <a:schemeClr val="accent2"/>
            </a:gs>
          </a:gsLst>
          <a:lin ang="5400000" scaled="0"/>
        </a:gradFill>
        <a:effectLst/>
      </p:bgPr>
    </p:bg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36"/>
          <p:cNvSpPr txBox="1">
            <a:spLocks noGrp="1"/>
          </p:cNvSpPr>
          <p:nvPr>
            <p:ph type="body" idx="4294967295"/>
          </p:nvPr>
        </p:nvSpPr>
        <p:spPr>
          <a:xfrm>
            <a:off x="971550" y="188912"/>
            <a:ext cx="7315200" cy="5592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65125" marR="0" lvl="0" indent="-28257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840"/>
              <a:buFont typeface="Noto Sans Symbols"/>
              <a:buNone/>
            </a:pPr>
            <a:endParaRPr sz="4800" b="0" i="0" u="none" strike="noStrike" cap="none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  <a:p>
            <a:pPr marL="365125" marR="0" lvl="0" indent="-282575" algn="ctr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3840"/>
              <a:buFont typeface="Noto Sans Symbols"/>
              <a:buNone/>
            </a:pPr>
            <a:r>
              <a:rPr lang="en-US" sz="4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Что на картах показывается синими оттенками, а что коричневыми?</a:t>
            </a:r>
            <a:endParaRPr/>
          </a:p>
        </p:txBody>
      </p:sp>
      <p:sp>
        <p:nvSpPr>
          <p:cNvPr id="284" name="Google Shape;284;p36"/>
          <p:cNvSpPr/>
          <p:nvPr/>
        </p:nvSpPr>
        <p:spPr>
          <a:xfrm>
            <a:off x="914400" y="5867400"/>
            <a:ext cx="609600" cy="609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15000" y="60000"/>
                </a:lnTo>
                <a:lnTo>
                  <a:pt x="26250" y="60000"/>
                </a:lnTo>
                <a:lnTo>
                  <a:pt x="26250" y="105000"/>
                </a:lnTo>
                <a:lnTo>
                  <a:pt x="93750" y="105000"/>
                </a:lnTo>
                <a:lnTo>
                  <a:pt x="93750" y="60000"/>
                </a:lnTo>
                <a:lnTo>
                  <a:pt x="105000" y="60000"/>
                </a:lnTo>
                <a:lnTo>
                  <a:pt x="88125" y="43125"/>
                </a:lnTo>
                <a:lnTo>
                  <a:pt x="88125" y="20625"/>
                </a:lnTo>
                <a:lnTo>
                  <a:pt x="76875" y="20625"/>
                </a:lnTo>
                <a:lnTo>
                  <a:pt x="76875" y="31875"/>
                </a:lnTo>
                <a:close/>
              </a:path>
              <a:path w="120000" h="120000" fill="darkenLess" extrusionOk="0">
                <a:moveTo>
                  <a:pt x="88125" y="43125"/>
                </a:moveTo>
                <a:lnTo>
                  <a:pt x="88125" y="20625"/>
                </a:lnTo>
                <a:lnTo>
                  <a:pt x="76875" y="20625"/>
                </a:lnTo>
                <a:lnTo>
                  <a:pt x="76875" y="31875"/>
                </a:lnTo>
                <a:close/>
                <a:moveTo>
                  <a:pt x="26250" y="60000"/>
                </a:moveTo>
                <a:lnTo>
                  <a:pt x="26250" y="105000"/>
                </a:lnTo>
                <a:lnTo>
                  <a:pt x="54375" y="105000"/>
                </a:lnTo>
                <a:lnTo>
                  <a:pt x="54375" y="82500"/>
                </a:lnTo>
                <a:lnTo>
                  <a:pt x="65625" y="82500"/>
                </a:lnTo>
                <a:lnTo>
                  <a:pt x="65625" y="105000"/>
                </a:lnTo>
                <a:lnTo>
                  <a:pt x="93750" y="105000"/>
                </a:lnTo>
                <a:lnTo>
                  <a:pt x="93750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15000" y="60000"/>
                </a:lnTo>
                <a:lnTo>
                  <a:pt x="105000" y="60000"/>
                </a:lnTo>
                <a:close/>
                <a:moveTo>
                  <a:pt x="54375" y="82500"/>
                </a:moveTo>
                <a:lnTo>
                  <a:pt x="65625" y="82500"/>
                </a:lnTo>
                <a:lnTo>
                  <a:pt x="65625" y="105000"/>
                </a:lnTo>
                <a:lnTo>
                  <a:pt x="54375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6875" y="31875"/>
                </a:lnTo>
                <a:lnTo>
                  <a:pt x="76875" y="20625"/>
                </a:lnTo>
                <a:lnTo>
                  <a:pt x="88125" y="20625"/>
                </a:lnTo>
                <a:lnTo>
                  <a:pt x="88125" y="43125"/>
                </a:lnTo>
                <a:lnTo>
                  <a:pt x="105000" y="60000"/>
                </a:lnTo>
                <a:lnTo>
                  <a:pt x="93750" y="60000"/>
                </a:lnTo>
                <a:lnTo>
                  <a:pt x="93750" y="105000"/>
                </a:lnTo>
                <a:lnTo>
                  <a:pt x="26250" y="105000"/>
                </a:lnTo>
                <a:lnTo>
                  <a:pt x="26250" y="60000"/>
                </a:lnTo>
                <a:lnTo>
                  <a:pt x="15000" y="60000"/>
                </a:lnTo>
                <a:close/>
                <a:moveTo>
                  <a:pt x="76875" y="31875"/>
                </a:moveTo>
                <a:lnTo>
                  <a:pt x="88125" y="43125"/>
                </a:lnTo>
                <a:moveTo>
                  <a:pt x="93750" y="60000"/>
                </a:moveTo>
                <a:lnTo>
                  <a:pt x="26250" y="60000"/>
                </a:lnTo>
                <a:moveTo>
                  <a:pt x="54375" y="105000"/>
                </a:moveTo>
                <a:lnTo>
                  <a:pt x="54375" y="82500"/>
                </a:lnTo>
                <a:lnTo>
                  <a:pt x="65625" y="82500"/>
                </a:lnTo>
                <a:lnTo>
                  <a:pt x="65625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85" name="Google Shape;285;p36" descr="biggrin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848600" y="5410200"/>
            <a:ext cx="533400" cy="533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lt1"/>
            </a:gs>
            <a:gs pos="100000">
              <a:srgbClr val="FFFF00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37"/>
          <p:cNvSpPr txBox="1">
            <a:spLocks noGrp="1"/>
          </p:cNvSpPr>
          <p:nvPr>
            <p:ph type="body" idx="4294967295"/>
          </p:nvPr>
        </p:nvSpPr>
        <p:spPr>
          <a:xfrm>
            <a:off x="1116012" y="549275"/>
            <a:ext cx="7010400" cy="5135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65125" marR="0" lvl="0" indent="-28257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Noto Sans Symbols"/>
              <a:buNone/>
            </a:pPr>
            <a:endParaRPr sz="4000" b="0" i="0" u="none" strike="noStrike" cap="none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  <a:p>
            <a:pPr marL="365125" marR="0" lvl="0" indent="-282575" algn="ctr" rtl="0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5280"/>
              <a:buFont typeface="Noto Sans Symbols"/>
              <a:buNone/>
            </a:pPr>
            <a:r>
              <a:rPr lang="en-US" sz="66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Что такое географическая карта?</a:t>
            </a:r>
            <a:endParaRPr/>
          </a:p>
        </p:txBody>
      </p:sp>
      <p:sp>
        <p:nvSpPr>
          <p:cNvPr id="291" name="Google Shape;291;p37"/>
          <p:cNvSpPr/>
          <p:nvPr/>
        </p:nvSpPr>
        <p:spPr>
          <a:xfrm>
            <a:off x="685800" y="5791200"/>
            <a:ext cx="762000" cy="762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15000" y="60000"/>
                </a:lnTo>
                <a:lnTo>
                  <a:pt x="26250" y="60000"/>
                </a:lnTo>
                <a:lnTo>
                  <a:pt x="26250" y="105000"/>
                </a:lnTo>
                <a:lnTo>
                  <a:pt x="93750" y="105000"/>
                </a:lnTo>
                <a:lnTo>
                  <a:pt x="93750" y="60000"/>
                </a:lnTo>
                <a:lnTo>
                  <a:pt x="105000" y="60000"/>
                </a:lnTo>
                <a:lnTo>
                  <a:pt x="88125" y="43125"/>
                </a:lnTo>
                <a:lnTo>
                  <a:pt x="88125" y="20625"/>
                </a:lnTo>
                <a:lnTo>
                  <a:pt x="76875" y="20625"/>
                </a:lnTo>
                <a:lnTo>
                  <a:pt x="76875" y="31875"/>
                </a:lnTo>
                <a:close/>
              </a:path>
              <a:path w="120000" h="120000" fill="darkenLess" extrusionOk="0">
                <a:moveTo>
                  <a:pt x="88125" y="43125"/>
                </a:moveTo>
                <a:lnTo>
                  <a:pt x="88125" y="20625"/>
                </a:lnTo>
                <a:lnTo>
                  <a:pt x="76875" y="20625"/>
                </a:lnTo>
                <a:lnTo>
                  <a:pt x="76875" y="31875"/>
                </a:lnTo>
                <a:close/>
                <a:moveTo>
                  <a:pt x="26250" y="60000"/>
                </a:moveTo>
                <a:lnTo>
                  <a:pt x="26250" y="105000"/>
                </a:lnTo>
                <a:lnTo>
                  <a:pt x="54375" y="105000"/>
                </a:lnTo>
                <a:lnTo>
                  <a:pt x="54375" y="82500"/>
                </a:lnTo>
                <a:lnTo>
                  <a:pt x="65625" y="82500"/>
                </a:lnTo>
                <a:lnTo>
                  <a:pt x="65625" y="105000"/>
                </a:lnTo>
                <a:lnTo>
                  <a:pt x="93750" y="105000"/>
                </a:lnTo>
                <a:lnTo>
                  <a:pt x="93750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15000" y="60000"/>
                </a:lnTo>
                <a:lnTo>
                  <a:pt x="105000" y="60000"/>
                </a:lnTo>
                <a:close/>
                <a:moveTo>
                  <a:pt x="54375" y="82500"/>
                </a:moveTo>
                <a:lnTo>
                  <a:pt x="65625" y="82500"/>
                </a:lnTo>
                <a:lnTo>
                  <a:pt x="65625" y="105000"/>
                </a:lnTo>
                <a:lnTo>
                  <a:pt x="54375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6875" y="31875"/>
                </a:lnTo>
                <a:lnTo>
                  <a:pt x="76875" y="20625"/>
                </a:lnTo>
                <a:lnTo>
                  <a:pt x="88125" y="20625"/>
                </a:lnTo>
                <a:lnTo>
                  <a:pt x="88125" y="43125"/>
                </a:lnTo>
                <a:lnTo>
                  <a:pt x="105000" y="60000"/>
                </a:lnTo>
                <a:lnTo>
                  <a:pt x="93750" y="60000"/>
                </a:lnTo>
                <a:lnTo>
                  <a:pt x="93750" y="105000"/>
                </a:lnTo>
                <a:lnTo>
                  <a:pt x="26250" y="105000"/>
                </a:lnTo>
                <a:lnTo>
                  <a:pt x="26250" y="60000"/>
                </a:lnTo>
                <a:lnTo>
                  <a:pt x="15000" y="60000"/>
                </a:lnTo>
                <a:close/>
                <a:moveTo>
                  <a:pt x="76875" y="31875"/>
                </a:moveTo>
                <a:lnTo>
                  <a:pt x="88125" y="43125"/>
                </a:lnTo>
                <a:moveTo>
                  <a:pt x="93750" y="60000"/>
                </a:moveTo>
                <a:lnTo>
                  <a:pt x="26250" y="60000"/>
                </a:lnTo>
                <a:moveTo>
                  <a:pt x="54375" y="105000"/>
                </a:moveTo>
                <a:lnTo>
                  <a:pt x="54375" y="82500"/>
                </a:lnTo>
                <a:lnTo>
                  <a:pt x="65625" y="82500"/>
                </a:lnTo>
                <a:lnTo>
                  <a:pt x="65625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92" name="Google Shape;292;p37" descr="by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57200" y="457200"/>
            <a:ext cx="609600" cy="4238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/>
            </a:gs>
            <a:gs pos="50000">
              <a:schemeClr val="lt1"/>
            </a:gs>
            <a:gs pos="100000">
              <a:schemeClr val="accent2"/>
            </a:gs>
          </a:gsLst>
          <a:lin ang="2700000" scaled="0"/>
        </a:gradFill>
        <a:effectLst/>
      </p:bgPr>
    </p:bg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7" name="Google Shape;147;p20"/>
          <p:cNvGraphicFramePr/>
          <p:nvPr/>
        </p:nvGraphicFramePr>
        <p:xfrm>
          <a:off x="152400" y="1524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{5F020666-D84A-4BD9-93CD-2825ADA88245}</a:tableStyleId>
              </a:tblPr>
              <a:tblGrid>
                <a:gridCol w="3352800"/>
                <a:gridCol w="1143000"/>
                <a:gridCol w="1143000"/>
                <a:gridCol w="1143000"/>
                <a:gridCol w="990600"/>
                <a:gridCol w="1066800"/>
              </a:tblGrid>
              <a:tr h="6127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Стороны горизонта</a:t>
                      </a:r>
                      <a:endParaRPr/>
                    </a:p>
                  </a:txBody>
                  <a:tcPr marL="91450" marR="91450" marT="45725" marB="45725">
                    <a:lnL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Gill Sans"/>
                        <a:buNone/>
                      </a:pPr>
                      <a:r>
                        <a:rPr lang="en-US" sz="2000" b="0" i="0" u="sng" strike="noStrike" cap="none">
                          <a:solidFill>
                            <a:schemeClr val="hlink"/>
                          </a:solidFill>
                          <a:hlinkClick r:id="rId3"/>
                        </a:rPr>
                        <a:t>10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Gill Sans"/>
                        <a:buNone/>
                      </a:pPr>
                      <a:r>
                        <a:rPr lang="en-US" sz="2000" b="0" i="0" u="sng" strike="noStrike" cap="none">
                          <a:solidFill>
                            <a:schemeClr val="hlink"/>
                          </a:solidFill>
                          <a:hlinkClick r:id="rId3"/>
                        </a:rPr>
                        <a:t>20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Gill Sans"/>
                        <a:buNone/>
                      </a:pPr>
                      <a:r>
                        <a:rPr lang="en-US" sz="2000" b="0" i="0" u="sng" strike="noStrike" cap="none">
                          <a:solidFill>
                            <a:schemeClr val="hlink"/>
                          </a:solidFill>
                          <a:hlinkClick r:id="rId3"/>
                        </a:rPr>
                        <a:t>30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Gill Sans"/>
                        <a:buNone/>
                      </a:pPr>
                      <a:r>
                        <a:rPr lang="en-US" sz="2000" b="0" i="0" u="sng" strike="noStrike" cap="none">
                          <a:solidFill>
                            <a:schemeClr val="hlink"/>
                          </a:solidFill>
                          <a:hlinkClick r:id="rId3"/>
                        </a:rPr>
                        <a:t>40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Gill Sans"/>
                        <a:buNone/>
                      </a:pPr>
                      <a:r>
                        <a:rPr lang="en-US" sz="2000" b="0" i="0" u="sng" strike="noStrike" cap="none">
                          <a:solidFill>
                            <a:schemeClr val="hlink"/>
                          </a:solidFill>
                          <a:hlinkClick r:id="rId3"/>
                        </a:rPr>
                        <a:t>50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10080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Ориентирование</a:t>
                      </a:r>
                      <a:endParaRPr/>
                    </a:p>
                  </a:txBody>
                  <a:tcPr marL="91450" marR="91450" marT="45725" marB="45725">
                    <a:lnL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Gill Sans"/>
                        <a:buNone/>
                      </a:pPr>
                      <a:r>
                        <a:rPr lang="en-US" sz="2000" b="0" i="0" u="sng" strike="noStrike" cap="none">
                          <a:solidFill>
                            <a:schemeClr val="hlink"/>
                          </a:solidFill>
                          <a:hlinkClick r:id="rId3"/>
                        </a:rPr>
                        <a:t>10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Gill Sans"/>
                        <a:buNone/>
                      </a:pPr>
                      <a:r>
                        <a:rPr lang="en-US" sz="2000" b="0" i="0" u="sng" strike="noStrike" cap="none">
                          <a:solidFill>
                            <a:schemeClr val="hlink"/>
                          </a:solidFill>
                          <a:hlinkClick r:id="rId3"/>
                        </a:rPr>
                        <a:t>20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Gill Sans"/>
                        <a:buNone/>
                      </a:pPr>
                      <a:r>
                        <a:rPr lang="en-US" sz="2000" b="0" i="0" u="sng" strike="noStrike" cap="none">
                          <a:solidFill>
                            <a:schemeClr val="hlink"/>
                          </a:solidFill>
                          <a:hlinkClick r:id="rId3"/>
                        </a:rPr>
                        <a:t>30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Gill Sans"/>
                        <a:buNone/>
                      </a:pPr>
                      <a:r>
                        <a:rPr lang="en-US" sz="2000" b="0" i="0" u="sng" strike="noStrike" cap="none">
                          <a:solidFill>
                            <a:schemeClr val="hlink"/>
                          </a:solidFill>
                          <a:hlinkClick r:id="rId3"/>
                        </a:rPr>
                        <a:t>40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Gill Sans"/>
                        <a:buNone/>
                      </a:pPr>
                      <a:r>
                        <a:rPr lang="en-US" sz="2000" b="0" i="0" u="sng" strike="noStrike" cap="none">
                          <a:solidFill>
                            <a:schemeClr val="hlink"/>
                          </a:solidFill>
                          <a:hlinkClick r:id="rId3"/>
                        </a:rPr>
                        <a:t>50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5032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Ориентирование</a:t>
                      </a:r>
                      <a:endParaRPr/>
                    </a:p>
                  </a:txBody>
                  <a:tcPr marL="91450" marR="91450" marT="45725" marB="45725">
                    <a:lnL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Gill Sans"/>
                        <a:buNone/>
                      </a:pPr>
                      <a:r>
                        <a:rPr lang="en-US" sz="2000" b="0" i="0" u="sng" strike="noStrike" cap="none">
                          <a:solidFill>
                            <a:schemeClr val="hlink"/>
                          </a:solidFill>
                          <a:hlinkClick r:id="rId3"/>
                        </a:rPr>
                        <a:t>10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Gill Sans"/>
                        <a:buNone/>
                      </a:pPr>
                      <a:r>
                        <a:rPr lang="en-US" sz="2000" b="0" i="0" u="sng" strike="noStrike" cap="none">
                          <a:solidFill>
                            <a:schemeClr val="hlink"/>
                          </a:solidFill>
                          <a:hlinkClick r:id="rId3"/>
                        </a:rPr>
                        <a:t>20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Gill Sans"/>
                        <a:buNone/>
                      </a:pPr>
                      <a:r>
                        <a:rPr lang="en-US" sz="2000" b="0" i="0" u="sng" strike="noStrike" cap="none">
                          <a:solidFill>
                            <a:schemeClr val="hlink"/>
                          </a:solidFill>
                          <a:hlinkClick r:id="rId3"/>
                        </a:rPr>
                        <a:t>30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Gill Sans"/>
                        <a:buNone/>
                      </a:pPr>
                      <a:r>
                        <a:rPr lang="en-US" sz="2000" b="0" i="0" u="sng" strike="noStrike" cap="none">
                          <a:solidFill>
                            <a:schemeClr val="hlink"/>
                          </a:solidFill>
                          <a:hlinkClick r:id="rId3"/>
                        </a:rPr>
                        <a:t>40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Gill Sans"/>
                        <a:buNone/>
                      </a:pPr>
                      <a:r>
                        <a:rPr lang="en-US" sz="2000" b="0" i="0" u="sng" strike="noStrike" cap="none">
                          <a:solidFill>
                            <a:schemeClr val="hlink"/>
                          </a:solidFill>
                          <a:hlinkClick r:id="rId3"/>
                        </a:rPr>
                        <a:t>50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10064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Линии на картах, глобусах, планах местности</a:t>
                      </a:r>
                      <a:endParaRPr/>
                    </a:p>
                  </a:txBody>
                  <a:tcPr marL="91450" marR="91450" marT="45725" marB="45725">
                    <a:lnL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Gill Sans"/>
                        <a:buNone/>
                      </a:pPr>
                      <a:r>
                        <a:rPr lang="en-US" sz="2000" b="0" i="0" u="sng" strike="noStrike" cap="none">
                          <a:solidFill>
                            <a:schemeClr val="hlink"/>
                          </a:solidFill>
                          <a:hlinkClick r:id="rId3"/>
                        </a:rPr>
                        <a:t>10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Gill Sans"/>
                        <a:buNone/>
                      </a:pPr>
                      <a:r>
                        <a:rPr lang="en-US" sz="2000" b="0" i="0" u="sng" strike="noStrike" cap="none">
                          <a:solidFill>
                            <a:schemeClr val="hlink"/>
                          </a:solidFill>
                          <a:hlinkClick r:id="rId3"/>
                        </a:rPr>
                        <a:t>20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Gill Sans"/>
                        <a:buNone/>
                      </a:pPr>
                      <a:r>
                        <a:rPr lang="en-US" sz="2000" b="0" i="0" u="sng" strike="noStrike" cap="none">
                          <a:solidFill>
                            <a:schemeClr val="hlink"/>
                          </a:solidFill>
                          <a:hlinkClick r:id="rId3"/>
                        </a:rPr>
                        <a:t>30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Gill Sans"/>
                        <a:buNone/>
                      </a:pPr>
                      <a:r>
                        <a:rPr lang="en-US" sz="2000" b="0" i="0" u="sng" strike="noStrike" cap="none">
                          <a:solidFill>
                            <a:schemeClr val="hlink"/>
                          </a:solidFill>
                          <a:hlinkClick r:id="rId3"/>
                        </a:rPr>
                        <a:t>40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Gill Sans"/>
                        <a:buNone/>
                      </a:pPr>
                      <a:r>
                        <a:rPr lang="en-US" sz="2000" b="0" i="0" u="sng" strike="noStrike" cap="none">
                          <a:solidFill>
                            <a:schemeClr val="hlink"/>
                          </a:solidFill>
                          <a:hlinkClick r:id="rId3"/>
                        </a:rPr>
                        <a:t>50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8509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Условные знаки</a:t>
                      </a:r>
                      <a:endParaRPr/>
                    </a:p>
                  </a:txBody>
                  <a:tcPr marL="91450" marR="91450" marT="45725" marB="45725">
                    <a:lnL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Gill Sans"/>
                        <a:buNone/>
                      </a:pPr>
                      <a:r>
                        <a:rPr lang="en-US" sz="2000" b="0" i="0" u="sng" strike="noStrike" cap="none">
                          <a:solidFill>
                            <a:schemeClr val="hlink"/>
                          </a:solidFill>
                          <a:hlinkClick r:id="rId4"/>
                        </a:rPr>
                        <a:t>10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Gill Sans"/>
                        <a:buNone/>
                      </a:pPr>
                      <a:r>
                        <a:rPr lang="en-US" sz="2000" b="0" i="0" u="sng" strike="noStrike" cap="none">
                          <a:solidFill>
                            <a:schemeClr val="hlink"/>
                          </a:solidFill>
                          <a:hlinkClick r:id="rId5"/>
                        </a:rPr>
                        <a:t>20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Gill Sans"/>
                        <a:buNone/>
                      </a:pPr>
                      <a:r>
                        <a:rPr lang="en-US" sz="2000" b="0" i="0" u="sng" strike="noStrike" cap="none">
                          <a:solidFill>
                            <a:schemeClr val="hlink"/>
                          </a:solidFill>
                          <a:hlinkClick r:id="rId6"/>
                        </a:rPr>
                        <a:t>30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Gill Sans"/>
                        <a:buNone/>
                      </a:pPr>
                      <a:r>
                        <a:rPr lang="en-US" sz="2000" b="0" i="0" u="sng" strike="noStrike" cap="none">
                          <a:solidFill>
                            <a:schemeClr val="hlink"/>
                          </a:solidFill>
                          <a:hlinkClick r:id="rId7"/>
                        </a:rPr>
                        <a:t>40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Gill Sans"/>
                        <a:buNone/>
                      </a:pPr>
                      <a:r>
                        <a:rPr lang="en-US" sz="2000" b="0" i="0" u="sng" strike="noStrike" cap="none">
                          <a:solidFill>
                            <a:schemeClr val="hlink"/>
                          </a:solidFill>
                          <a:hlinkClick r:id="rId8"/>
                        </a:rPr>
                        <a:t>50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8429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Виды изображения земной поверхности</a:t>
                      </a:r>
                      <a:endParaRPr/>
                    </a:p>
                  </a:txBody>
                  <a:tcPr marL="91450" marR="91450" marT="45725" marB="45725">
                    <a:lnL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Gill Sans"/>
                        <a:buNone/>
                      </a:pPr>
                      <a:r>
                        <a:rPr lang="en-US" sz="2000" b="0" i="0" u="sng" strike="noStrike" cap="none">
                          <a:solidFill>
                            <a:schemeClr val="hlink"/>
                          </a:solidFill>
                          <a:hlinkClick r:id="rId9"/>
                        </a:rPr>
                        <a:t>10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Gill Sans"/>
                        <a:buNone/>
                      </a:pPr>
                      <a:r>
                        <a:rPr lang="en-US" sz="2000" b="0" i="0" u="sng" strike="noStrike" cap="none">
                          <a:solidFill>
                            <a:schemeClr val="hlink"/>
                          </a:solidFill>
                          <a:hlinkClick r:id="rId10"/>
                        </a:rPr>
                        <a:t>20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Gill Sans"/>
                        <a:buNone/>
                      </a:pPr>
                      <a:r>
                        <a:rPr lang="en-US" sz="2000" b="0" i="0" u="sng" strike="noStrike" cap="none">
                          <a:solidFill>
                            <a:schemeClr val="hlink"/>
                          </a:solidFill>
                          <a:hlinkClick r:id="rId11"/>
                        </a:rPr>
                        <a:t>30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Gill Sans"/>
                        <a:buNone/>
                      </a:pPr>
                      <a:r>
                        <a:rPr lang="en-US" sz="2000" b="0" i="0" u="sng" strike="noStrike" cap="none">
                          <a:solidFill>
                            <a:schemeClr val="hlink"/>
                          </a:solidFill>
                          <a:hlinkClick r:id="rId12"/>
                        </a:rPr>
                        <a:t>40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Gill Sans"/>
                        <a:buNone/>
                      </a:pPr>
                      <a:r>
                        <a:rPr lang="en-US" sz="2000" b="0" i="0" u="sng" strike="noStrike" cap="none">
                          <a:solidFill>
                            <a:schemeClr val="hlink"/>
                          </a:solidFill>
                          <a:hlinkClick r:id="rId13"/>
                        </a:rPr>
                        <a:t>50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9779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Географическая карта</a:t>
                      </a:r>
                      <a:endParaRPr/>
                    </a:p>
                  </a:txBody>
                  <a:tcPr marL="91450" marR="91450" marT="45725" marB="45725">
                    <a:lnL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Gill Sans"/>
                        <a:buNone/>
                      </a:pPr>
                      <a:r>
                        <a:rPr lang="en-US" sz="2000" b="0" i="0" u="sng" strike="noStrike" cap="none">
                          <a:solidFill>
                            <a:schemeClr val="hlink"/>
                          </a:solidFill>
                          <a:hlinkClick r:id="rId14"/>
                        </a:rPr>
                        <a:t>10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Gill Sans"/>
                        <a:buNone/>
                      </a:pPr>
                      <a:r>
                        <a:rPr lang="en-US" sz="2000" b="0" i="0" u="sng" strike="noStrike" cap="none">
                          <a:solidFill>
                            <a:schemeClr val="hlink"/>
                          </a:solidFill>
                          <a:hlinkClick r:id="rId15"/>
                        </a:rPr>
                        <a:t>20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Gill Sans"/>
                        <a:buNone/>
                      </a:pPr>
                      <a:r>
                        <a:rPr lang="en-US" sz="2000" b="0" i="0" u="sng" strike="noStrike" cap="none">
                          <a:solidFill>
                            <a:schemeClr val="hlink"/>
                          </a:solidFill>
                          <a:hlinkClick r:id="rId16"/>
                        </a:rPr>
                        <a:t>30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Gill Sans"/>
                        <a:buNone/>
                      </a:pPr>
                      <a:r>
                        <a:rPr lang="en-US" sz="2000" b="0" i="0" u="sng" strike="noStrike" cap="none">
                          <a:solidFill>
                            <a:schemeClr val="hlink"/>
                          </a:solidFill>
                          <a:hlinkClick r:id="rId17"/>
                        </a:rPr>
                        <a:t>40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Gill Sans"/>
                        <a:buNone/>
                      </a:pPr>
                      <a:r>
                        <a:rPr lang="en-US" sz="2000" b="0" i="0" u="sng" strike="noStrike" cap="none">
                          <a:solidFill>
                            <a:schemeClr val="hlink"/>
                          </a:solidFill>
                          <a:hlinkClick r:id="rId18"/>
                        </a:rPr>
                        <a:t>50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519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разное</a:t>
                      </a:r>
                      <a:endParaRPr/>
                    </a:p>
                  </a:txBody>
                  <a:tcPr marL="91450" marR="91450" marT="45725" marB="45725">
                    <a:lnL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Gill Sans"/>
                        <a:buNone/>
                      </a:pPr>
                      <a:r>
                        <a:rPr lang="en-US" sz="2000" b="0" i="0" u="sng" strike="noStrike" cap="none">
                          <a:solidFill>
                            <a:schemeClr val="hlink"/>
                          </a:solidFill>
                          <a:hlinkClick r:id="rId3"/>
                        </a:rPr>
                        <a:t>10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Gill Sans"/>
                        <a:buNone/>
                      </a:pPr>
                      <a:r>
                        <a:rPr lang="en-US" sz="2000" b="0" i="0" u="sng" strike="noStrike" cap="none">
                          <a:solidFill>
                            <a:schemeClr val="hlink"/>
                          </a:solidFill>
                          <a:hlinkClick r:id="rId3"/>
                        </a:rPr>
                        <a:t>20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Gill Sans"/>
                        <a:buNone/>
                      </a:pPr>
                      <a:r>
                        <a:rPr lang="en-US" sz="2000" b="0" i="0" u="sng" strike="noStrike" cap="none">
                          <a:solidFill>
                            <a:schemeClr val="hlink"/>
                          </a:solidFill>
                          <a:hlinkClick r:id="rId3"/>
                        </a:rPr>
                        <a:t>30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Gill Sans"/>
                        <a:buNone/>
                      </a:pPr>
                      <a:r>
                        <a:rPr lang="en-US" sz="2000" b="0" i="0" u="sng" strike="noStrike" cap="none">
                          <a:solidFill>
                            <a:schemeClr val="hlink"/>
                          </a:solidFill>
                          <a:hlinkClick r:id="rId3"/>
                        </a:rPr>
                        <a:t>40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Gill Sans"/>
                        <a:buNone/>
                      </a:pPr>
                      <a:r>
                        <a:rPr lang="en-US" sz="2000" b="0" i="0" u="sng" strike="noStrike" cap="none">
                          <a:solidFill>
                            <a:schemeClr val="hlink"/>
                          </a:solidFill>
                          <a:hlinkClick r:id="rId3"/>
                        </a:rPr>
                        <a:t>50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</a:tbl>
          </a:graphicData>
        </a:graphic>
      </p:graphicFrame>
      <p:pic>
        <p:nvPicPr>
          <p:cNvPr id="148" name="Google Shape;148;p20" descr="happybirth"/>
          <p:cNvPicPr preferRelativeResize="0"/>
          <p:nvPr/>
        </p:nvPicPr>
        <p:blipFill rotWithShape="1">
          <a:blip r:embed="rId19">
            <a:alphaModFix/>
          </a:blip>
          <a:srcRect/>
          <a:stretch/>
        </p:blipFill>
        <p:spPr>
          <a:xfrm>
            <a:off x="4343400" y="6324600"/>
            <a:ext cx="685800" cy="4810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/>
            </a:gs>
            <a:gs pos="100000">
              <a:schemeClr val="accent1"/>
            </a:gs>
          </a:gsLst>
          <a:lin ang="0" scaled="0"/>
        </a:gradFill>
        <a:effectLst/>
      </p:bgPr>
    </p:bg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38"/>
          <p:cNvSpPr txBox="1">
            <a:spLocks noGrp="1"/>
          </p:cNvSpPr>
          <p:nvPr>
            <p:ph type="body" idx="4294967295"/>
          </p:nvPr>
        </p:nvSpPr>
        <p:spPr>
          <a:xfrm>
            <a:off x="1258887" y="476250"/>
            <a:ext cx="7391400" cy="5792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65125" marR="0" lvl="0" indent="-28257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520"/>
              <a:buFont typeface="Noto Sans Symbols"/>
              <a:buNone/>
            </a:pPr>
            <a:r>
              <a:rPr lang="en-US" sz="44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  </a:t>
            </a:r>
            <a:r>
              <a:rPr lang="en-US" sz="4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Старший среди них – экватор.</a:t>
            </a:r>
            <a:br>
              <a:rPr lang="en-US" sz="4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</a:br>
            <a:r>
              <a:rPr lang="en-US" sz="4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И от севера до юга</a:t>
            </a:r>
            <a:br>
              <a:rPr lang="en-US" sz="4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</a:br>
            <a:r>
              <a:rPr lang="en-US" sz="4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Эти линии, ребята,</a:t>
            </a:r>
            <a:br>
              <a:rPr lang="en-US" sz="4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</a:br>
            <a:r>
              <a:rPr lang="en-US" sz="4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Параллельны все друг другу.</a:t>
            </a:r>
            <a:br>
              <a:rPr lang="en-US" sz="4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</a:br>
            <a:r>
              <a:rPr lang="en-US" sz="4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Догадаться вы сумели,</a:t>
            </a:r>
            <a:br>
              <a:rPr lang="en-US" sz="4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</a:br>
            <a:r>
              <a:rPr lang="en-US" sz="4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Что же это? …</a:t>
            </a:r>
            <a:br>
              <a:rPr lang="en-US" sz="4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</a:br>
            <a:endParaRPr/>
          </a:p>
        </p:txBody>
      </p:sp>
      <p:sp>
        <p:nvSpPr>
          <p:cNvPr id="298" name="Google Shape;298;p38"/>
          <p:cNvSpPr/>
          <p:nvPr/>
        </p:nvSpPr>
        <p:spPr>
          <a:xfrm>
            <a:off x="457200" y="5867400"/>
            <a:ext cx="762000" cy="685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19500" y="60000"/>
                </a:lnTo>
                <a:lnTo>
                  <a:pt x="29625" y="60000"/>
                </a:lnTo>
                <a:lnTo>
                  <a:pt x="29625" y="105000"/>
                </a:lnTo>
                <a:lnTo>
                  <a:pt x="90375" y="105000"/>
                </a:lnTo>
                <a:lnTo>
                  <a:pt x="90375" y="60000"/>
                </a:lnTo>
                <a:lnTo>
                  <a:pt x="100500" y="60000"/>
                </a:lnTo>
                <a:lnTo>
                  <a:pt x="85312" y="43125"/>
                </a:lnTo>
                <a:lnTo>
                  <a:pt x="85312" y="20625"/>
                </a:lnTo>
                <a:lnTo>
                  <a:pt x="75187" y="20625"/>
                </a:lnTo>
                <a:lnTo>
                  <a:pt x="75187" y="31875"/>
                </a:lnTo>
                <a:close/>
              </a:path>
              <a:path w="120000" h="120000" fill="darkenLess" extrusionOk="0">
                <a:moveTo>
                  <a:pt x="85312" y="43125"/>
                </a:moveTo>
                <a:lnTo>
                  <a:pt x="85312" y="20625"/>
                </a:lnTo>
                <a:lnTo>
                  <a:pt x="75187" y="20625"/>
                </a:lnTo>
                <a:lnTo>
                  <a:pt x="75187" y="31875"/>
                </a:lnTo>
                <a:close/>
                <a:moveTo>
                  <a:pt x="29625" y="60000"/>
                </a:moveTo>
                <a:lnTo>
                  <a:pt x="29625" y="105000"/>
                </a:lnTo>
                <a:lnTo>
                  <a:pt x="54938" y="105000"/>
                </a:lnTo>
                <a:lnTo>
                  <a:pt x="54938" y="82500"/>
                </a:lnTo>
                <a:lnTo>
                  <a:pt x="65062" y="82500"/>
                </a:lnTo>
                <a:lnTo>
                  <a:pt x="65062" y="105000"/>
                </a:lnTo>
                <a:lnTo>
                  <a:pt x="90375" y="105000"/>
                </a:lnTo>
                <a:lnTo>
                  <a:pt x="90375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19500" y="60000"/>
                </a:lnTo>
                <a:lnTo>
                  <a:pt x="100500" y="60000"/>
                </a:lnTo>
                <a:close/>
                <a:moveTo>
                  <a:pt x="54938" y="82500"/>
                </a:moveTo>
                <a:lnTo>
                  <a:pt x="65062" y="82500"/>
                </a:lnTo>
                <a:lnTo>
                  <a:pt x="65062" y="105000"/>
                </a:lnTo>
                <a:lnTo>
                  <a:pt x="54938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5187" y="31875"/>
                </a:lnTo>
                <a:lnTo>
                  <a:pt x="75187" y="20625"/>
                </a:lnTo>
                <a:lnTo>
                  <a:pt x="85312" y="20625"/>
                </a:lnTo>
                <a:lnTo>
                  <a:pt x="85312" y="43125"/>
                </a:lnTo>
                <a:lnTo>
                  <a:pt x="100500" y="60000"/>
                </a:lnTo>
                <a:lnTo>
                  <a:pt x="90375" y="60000"/>
                </a:lnTo>
                <a:lnTo>
                  <a:pt x="90375" y="105000"/>
                </a:lnTo>
                <a:lnTo>
                  <a:pt x="29625" y="105000"/>
                </a:lnTo>
                <a:lnTo>
                  <a:pt x="29625" y="60000"/>
                </a:lnTo>
                <a:lnTo>
                  <a:pt x="19500" y="60000"/>
                </a:lnTo>
                <a:close/>
                <a:moveTo>
                  <a:pt x="75187" y="31875"/>
                </a:moveTo>
                <a:lnTo>
                  <a:pt x="85312" y="43125"/>
                </a:lnTo>
                <a:moveTo>
                  <a:pt x="90375" y="60000"/>
                </a:moveTo>
                <a:lnTo>
                  <a:pt x="29625" y="60000"/>
                </a:lnTo>
                <a:moveTo>
                  <a:pt x="54938" y="105000"/>
                </a:moveTo>
                <a:lnTo>
                  <a:pt x="54938" y="82500"/>
                </a:lnTo>
                <a:lnTo>
                  <a:pt x="65062" y="82500"/>
                </a:lnTo>
                <a:lnTo>
                  <a:pt x="65062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99" name="Google Shape;299;p38" descr="crazy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077200" y="609600"/>
            <a:ext cx="452437" cy="609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lt1"/>
            </a:gs>
            <a:gs pos="100000">
              <a:srgbClr val="555555"/>
            </a:gs>
          </a:gsLst>
          <a:lin ang="5400000" scaled="0"/>
        </a:gradFill>
        <a:effectLst/>
      </p:bgPr>
    </p:bg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39"/>
          <p:cNvSpPr txBox="1">
            <a:spLocks noGrp="1"/>
          </p:cNvSpPr>
          <p:nvPr>
            <p:ph type="body" idx="4294967295"/>
          </p:nvPr>
        </p:nvSpPr>
        <p:spPr>
          <a:xfrm>
            <a:off x="1524000" y="765175"/>
            <a:ext cx="7620000" cy="53641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65125" marR="0" lvl="0" indent="-28257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520"/>
              <a:buFont typeface="Noto Sans Symbols"/>
              <a:buNone/>
            </a:pPr>
            <a:r>
              <a:rPr lang="en-US" sz="44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 </a:t>
            </a:r>
            <a:endParaRPr/>
          </a:p>
          <a:p>
            <a:pPr marL="365125" marR="0" lvl="0" indent="-282575" algn="ctr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3840"/>
              <a:buFont typeface="Noto Sans Symbols"/>
              <a:buNone/>
            </a:pPr>
            <a:r>
              <a:rPr lang="en-US" sz="4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Глобус весь пересекают,</a:t>
            </a:r>
            <a:br>
              <a:rPr lang="en-US" sz="4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</a:br>
            <a:r>
              <a:rPr lang="en-US" sz="4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Сходятся на полюсах.</a:t>
            </a:r>
            <a:br>
              <a:rPr lang="en-US" sz="4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</a:br>
            <a:r>
              <a:rPr lang="en-US" sz="4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Постепенно подвигают</a:t>
            </a:r>
            <a:br>
              <a:rPr lang="en-US" sz="4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</a:br>
            <a:r>
              <a:rPr lang="en-US" sz="4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Стрелки на любых часах.</a:t>
            </a:r>
            <a:br>
              <a:rPr lang="en-US" sz="4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</a:br>
            <a:r>
              <a:rPr lang="en-US" sz="4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Через сушу, океаны</a:t>
            </a:r>
            <a:br>
              <a:rPr lang="en-US" sz="4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</a:br>
            <a:r>
              <a:rPr lang="en-US" sz="4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Пролегли …</a:t>
            </a:r>
            <a:endParaRPr/>
          </a:p>
        </p:txBody>
      </p:sp>
      <p:sp>
        <p:nvSpPr>
          <p:cNvPr id="305" name="Google Shape;305;p39"/>
          <p:cNvSpPr/>
          <p:nvPr/>
        </p:nvSpPr>
        <p:spPr>
          <a:xfrm>
            <a:off x="685800" y="6019800"/>
            <a:ext cx="762000" cy="685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19500" y="60000"/>
                </a:lnTo>
                <a:lnTo>
                  <a:pt x="29625" y="60000"/>
                </a:lnTo>
                <a:lnTo>
                  <a:pt x="29625" y="105000"/>
                </a:lnTo>
                <a:lnTo>
                  <a:pt x="90375" y="105000"/>
                </a:lnTo>
                <a:lnTo>
                  <a:pt x="90375" y="60000"/>
                </a:lnTo>
                <a:lnTo>
                  <a:pt x="100500" y="60000"/>
                </a:lnTo>
                <a:lnTo>
                  <a:pt x="85312" y="43125"/>
                </a:lnTo>
                <a:lnTo>
                  <a:pt x="85312" y="20625"/>
                </a:lnTo>
                <a:lnTo>
                  <a:pt x="75187" y="20625"/>
                </a:lnTo>
                <a:lnTo>
                  <a:pt x="75187" y="31875"/>
                </a:lnTo>
                <a:close/>
              </a:path>
              <a:path w="120000" h="120000" fill="darkenLess" extrusionOk="0">
                <a:moveTo>
                  <a:pt x="85312" y="43125"/>
                </a:moveTo>
                <a:lnTo>
                  <a:pt x="85312" y="20625"/>
                </a:lnTo>
                <a:lnTo>
                  <a:pt x="75187" y="20625"/>
                </a:lnTo>
                <a:lnTo>
                  <a:pt x="75187" y="31875"/>
                </a:lnTo>
                <a:close/>
                <a:moveTo>
                  <a:pt x="29625" y="60000"/>
                </a:moveTo>
                <a:lnTo>
                  <a:pt x="29625" y="105000"/>
                </a:lnTo>
                <a:lnTo>
                  <a:pt x="54938" y="105000"/>
                </a:lnTo>
                <a:lnTo>
                  <a:pt x="54938" y="82500"/>
                </a:lnTo>
                <a:lnTo>
                  <a:pt x="65062" y="82500"/>
                </a:lnTo>
                <a:lnTo>
                  <a:pt x="65062" y="105000"/>
                </a:lnTo>
                <a:lnTo>
                  <a:pt x="90375" y="105000"/>
                </a:lnTo>
                <a:lnTo>
                  <a:pt x="90375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19500" y="60000"/>
                </a:lnTo>
                <a:lnTo>
                  <a:pt x="100500" y="60000"/>
                </a:lnTo>
                <a:close/>
                <a:moveTo>
                  <a:pt x="54938" y="82500"/>
                </a:moveTo>
                <a:lnTo>
                  <a:pt x="65062" y="82500"/>
                </a:lnTo>
                <a:lnTo>
                  <a:pt x="65062" y="105000"/>
                </a:lnTo>
                <a:lnTo>
                  <a:pt x="54938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5187" y="31875"/>
                </a:lnTo>
                <a:lnTo>
                  <a:pt x="75187" y="20625"/>
                </a:lnTo>
                <a:lnTo>
                  <a:pt x="85312" y="20625"/>
                </a:lnTo>
                <a:lnTo>
                  <a:pt x="85312" y="43125"/>
                </a:lnTo>
                <a:lnTo>
                  <a:pt x="100500" y="60000"/>
                </a:lnTo>
                <a:lnTo>
                  <a:pt x="90375" y="60000"/>
                </a:lnTo>
                <a:lnTo>
                  <a:pt x="90375" y="105000"/>
                </a:lnTo>
                <a:lnTo>
                  <a:pt x="29625" y="105000"/>
                </a:lnTo>
                <a:lnTo>
                  <a:pt x="29625" y="60000"/>
                </a:lnTo>
                <a:lnTo>
                  <a:pt x="19500" y="60000"/>
                </a:lnTo>
                <a:close/>
                <a:moveTo>
                  <a:pt x="75187" y="31875"/>
                </a:moveTo>
                <a:lnTo>
                  <a:pt x="85312" y="43125"/>
                </a:lnTo>
                <a:moveTo>
                  <a:pt x="90375" y="60000"/>
                </a:moveTo>
                <a:lnTo>
                  <a:pt x="29625" y="60000"/>
                </a:lnTo>
                <a:moveTo>
                  <a:pt x="54938" y="105000"/>
                </a:moveTo>
                <a:lnTo>
                  <a:pt x="54938" y="82500"/>
                </a:lnTo>
                <a:lnTo>
                  <a:pt x="65062" y="82500"/>
                </a:lnTo>
                <a:lnTo>
                  <a:pt x="65062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06" name="Google Shape;306;p39" descr="imho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467600" y="5334000"/>
            <a:ext cx="839787" cy="990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lt1"/>
            </a:gs>
            <a:gs pos="100000">
              <a:srgbClr val="FF66CC"/>
            </a:gs>
          </a:gsLst>
          <a:lin ang="0" scaled="0"/>
        </a:gradFill>
        <a:effectLst/>
      </p:bgPr>
    </p:bg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40"/>
          <p:cNvSpPr txBox="1">
            <a:spLocks noGrp="1"/>
          </p:cNvSpPr>
          <p:nvPr>
            <p:ph type="body" idx="4294967295"/>
          </p:nvPr>
        </p:nvSpPr>
        <p:spPr>
          <a:xfrm>
            <a:off x="1258887" y="620712"/>
            <a:ext cx="7696200" cy="54403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65125" marR="0" lvl="0" indent="-28257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840"/>
              <a:buFont typeface="Noto Sans Symbols"/>
              <a:buNone/>
            </a:pPr>
            <a:endParaRPr sz="4800" b="0" i="0" u="none" strike="noStrike" cap="none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  <a:p>
            <a:pPr marL="365125" marR="0" lvl="0" indent="-282575" algn="ctr" rtl="0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3840"/>
              <a:buFont typeface="Noto Sans Symbols"/>
              <a:buNone/>
            </a:pPr>
            <a:r>
              <a:rPr lang="en-US" sz="4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Глобус делит ровная</a:t>
            </a:r>
            <a:br>
              <a:rPr lang="en-US" sz="4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</a:br>
            <a:r>
              <a:rPr lang="en-US" sz="4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Линия условная.</a:t>
            </a:r>
            <a:br>
              <a:rPr lang="en-US" sz="4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</a:br>
            <a:r>
              <a:rPr lang="en-US" sz="4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Выше – север, ниже – юг.</a:t>
            </a:r>
            <a:br>
              <a:rPr lang="en-US" sz="4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</a:br>
            <a:r>
              <a:rPr lang="en-US" sz="4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Назови границу, друг.</a:t>
            </a:r>
            <a:br>
              <a:rPr lang="en-US" sz="4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</a:br>
            <a:endParaRPr/>
          </a:p>
        </p:txBody>
      </p:sp>
      <p:sp>
        <p:nvSpPr>
          <p:cNvPr id="312" name="Google Shape;312;p40"/>
          <p:cNvSpPr/>
          <p:nvPr/>
        </p:nvSpPr>
        <p:spPr>
          <a:xfrm>
            <a:off x="609600" y="5943600"/>
            <a:ext cx="685800" cy="685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15000" y="60000"/>
                </a:lnTo>
                <a:lnTo>
                  <a:pt x="26250" y="60000"/>
                </a:lnTo>
                <a:lnTo>
                  <a:pt x="26250" y="105000"/>
                </a:lnTo>
                <a:lnTo>
                  <a:pt x="93750" y="105000"/>
                </a:lnTo>
                <a:lnTo>
                  <a:pt x="93750" y="60000"/>
                </a:lnTo>
                <a:lnTo>
                  <a:pt x="105000" y="60000"/>
                </a:lnTo>
                <a:lnTo>
                  <a:pt x="88125" y="43125"/>
                </a:lnTo>
                <a:lnTo>
                  <a:pt x="88125" y="20625"/>
                </a:lnTo>
                <a:lnTo>
                  <a:pt x="76875" y="20625"/>
                </a:lnTo>
                <a:lnTo>
                  <a:pt x="76875" y="31875"/>
                </a:lnTo>
                <a:close/>
              </a:path>
              <a:path w="120000" h="120000" fill="darkenLess" extrusionOk="0">
                <a:moveTo>
                  <a:pt x="88125" y="43125"/>
                </a:moveTo>
                <a:lnTo>
                  <a:pt x="88125" y="20625"/>
                </a:lnTo>
                <a:lnTo>
                  <a:pt x="76875" y="20625"/>
                </a:lnTo>
                <a:lnTo>
                  <a:pt x="76875" y="31875"/>
                </a:lnTo>
                <a:close/>
                <a:moveTo>
                  <a:pt x="26250" y="60000"/>
                </a:moveTo>
                <a:lnTo>
                  <a:pt x="26250" y="105000"/>
                </a:lnTo>
                <a:lnTo>
                  <a:pt x="54375" y="105000"/>
                </a:lnTo>
                <a:lnTo>
                  <a:pt x="54375" y="82500"/>
                </a:lnTo>
                <a:lnTo>
                  <a:pt x="65625" y="82500"/>
                </a:lnTo>
                <a:lnTo>
                  <a:pt x="65625" y="105000"/>
                </a:lnTo>
                <a:lnTo>
                  <a:pt x="93750" y="105000"/>
                </a:lnTo>
                <a:lnTo>
                  <a:pt x="93750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15000" y="60000"/>
                </a:lnTo>
                <a:lnTo>
                  <a:pt x="105000" y="60000"/>
                </a:lnTo>
                <a:close/>
                <a:moveTo>
                  <a:pt x="54375" y="82500"/>
                </a:moveTo>
                <a:lnTo>
                  <a:pt x="65625" y="82500"/>
                </a:lnTo>
                <a:lnTo>
                  <a:pt x="65625" y="105000"/>
                </a:lnTo>
                <a:lnTo>
                  <a:pt x="54375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6875" y="31875"/>
                </a:lnTo>
                <a:lnTo>
                  <a:pt x="76875" y="20625"/>
                </a:lnTo>
                <a:lnTo>
                  <a:pt x="88125" y="20625"/>
                </a:lnTo>
                <a:lnTo>
                  <a:pt x="88125" y="43125"/>
                </a:lnTo>
                <a:lnTo>
                  <a:pt x="105000" y="60000"/>
                </a:lnTo>
                <a:lnTo>
                  <a:pt x="93750" y="60000"/>
                </a:lnTo>
                <a:lnTo>
                  <a:pt x="93750" y="105000"/>
                </a:lnTo>
                <a:lnTo>
                  <a:pt x="26250" y="105000"/>
                </a:lnTo>
                <a:lnTo>
                  <a:pt x="26250" y="60000"/>
                </a:lnTo>
                <a:lnTo>
                  <a:pt x="15000" y="60000"/>
                </a:lnTo>
                <a:close/>
                <a:moveTo>
                  <a:pt x="76875" y="31875"/>
                </a:moveTo>
                <a:lnTo>
                  <a:pt x="88125" y="43125"/>
                </a:lnTo>
                <a:moveTo>
                  <a:pt x="93750" y="60000"/>
                </a:moveTo>
                <a:lnTo>
                  <a:pt x="26250" y="60000"/>
                </a:lnTo>
                <a:moveTo>
                  <a:pt x="54375" y="105000"/>
                </a:moveTo>
                <a:lnTo>
                  <a:pt x="54375" y="82500"/>
                </a:lnTo>
                <a:lnTo>
                  <a:pt x="65625" y="82500"/>
                </a:lnTo>
                <a:lnTo>
                  <a:pt x="65625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13" name="Google Shape;313;p40" descr="by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848600" y="5638800"/>
            <a:ext cx="838200" cy="5826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/>
            </a:gs>
            <a:gs pos="50000">
              <a:schemeClr val="lt1"/>
            </a:gs>
            <a:gs pos="100000">
              <a:schemeClr val="accent2"/>
            </a:gs>
          </a:gsLst>
          <a:lin ang="5400000" scaled="0"/>
        </a:gradFill>
        <a:effectLst/>
      </p:bgPr>
    </p:bg>
    <p:spTree>
      <p:nvGrpSpPr>
        <p:cNvPr id="1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41"/>
          <p:cNvSpPr txBox="1">
            <a:spLocks noGrp="1"/>
          </p:cNvSpPr>
          <p:nvPr>
            <p:ph type="body" idx="4294967295"/>
          </p:nvPr>
        </p:nvSpPr>
        <p:spPr>
          <a:xfrm>
            <a:off x="539750" y="1125537"/>
            <a:ext cx="8208962" cy="4830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65125" marR="0" lvl="0" indent="-28257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760"/>
              <a:buFont typeface="Noto Sans Symbols"/>
              <a:buNone/>
            </a:pPr>
            <a:r>
              <a:rPr lang="en-US" sz="7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 Из чего состоит градусная сеть?</a:t>
            </a:r>
            <a:endParaRPr/>
          </a:p>
        </p:txBody>
      </p:sp>
      <p:sp>
        <p:nvSpPr>
          <p:cNvPr id="319" name="Google Shape;319;p41"/>
          <p:cNvSpPr/>
          <p:nvPr/>
        </p:nvSpPr>
        <p:spPr>
          <a:xfrm>
            <a:off x="685800" y="5791200"/>
            <a:ext cx="762000" cy="609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4000" y="60000"/>
                </a:lnTo>
                <a:lnTo>
                  <a:pt x="33000" y="60000"/>
                </a:lnTo>
                <a:lnTo>
                  <a:pt x="33000" y="105000"/>
                </a:lnTo>
                <a:lnTo>
                  <a:pt x="87000" y="105000"/>
                </a:lnTo>
                <a:lnTo>
                  <a:pt x="87000" y="60000"/>
                </a:lnTo>
                <a:lnTo>
                  <a:pt x="96000" y="60000"/>
                </a:lnTo>
                <a:lnTo>
                  <a:pt x="82500" y="43125"/>
                </a:lnTo>
                <a:lnTo>
                  <a:pt x="82500" y="20625"/>
                </a:lnTo>
                <a:lnTo>
                  <a:pt x="73500" y="20625"/>
                </a:lnTo>
                <a:lnTo>
                  <a:pt x="73500" y="31875"/>
                </a:lnTo>
                <a:close/>
              </a:path>
              <a:path w="120000" h="120000" fill="darkenLess" extrusionOk="0">
                <a:moveTo>
                  <a:pt x="82500" y="43125"/>
                </a:moveTo>
                <a:lnTo>
                  <a:pt x="82500" y="20625"/>
                </a:lnTo>
                <a:lnTo>
                  <a:pt x="73500" y="20625"/>
                </a:lnTo>
                <a:lnTo>
                  <a:pt x="73500" y="31875"/>
                </a:lnTo>
                <a:close/>
                <a:moveTo>
                  <a:pt x="33000" y="60000"/>
                </a:moveTo>
                <a:lnTo>
                  <a:pt x="33000" y="105000"/>
                </a:lnTo>
                <a:lnTo>
                  <a:pt x="55500" y="105000"/>
                </a:lnTo>
                <a:lnTo>
                  <a:pt x="55500" y="82500"/>
                </a:lnTo>
                <a:lnTo>
                  <a:pt x="64500" y="82500"/>
                </a:lnTo>
                <a:lnTo>
                  <a:pt x="64500" y="105000"/>
                </a:lnTo>
                <a:lnTo>
                  <a:pt x="87000" y="105000"/>
                </a:lnTo>
                <a:lnTo>
                  <a:pt x="87000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24000" y="60000"/>
                </a:lnTo>
                <a:lnTo>
                  <a:pt x="96000" y="60000"/>
                </a:lnTo>
                <a:close/>
                <a:moveTo>
                  <a:pt x="55500" y="82500"/>
                </a:moveTo>
                <a:lnTo>
                  <a:pt x="64500" y="82500"/>
                </a:lnTo>
                <a:lnTo>
                  <a:pt x="64500" y="105000"/>
                </a:lnTo>
                <a:lnTo>
                  <a:pt x="55500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3500" y="31875"/>
                </a:lnTo>
                <a:lnTo>
                  <a:pt x="73500" y="20625"/>
                </a:lnTo>
                <a:lnTo>
                  <a:pt x="82500" y="20625"/>
                </a:lnTo>
                <a:lnTo>
                  <a:pt x="82500" y="43125"/>
                </a:lnTo>
                <a:lnTo>
                  <a:pt x="96000" y="60000"/>
                </a:lnTo>
                <a:lnTo>
                  <a:pt x="87000" y="60000"/>
                </a:lnTo>
                <a:lnTo>
                  <a:pt x="87000" y="105000"/>
                </a:lnTo>
                <a:lnTo>
                  <a:pt x="33000" y="105000"/>
                </a:lnTo>
                <a:lnTo>
                  <a:pt x="33000" y="60000"/>
                </a:lnTo>
                <a:lnTo>
                  <a:pt x="24000" y="60000"/>
                </a:lnTo>
                <a:close/>
                <a:moveTo>
                  <a:pt x="73500" y="31875"/>
                </a:moveTo>
                <a:lnTo>
                  <a:pt x="82500" y="43125"/>
                </a:lnTo>
                <a:moveTo>
                  <a:pt x="87000" y="60000"/>
                </a:moveTo>
                <a:lnTo>
                  <a:pt x="33000" y="60000"/>
                </a:lnTo>
                <a:moveTo>
                  <a:pt x="55500" y="105000"/>
                </a:moveTo>
                <a:lnTo>
                  <a:pt x="55500" y="82500"/>
                </a:lnTo>
                <a:lnTo>
                  <a:pt x="64500" y="82500"/>
                </a:lnTo>
                <a:lnTo>
                  <a:pt x="64500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20" name="Google Shape;320;p41" descr="tongu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620000" y="5638800"/>
            <a:ext cx="1028700" cy="102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66FFCC"/>
            </a:gs>
            <a:gs pos="50000">
              <a:schemeClr val="accent1"/>
            </a:gs>
            <a:gs pos="100000">
              <a:srgbClr val="66FFCC"/>
            </a:gs>
          </a:gsLst>
          <a:lin ang="18900000" scaled="0"/>
        </a:gradFill>
        <a:effectLst/>
      </p:bgPr>
    </p:bg>
    <p:spTree>
      <p:nvGrpSpPr>
        <p:cNvPr id="1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42"/>
          <p:cNvSpPr txBox="1">
            <a:spLocks noGrp="1"/>
          </p:cNvSpPr>
          <p:nvPr>
            <p:ph type="body" idx="4294967295"/>
          </p:nvPr>
        </p:nvSpPr>
        <p:spPr>
          <a:xfrm>
            <a:off x="971550" y="404812"/>
            <a:ext cx="7467600" cy="57451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65125" marR="0" lvl="0" indent="-282575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280"/>
              <a:buFont typeface="Noto Sans Symbols"/>
              <a:buNone/>
            </a:pPr>
            <a:r>
              <a:rPr lang="en-US" sz="66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Островное государство, которое знаменито производством сахара и сигар.</a:t>
            </a:r>
            <a:endParaRPr/>
          </a:p>
        </p:txBody>
      </p:sp>
      <p:sp>
        <p:nvSpPr>
          <p:cNvPr id="326" name="Google Shape;326;p42"/>
          <p:cNvSpPr/>
          <p:nvPr/>
        </p:nvSpPr>
        <p:spPr>
          <a:xfrm>
            <a:off x="685800" y="5791200"/>
            <a:ext cx="762000" cy="685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19500" y="60000"/>
                </a:lnTo>
                <a:lnTo>
                  <a:pt x="29625" y="60000"/>
                </a:lnTo>
                <a:lnTo>
                  <a:pt x="29625" y="105000"/>
                </a:lnTo>
                <a:lnTo>
                  <a:pt x="90375" y="105000"/>
                </a:lnTo>
                <a:lnTo>
                  <a:pt x="90375" y="60000"/>
                </a:lnTo>
                <a:lnTo>
                  <a:pt x="100500" y="60000"/>
                </a:lnTo>
                <a:lnTo>
                  <a:pt x="85312" y="43125"/>
                </a:lnTo>
                <a:lnTo>
                  <a:pt x="85312" y="20625"/>
                </a:lnTo>
                <a:lnTo>
                  <a:pt x="75187" y="20625"/>
                </a:lnTo>
                <a:lnTo>
                  <a:pt x="75187" y="31875"/>
                </a:lnTo>
                <a:close/>
              </a:path>
              <a:path w="120000" h="120000" fill="darkenLess" extrusionOk="0">
                <a:moveTo>
                  <a:pt x="85312" y="43125"/>
                </a:moveTo>
                <a:lnTo>
                  <a:pt x="85312" y="20625"/>
                </a:lnTo>
                <a:lnTo>
                  <a:pt x="75187" y="20625"/>
                </a:lnTo>
                <a:lnTo>
                  <a:pt x="75187" y="31875"/>
                </a:lnTo>
                <a:close/>
                <a:moveTo>
                  <a:pt x="29625" y="60000"/>
                </a:moveTo>
                <a:lnTo>
                  <a:pt x="29625" y="105000"/>
                </a:lnTo>
                <a:lnTo>
                  <a:pt x="54938" y="105000"/>
                </a:lnTo>
                <a:lnTo>
                  <a:pt x="54938" y="82500"/>
                </a:lnTo>
                <a:lnTo>
                  <a:pt x="65062" y="82500"/>
                </a:lnTo>
                <a:lnTo>
                  <a:pt x="65062" y="105000"/>
                </a:lnTo>
                <a:lnTo>
                  <a:pt x="90375" y="105000"/>
                </a:lnTo>
                <a:lnTo>
                  <a:pt x="90375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19500" y="60000"/>
                </a:lnTo>
                <a:lnTo>
                  <a:pt x="100500" y="60000"/>
                </a:lnTo>
                <a:close/>
                <a:moveTo>
                  <a:pt x="54938" y="82500"/>
                </a:moveTo>
                <a:lnTo>
                  <a:pt x="65062" y="82500"/>
                </a:lnTo>
                <a:lnTo>
                  <a:pt x="65062" y="105000"/>
                </a:lnTo>
                <a:lnTo>
                  <a:pt x="54938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5187" y="31875"/>
                </a:lnTo>
                <a:lnTo>
                  <a:pt x="75187" y="20625"/>
                </a:lnTo>
                <a:lnTo>
                  <a:pt x="85312" y="20625"/>
                </a:lnTo>
                <a:lnTo>
                  <a:pt x="85312" y="43125"/>
                </a:lnTo>
                <a:lnTo>
                  <a:pt x="100500" y="60000"/>
                </a:lnTo>
                <a:lnTo>
                  <a:pt x="90375" y="60000"/>
                </a:lnTo>
                <a:lnTo>
                  <a:pt x="90375" y="105000"/>
                </a:lnTo>
                <a:lnTo>
                  <a:pt x="29625" y="105000"/>
                </a:lnTo>
                <a:lnTo>
                  <a:pt x="29625" y="60000"/>
                </a:lnTo>
                <a:lnTo>
                  <a:pt x="19500" y="60000"/>
                </a:lnTo>
                <a:close/>
                <a:moveTo>
                  <a:pt x="75187" y="31875"/>
                </a:moveTo>
                <a:lnTo>
                  <a:pt x="85312" y="43125"/>
                </a:lnTo>
                <a:moveTo>
                  <a:pt x="90375" y="60000"/>
                </a:moveTo>
                <a:lnTo>
                  <a:pt x="29625" y="60000"/>
                </a:lnTo>
                <a:moveTo>
                  <a:pt x="54938" y="105000"/>
                </a:moveTo>
                <a:lnTo>
                  <a:pt x="54938" y="82500"/>
                </a:lnTo>
                <a:lnTo>
                  <a:pt x="65062" y="82500"/>
                </a:lnTo>
                <a:lnTo>
                  <a:pt x="65062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27" name="Google Shape;327;p42" descr="blink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848600" y="5791200"/>
            <a:ext cx="685800" cy="685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lt1"/>
            </a:gs>
            <a:gs pos="50000">
              <a:srgbClr val="99FFCC"/>
            </a:gs>
            <a:gs pos="100000">
              <a:schemeClr val="lt1"/>
            </a:gs>
          </a:gsLst>
          <a:lin ang="18900000" scaled="0"/>
        </a:gradFill>
        <a:effectLst/>
      </p:bgPr>
    </p:bg>
    <p:spTree>
      <p:nvGrpSpPr>
        <p:cNvPr id="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43"/>
          <p:cNvSpPr txBox="1">
            <a:spLocks noGrp="1"/>
          </p:cNvSpPr>
          <p:nvPr>
            <p:ph type="body" idx="4294967295"/>
          </p:nvPr>
        </p:nvSpPr>
        <p:spPr>
          <a:xfrm>
            <a:off x="1258887" y="333375"/>
            <a:ext cx="7543800" cy="4525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65125" marR="0" lvl="0" indent="-28257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Noto Sans Symbols"/>
              <a:buNone/>
            </a:pPr>
            <a:r>
              <a:rPr lang="en-US" sz="40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Что обозначает данный условный знак?</a:t>
            </a:r>
            <a:endParaRPr/>
          </a:p>
        </p:txBody>
      </p:sp>
      <p:sp>
        <p:nvSpPr>
          <p:cNvPr id="333" name="Google Shape;333;p43"/>
          <p:cNvSpPr/>
          <p:nvPr/>
        </p:nvSpPr>
        <p:spPr>
          <a:xfrm>
            <a:off x="250825" y="5949950"/>
            <a:ext cx="838200" cy="685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3182" y="60000"/>
                </a:lnTo>
                <a:lnTo>
                  <a:pt x="32386" y="60000"/>
                </a:lnTo>
                <a:lnTo>
                  <a:pt x="32386" y="105000"/>
                </a:lnTo>
                <a:lnTo>
                  <a:pt x="87614" y="105000"/>
                </a:lnTo>
                <a:lnTo>
                  <a:pt x="87614" y="60000"/>
                </a:lnTo>
                <a:lnTo>
                  <a:pt x="96818" y="60000"/>
                </a:lnTo>
                <a:lnTo>
                  <a:pt x="83011" y="43125"/>
                </a:lnTo>
                <a:lnTo>
                  <a:pt x="83011" y="20625"/>
                </a:lnTo>
                <a:lnTo>
                  <a:pt x="73807" y="20625"/>
                </a:lnTo>
                <a:lnTo>
                  <a:pt x="73807" y="31875"/>
                </a:lnTo>
                <a:close/>
              </a:path>
              <a:path w="120000" h="120000" fill="darkenLess" extrusionOk="0">
                <a:moveTo>
                  <a:pt x="83011" y="43125"/>
                </a:moveTo>
                <a:lnTo>
                  <a:pt x="83011" y="20625"/>
                </a:lnTo>
                <a:lnTo>
                  <a:pt x="73807" y="20625"/>
                </a:lnTo>
                <a:lnTo>
                  <a:pt x="73807" y="31875"/>
                </a:lnTo>
                <a:close/>
                <a:moveTo>
                  <a:pt x="32386" y="60000"/>
                </a:moveTo>
                <a:lnTo>
                  <a:pt x="32386" y="105000"/>
                </a:lnTo>
                <a:lnTo>
                  <a:pt x="55398" y="105000"/>
                </a:lnTo>
                <a:lnTo>
                  <a:pt x="55398" y="82500"/>
                </a:lnTo>
                <a:lnTo>
                  <a:pt x="64602" y="82500"/>
                </a:lnTo>
                <a:lnTo>
                  <a:pt x="64602" y="105000"/>
                </a:lnTo>
                <a:lnTo>
                  <a:pt x="87614" y="105000"/>
                </a:lnTo>
                <a:lnTo>
                  <a:pt x="87614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23182" y="60000"/>
                </a:lnTo>
                <a:lnTo>
                  <a:pt x="96818" y="60000"/>
                </a:lnTo>
                <a:close/>
                <a:moveTo>
                  <a:pt x="55398" y="82500"/>
                </a:moveTo>
                <a:lnTo>
                  <a:pt x="64602" y="82500"/>
                </a:lnTo>
                <a:lnTo>
                  <a:pt x="64602" y="105000"/>
                </a:lnTo>
                <a:lnTo>
                  <a:pt x="55398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3807" y="31875"/>
                </a:lnTo>
                <a:lnTo>
                  <a:pt x="73807" y="20625"/>
                </a:lnTo>
                <a:lnTo>
                  <a:pt x="83011" y="20625"/>
                </a:lnTo>
                <a:lnTo>
                  <a:pt x="83011" y="43125"/>
                </a:lnTo>
                <a:lnTo>
                  <a:pt x="96818" y="60000"/>
                </a:lnTo>
                <a:lnTo>
                  <a:pt x="87614" y="60000"/>
                </a:lnTo>
                <a:lnTo>
                  <a:pt x="87614" y="105000"/>
                </a:lnTo>
                <a:lnTo>
                  <a:pt x="32386" y="105000"/>
                </a:lnTo>
                <a:lnTo>
                  <a:pt x="32386" y="60000"/>
                </a:lnTo>
                <a:lnTo>
                  <a:pt x="23182" y="60000"/>
                </a:lnTo>
                <a:close/>
                <a:moveTo>
                  <a:pt x="73807" y="31875"/>
                </a:moveTo>
                <a:lnTo>
                  <a:pt x="83011" y="43125"/>
                </a:lnTo>
                <a:moveTo>
                  <a:pt x="87614" y="60000"/>
                </a:moveTo>
                <a:lnTo>
                  <a:pt x="32386" y="60000"/>
                </a:lnTo>
                <a:moveTo>
                  <a:pt x="55398" y="105000"/>
                </a:moveTo>
                <a:lnTo>
                  <a:pt x="55398" y="82500"/>
                </a:lnTo>
                <a:lnTo>
                  <a:pt x="64602" y="82500"/>
                </a:lnTo>
                <a:lnTo>
                  <a:pt x="64602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4" name="Google Shape;334;p43"/>
          <p:cNvSpPr/>
          <p:nvPr/>
        </p:nvSpPr>
        <p:spPr>
          <a:xfrm>
            <a:off x="5867400" y="5589587"/>
            <a:ext cx="2628900" cy="874712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l"/>
            <a:r>
              <a:rPr b="0" i="0">
                <a:ln w="9525" cap="flat" cmpd="sng">
                  <a:solidFill>
                    <a:srgbClr val="000000"/>
                  </a:solidFill>
                  <a:prstDash val="solid"/>
                  <a:miter lim="800000"/>
                  <a:headEnd type="none" w="sm" len="sm"/>
                  <a:tailEnd type="none" w="sm" len="sm"/>
                </a:ln>
                <a:gradFill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0"/>
                </a:gradFill>
                <a:latin typeface="Impact"/>
              </a:rPr>
              <a:t>Луг </a:t>
            </a:r>
          </a:p>
        </p:txBody>
      </p:sp>
      <p:pic>
        <p:nvPicPr>
          <p:cNvPr id="335" name="Google Shape;335;p4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243137" y="2152650"/>
            <a:ext cx="188912" cy="730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6" name="Google Shape;336;p4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382837" y="2152650"/>
            <a:ext cx="188912" cy="730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7" name="Google Shape;337;p4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322637" y="2152650"/>
            <a:ext cx="188912" cy="73025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38" name="Google Shape;338;p43"/>
          <p:cNvCxnSpPr/>
          <p:nvPr/>
        </p:nvCxnSpPr>
        <p:spPr>
          <a:xfrm>
            <a:off x="3563937" y="2205037"/>
            <a:ext cx="0" cy="503237"/>
          </a:xfrm>
          <a:prstGeom prst="straightConnector1">
            <a:avLst/>
          </a:prstGeom>
          <a:noFill/>
          <a:ln w="254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5400" dir="5400000">
              <a:srgbClr val="000000">
                <a:alpha val="42745"/>
              </a:srgbClr>
            </a:outerShdw>
          </a:effectLst>
        </p:spPr>
      </p:cxnSp>
      <p:pic>
        <p:nvPicPr>
          <p:cNvPr id="339" name="Google Shape;339;p43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749550" y="3084512"/>
            <a:ext cx="188912" cy="658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340" name="Google Shape;340;p43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2889250" y="3084512"/>
            <a:ext cx="188912" cy="658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341" name="Google Shape;341;p43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3829050" y="3084512"/>
            <a:ext cx="188912" cy="65881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42" name="Google Shape;342;p43"/>
          <p:cNvCxnSpPr/>
          <p:nvPr/>
        </p:nvCxnSpPr>
        <p:spPr>
          <a:xfrm>
            <a:off x="3779837" y="3141662"/>
            <a:ext cx="0" cy="503237"/>
          </a:xfrm>
          <a:prstGeom prst="straightConnector1">
            <a:avLst/>
          </a:prstGeom>
          <a:noFill/>
          <a:ln w="254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5400" dir="5400000">
              <a:srgbClr val="000000">
                <a:alpha val="42745"/>
              </a:srgbClr>
            </a:outerShdw>
          </a:effectLst>
        </p:spPr>
      </p:cxnSp>
      <p:pic>
        <p:nvPicPr>
          <p:cNvPr id="343" name="Google Shape;343;p43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4475162" y="2225675"/>
            <a:ext cx="188912" cy="657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44" name="Google Shape;344;p43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4327525" y="2225675"/>
            <a:ext cx="184150" cy="657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6699FF"/>
            </a:gs>
            <a:gs pos="100000">
              <a:srgbClr val="99BBFF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p44"/>
          <p:cNvSpPr txBox="1">
            <a:spLocks noGrp="1"/>
          </p:cNvSpPr>
          <p:nvPr>
            <p:ph type="body" idx="4294967295"/>
          </p:nvPr>
        </p:nvSpPr>
        <p:spPr>
          <a:xfrm>
            <a:off x="684212" y="0"/>
            <a:ext cx="7772400" cy="5592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65125" marR="0" lvl="0" indent="-28257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560"/>
              <a:buFont typeface="Noto Sans Symbols"/>
              <a:buNone/>
            </a:pPr>
            <a:r>
              <a:rPr lang="en-US" sz="3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   </a:t>
            </a:r>
            <a:r>
              <a:rPr lang="en-US" sz="60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Что обозначает условный знак?</a:t>
            </a:r>
            <a:endParaRPr/>
          </a:p>
        </p:txBody>
      </p:sp>
      <p:sp>
        <p:nvSpPr>
          <p:cNvPr id="350" name="Google Shape;350;p44"/>
          <p:cNvSpPr/>
          <p:nvPr/>
        </p:nvSpPr>
        <p:spPr>
          <a:xfrm>
            <a:off x="533400" y="5867400"/>
            <a:ext cx="685800" cy="685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15000" y="60000"/>
                </a:lnTo>
                <a:lnTo>
                  <a:pt x="26250" y="60000"/>
                </a:lnTo>
                <a:lnTo>
                  <a:pt x="26250" y="105000"/>
                </a:lnTo>
                <a:lnTo>
                  <a:pt x="93750" y="105000"/>
                </a:lnTo>
                <a:lnTo>
                  <a:pt x="93750" y="60000"/>
                </a:lnTo>
                <a:lnTo>
                  <a:pt x="105000" y="60000"/>
                </a:lnTo>
                <a:lnTo>
                  <a:pt x="88125" y="43125"/>
                </a:lnTo>
                <a:lnTo>
                  <a:pt x="88125" y="20625"/>
                </a:lnTo>
                <a:lnTo>
                  <a:pt x="76875" y="20625"/>
                </a:lnTo>
                <a:lnTo>
                  <a:pt x="76875" y="31875"/>
                </a:lnTo>
                <a:close/>
              </a:path>
              <a:path w="120000" h="120000" fill="darkenLess" extrusionOk="0">
                <a:moveTo>
                  <a:pt x="88125" y="43125"/>
                </a:moveTo>
                <a:lnTo>
                  <a:pt x="88125" y="20625"/>
                </a:lnTo>
                <a:lnTo>
                  <a:pt x="76875" y="20625"/>
                </a:lnTo>
                <a:lnTo>
                  <a:pt x="76875" y="31875"/>
                </a:lnTo>
                <a:close/>
                <a:moveTo>
                  <a:pt x="26250" y="60000"/>
                </a:moveTo>
                <a:lnTo>
                  <a:pt x="26250" y="105000"/>
                </a:lnTo>
                <a:lnTo>
                  <a:pt x="54375" y="105000"/>
                </a:lnTo>
                <a:lnTo>
                  <a:pt x="54375" y="82500"/>
                </a:lnTo>
                <a:lnTo>
                  <a:pt x="65625" y="82500"/>
                </a:lnTo>
                <a:lnTo>
                  <a:pt x="65625" y="105000"/>
                </a:lnTo>
                <a:lnTo>
                  <a:pt x="93750" y="105000"/>
                </a:lnTo>
                <a:lnTo>
                  <a:pt x="93750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15000" y="60000"/>
                </a:lnTo>
                <a:lnTo>
                  <a:pt x="105000" y="60000"/>
                </a:lnTo>
                <a:close/>
                <a:moveTo>
                  <a:pt x="54375" y="82500"/>
                </a:moveTo>
                <a:lnTo>
                  <a:pt x="65625" y="82500"/>
                </a:lnTo>
                <a:lnTo>
                  <a:pt x="65625" y="105000"/>
                </a:lnTo>
                <a:lnTo>
                  <a:pt x="54375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6875" y="31875"/>
                </a:lnTo>
                <a:lnTo>
                  <a:pt x="76875" y="20625"/>
                </a:lnTo>
                <a:lnTo>
                  <a:pt x="88125" y="20625"/>
                </a:lnTo>
                <a:lnTo>
                  <a:pt x="88125" y="43125"/>
                </a:lnTo>
                <a:lnTo>
                  <a:pt x="105000" y="60000"/>
                </a:lnTo>
                <a:lnTo>
                  <a:pt x="93750" y="60000"/>
                </a:lnTo>
                <a:lnTo>
                  <a:pt x="93750" y="105000"/>
                </a:lnTo>
                <a:lnTo>
                  <a:pt x="26250" y="105000"/>
                </a:lnTo>
                <a:lnTo>
                  <a:pt x="26250" y="60000"/>
                </a:lnTo>
                <a:lnTo>
                  <a:pt x="15000" y="60000"/>
                </a:lnTo>
                <a:close/>
                <a:moveTo>
                  <a:pt x="76875" y="31875"/>
                </a:moveTo>
                <a:lnTo>
                  <a:pt x="88125" y="43125"/>
                </a:lnTo>
                <a:moveTo>
                  <a:pt x="93750" y="60000"/>
                </a:moveTo>
                <a:lnTo>
                  <a:pt x="26250" y="60000"/>
                </a:lnTo>
                <a:moveTo>
                  <a:pt x="54375" y="105000"/>
                </a:moveTo>
                <a:lnTo>
                  <a:pt x="54375" y="82500"/>
                </a:lnTo>
                <a:lnTo>
                  <a:pt x="65625" y="82500"/>
                </a:lnTo>
                <a:lnTo>
                  <a:pt x="65625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51" name="Google Shape;351;p44" descr="hmm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027987" y="5876925"/>
            <a:ext cx="762000" cy="703262"/>
          </a:xfrm>
          <a:prstGeom prst="rect">
            <a:avLst/>
          </a:prstGeom>
          <a:noFill/>
          <a:ln>
            <a:noFill/>
          </a:ln>
        </p:spPr>
      </p:pic>
      <p:pic>
        <p:nvPicPr>
          <p:cNvPr id="352" name="Google Shape;352;p44" descr="C:\Users\импульс\Desktop\image063.gif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63712" y="1916112"/>
            <a:ext cx="6080125" cy="4105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50000">
              <a:srgbClr val="FF66CC"/>
            </a:gs>
            <a:gs pos="100000">
              <a:srgbClr val="FFFF00"/>
            </a:gs>
          </a:gsLst>
          <a:lin ang="5400000" scaled="0"/>
        </a:gradFill>
        <a:effectLst/>
      </p:bgPr>
    </p:bg>
    <p:spTree>
      <p:nvGrpSpPr>
        <p:cNvPr id="1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45"/>
          <p:cNvSpPr txBox="1">
            <a:spLocks noGrp="1"/>
          </p:cNvSpPr>
          <p:nvPr>
            <p:ph type="body" idx="4294967295"/>
          </p:nvPr>
        </p:nvSpPr>
        <p:spPr>
          <a:xfrm>
            <a:off x="1258887" y="333375"/>
            <a:ext cx="7239000" cy="5516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65125" marR="0" lvl="0" indent="-28257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520"/>
              <a:buFont typeface="Noto Sans Symbols"/>
              <a:buNone/>
            </a:pPr>
            <a:r>
              <a:rPr lang="en-US" sz="44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Что обозначает условный знак?</a:t>
            </a:r>
            <a:endParaRPr/>
          </a:p>
        </p:txBody>
      </p:sp>
      <p:sp>
        <p:nvSpPr>
          <p:cNvPr id="358" name="Google Shape;358;p45"/>
          <p:cNvSpPr/>
          <p:nvPr/>
        </p:nvSpPr>
        <p:spPr>
          <a:xfrm>
            <a:off x="533400" y="6019800"/>
            <a:ext cx="838200" cy="609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7273" y="60000"/>
                </a:lnTo>
                <a:lnTo>
                  <a:pt x="35455" y="60000"/>
                </a:lnTo>
                <a:lnTo>
                  <a:pt x="35455" y="105000"/>
                </a:lnTo>
                <a:lnTo>
                  <a:pt x="84545" y="105000"/>
                </a:lnTo>
                <a:lnTo>
                  <a:pt x="84545" y="60000"/>
                </a:lnTo>
                <a:lnTo>
                  <a:pt x="92727" y="60000"/>
                </a:lnTo>
                <a:lnTo>
                  <a:pt x="80455" y="43125"/>
                </a:lnTo>
                <a:lnTo>
                  <a:pt x="80455" y="20625"/>
                </a:lnTo>
                <a:lnTo>
                  <a:pt x="72273" y="20625"/>
                </a:lnTo>
                <a:lnTo>
                  <a:pt x="72273" y="31875"/>
                </a:lnTo>
                <a:close/>
              </a:path>
              <a:path w="120000" h="120000" fill="darkenLess" extrusionOk="0">
                <a:moveTo>
                  <a:pt x="80455" y="43125"/>
                </a:moveTo>
                <a:lnTo>
                  <a:pt x="80455" y="20625"/>
                </a:lnTo>
                <a:lnTo>
                  <a:pt x="72273" y="20625"/>
                </a:lnTo>
                <a:lnTo>
                  <a:pt x="72273" y="31875"/>
                </a:lnTo>
                <a:close/>
                <a:moveTo>
                  <a:pt x="35455" y="60000"/>
                </a:moveTo>
                <a:lnTo>
                  <a:pt x="35455" y="105000"/>
                </a:lnTo>
                <a:lnTo>
                  <a:pt x="55909" y="105000"/>
                </a:lnTo>
                <a:lnTo>
                  <a:pt x="55909" y="82500"/>
                </a:lnTo>
                <a:lnTo>
                  <a:pt x="64091" y="82500"/>
                </a:lnTo>
                <a:lnTo>
                  <a:pt x="64091" y="105000"/>
                </a:lnTo>
                <a:lnTo>
                  <a:pt x="84545" y="105000"/>
                </a:lnTo>
                <a:lnTo>
                  <a:pt x="84545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27273" y="60000"/>
                </a:lnTo>
                <a:lnTo>
                  <a:pt x="92727" y="60000"/>
                </a:lnTo>
                <a:close/>
                <a:moveTo>
                  <a:pt x="55909" y="82500"/>
                </a:moveTo>
                <a:lnTo>
                  <a:pt x="64091" y="82500"/>
                </a:lnTo>
                <a:lnTo>
                  <a:pt x="64091" y="105000"/>
                </a:lnTo>
                <a:lnTo>
                  <a:pt x="55909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2273" y="31875"/>
                </a:lnTo>
                <a:lnTo>
                  <a:pt x="72273" y="20625"/>
                </a:lnTo>
                <a:lnTo>
                  <a:pt x="80455" y="20625"/>
                </a:lnTo>
                <a:lnTo>
                  <a:pt x="80455" y="43125"/>
                </a:lnTo>
                <a:lnTo>
                  <a:pt x="92727" y="60000"/>
                </a:lnTo>
                <a:lnTo>
                  <a:pt x="84545" y="60000"/>
                </a:lnTo>
                <a:lnTo>
                  <a:pt x="84545" y="105000"/>
                </a:lnTo>
                <a:lnTo>
                  <a:pt x="35455" y="105000"/>
                </a:lnTo>
                <a:lnTo>
                  <a:pt x="35455" y="60000"/>
                </a:lnTo>
                <a:lnTo>
                  <a:pt x="27273" y="60000"/>
                </a:lnTo>
                <a:close/>
                <a:moveTo>
                  <a:pt x="72273" y="31875"/>
                </a:moveTo>
                <a:lnTo>
                  <a:pt x="80455" y="43125"/>
                </a:lnTo>
                <a:moveTo>
                  <a:pt x="84545" y="60000"/>
                </a:moveTo>
                <a:lnTo>
                  <a:pt x="35455" y="60000"/>
                </a:lnTo>
                <a:moveTo>
                  <a:pt x="55909" y="105000"/>
                </a:moveTo>
                <a:lnTo>
                  <a:pt x="55909" y="82500"/>
                </a:lnTo>
                <a:lnTo>
                  <a:pt x="64091" y="82500"/>
                </a:lnTo>
                <a:lnTo>
                  <a:pt x="64091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59" name="Google Shape;359;p45" descr="hmm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885112" y="5229225"/>
            <a:ext cx="981075" cy="906462"/>
          </a:xfrm>
          <a:prstGeom prst="rect">
            <a:avLst/>
          </a:prstGeom>
          <a:noFill/>
          <a:ln>
            <a:noFill/>
          </a:ln>
        </p:spPr>
      </p:pic>
      <p:pic>
        <p:nvPicPr>
          <p:cNvPr id="360" name="Google Shape;360;p45" descr="C:\Users\импульс\Desktop\94952_html_4e6783a0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051050" y="2133600"/>
            <a:ext cx="5184775" cy="4241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CCFF"/>
            </a:gs>
            <a:gs pos="100000">
              <a:srgbClr val="99FF66"/>
            </a:gs>
          </a:gsLst>
          <a:lin ang="5400000" scaled="0"/>
        </a:gradFill>
        <a:effectLst/>
      </p:bgPr>
    </p:bg>
    <p:spTree>
      <p:nvGrpSpPr>
        <p:cNvPr id="1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p46"/>
          <p:cNvSpPr txBox="1">
            <a:spLocks noGrp="1"/>
          </p:cNvSpPr>
          <p:nvPr>
            <p:ph type="body" idx="4294967295"/>
          </p:nvPr>
        </p:nvSpPr>
        <p:spPr>
          <a:xfrm>
            <a:off x="755650" y="549275"/>
            <a:ext cx="7620000" cy="54403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65125" marR="0" lvl="0" indent="-28257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320"/>
              <a:buFont typeface="Noto Sans Symbols"/>
              <a:buNone/>
            </a:pPr>
            <a:r>
              <a:rPr lang="en-US" sz="54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Что обозначает условный знак?</a:t>
            </a:r>
            <a:endParaRPr/>
          </a:p>
        </p:txBody>
      </p:sp>
      <p:sp>
        <p:nvSpPr>
          <p:cNvPr id="366" name="Google Shape;366;p46"/>
          <p:cNvSpPr/>
          <p:nvPr/>
        </p:nvSpPr>
        <p:spPr>
          <a:xfrm>
            <a:off x="533400" y="5791200"/>
            <a:ext cx="685800" cy="685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15000" y="60000"/>
                </a:lnTo>
                <a:lnTo>
                  <a:pt x="26250" y="60000"/>
                </a:lnTo>
                <a:lnTo>
                  <a:pt x="26250" y="105000"/>
                </a:lnTo>
                <a:lnTo>
                  <a:pt x="93750" y="105000"/>
                </a:lnTo>
                <a:lnTo>
                  <a:pt x="93750" y="60000"/>
                </a:lnTo>
                <a:lnTo>
                  <a:pt x="105000" y="60000"/>
                </a:lnTo>
                <a:lnTo>
                  <a:pt x="88125" y="43125"/>
                </a:lnTo>
                <a:lnTo>
                  <a:pt x="88125" y="20625"/>
                </a:lnTo>
                <a:lnTo>
                  <a:pt x="76875" y="20625"/>
                </a:lnTo>
                <a:lnTo>
                  <a:pt x="76875" y="31875"/>
                </a:lnTo>
                <a:close/>
              </a:path>
              <a:path w="120000" h="120000" fill="darkenLess" extrusionOk="0">
                <a:moveTo>
                  <a:pt x="88125" y="43125"/>
                </a:moveTo>
                <a:lnTo>
                  <a:pt x="88125" y="20625"/>
                </a:lnTo>
                <a:lnTo>
                  <a:pt x="76875" y="20625"/>
                </a:lnTo>
                <a:lnTo>
                  <a:pt x="76875" y="31875"/>
                </a:lnTo>
                <a:close/>
                <a:moveTo>
                  <a:pt x="26250" y="60000"/>
                </a:moveTo>
                <a:lnTo>
                  <a:pt x="26250" y="105000"/>
                </a:lnTo>
                <a:lnTo>
                  <a:pt x="54375" y="105000"/>
                </a:lnTo>
                <a:lnTo>
                  <a:pt x="54375" y="82500"/>
                </a:lnTo>
                <a:lnTo>
                  <a:pt x="65625" y="82500"/>
                </a:lnTo>
                <a:lnTo>
                  <a:pt x="65625" y="105000"/>
                </a:lnTo>
                <a:lnTo>
                  <a:pt x="93750" y="105000"/>
                </a:lnTo>
                <a:lnTo>
                  <a:pt x="93750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15000" y="60000"/>
                </a:lnTo>
                <a:lnTo>
                  <a:pt x="105000" y="60000"/>
                </a:lnTo>
                <a:close/>
                <a:moveTo>
                  <a:pt x="54375" y="82500"/>
                </a:moveTo>
                <a:lnTo>
                  <a:pt x="65625" y="82500"/>
                </a:lnTo>
                <a:lnTo>
                  <a:pt x="65625" y="105000"/>
                </a:lnTo>
                <a:lnTo>
                  <a:pt x="54375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6875" y="31875"/>
                </a:lnTo>
                <a:lnTo>
                  <a:pt x="76875" y="20625"/>
                </a:lnTo>
                <a:lnTo>
                  <a:pt x="88125" y="20625"/>
                </a:lnTo>
                <a:lnTo>
                  <a:pt x="88125" y="43125"/>
                </a:lnTo>
                <a:lnTo>
                  <a:pt x="105000" y="60000"/>
                </a:lnTo>
                <a:lnTo>
                  <a:pt x="93750" y="60000"/>
                </a:lnTo>
                <a:lnTo>
                  <a:pt x="93750" y="105000"/>
                </a:lnTo>
                <a:lnTo>
                  <a:pt x="26250" y="105000"/>
                </a:lnTo>
                <a:lnTo>
                  <a:pt x="26250" y="60000"/>
                </a:lnTo>
                <a:lnTo>
                  <a:pt x="15000" y="60000"/>
                </a:lnTo>
                <a:close/>
                <a:moveTo>
                  <a:pt x="76875" y="31875"/>
                </a:moveTo>
                <a:lnTo>
                  <a:pt x="88125" y="43125"/>
                </a:lnTo>
                <a:moveTo>
                  <a:pt x="93750" y="60000"/>
                </a:moveTo>
                <a:lnTo>
                  <a:pt x="26250" y="60000"/>
                </a:lnTo>
                <a:moveTo>
                  <a:pt x="54375" y="105000"/>
                </a:moveTo>
                <a:lnTo>
                  <a:pt x="54375" y="82500"/>
                </a:lnTo>
                <a:lnTo>
                  <a:pt x="65625" y="82500"/>
                </a:lnTo>
                <a:lnTo>
                  <a:pt x="65625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67" name="Google Shape;367;p46" descr="by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620000" y="5715000"/>
            <a:ext cx="914400" cy="635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8" name="Google Shape;368;p46" descr="C:\Users\импульс\Desktop\map26.gif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771775" y="2565400"/>
            <a:ext cx="3744912" cy="3743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0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p47"/>
          <p:cNvSpPr txBox="1">
            <a:spLocks noGrp="1"/>
          </p:cNvSpPr>
          <p:nvPr>
            <p:ph type="body" idx="4294967295"/>
          </p:nvPr>
        </p:nvSpPr>
        <p:spPr>
          <a:xfrm>
            <a:off x="1042987" y="692150"/>
            <a:ext cx="7162800" cy="5592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65125" marR="0" lvl="0" indent="-28257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Noto Sans Symbols"/>
              <a:buNone/>
            </a:pPr>
            <a:r>
              <a:rPr lang="en-US" sz="4000" b="1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  Как сориентироваться по солнцу?</a:t>
            </a:r>
            <a:endParaRPr/>
          </a:p>
        </p:txBody>
      </p:sp>
      <p:sp>
        <p:nvSpPr>
          <p:cNvPr id="374" name="Google Shape;374;p47"/>
          <p:cNvSpPr/>
          <p:nvPr/>
        </p:nvSpPr>
        <p:spPr>
          <a:xfrm>
            <a:off x="685800" y="5943600"/>
            <a:ext cx="762000" cy="5334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8500" y="60000"/>
                </a:lnTo>
                <a:lnTo>
                  <a:pt x="36375" y="60000"/>
                </a:lnTo>
                <a:lnTo>
                  <a:pt x="36375" y="105000"/>
                </a:lnTo>
                <a:lnTo>
                  <a:pt x="83625" y="105000"/>
                </a:lnTo>
                <a:lnTo>
                  <a:pt x="83625" y="60000"/>
                </a:lnTo>
                <a:lnTo>
                  <a:pt x="91500" y="60000"/>
                </a:lnTo>
                <a:lnTo>
                  <a:pt x="79687" y="43125"/>
                </a:lnTo>
                <a:lnTo>
                  <a:pt x="79687" y="20625"/>
                </a:lnTo>
                <a:lnTo>
                  <a:pt x="71812" y="20625"/>
                </a:lnTo>
                <a:lnTo>
                  <a:pt x="71812" y="31875"/>
                </a:lnTo>
                <a:close/>
              </a:path>
              <a:path w="120000" h="120000" fill="darkenLess" extrusionOk="0">
                <a:moveTo>
                  <a:pt x="79687" y="43125"/>
                </a:moveTo>
                <a:lnTo>
                  <a:pt x="79687" y="20625"/>
                </a:lnTo>
                <a:lnTo>
                  <a:pt x="71812" y="20625"/>
                </a:lnTo>
                <a:lnTo>
                  <a:pt x="71812" y="31875"/>
                </a:lnTo>
                <a:close/>
                <a:moveTo>
                  <a:pt x="36375" y="60000"/>
                </a:moveTo>
                <a:lnTo>
                  <a:pt x="36375" y="105000"/>
                </a:lnTo>
                <a:lnTo>
                  <a:pt x="56063" y="105000"/>
                </a:lnTo>
                <a:lnTo>
                  <a:pt x="56063" y="82500"/>
                </a:lnTo>
                <a:lnTo>
                  <a:pt x="63937" y="82500"/>
                </a:lnTo>
                <a:lnTo>
                  <a:pt x="63937" y="105000"/>
                </a:lnTo>
                <a:lnTo>
                  <a:pt x="83625" y="105000"/>
                </a:lnTo>
                <a:lnTo>
                  <a:pt x="83625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28500" y="60000"/>
                </a:lnTo>
                <a:lnTo>
                  <a:pt x="91500" y="60000"/>
                </a:lnTo>
                <a:close/>
                <a:moveTo>
                  <a:pt x="56063" y="82500"/>
                </a:moveTo>
                <a:lnTo>
                  <a:pt x="63937" y="82500"/>
                </a:lnTo>
                <a:lnTo>
                  <a:pt x="63937" y="105000"/>
                </a:lnTo>
                <a:lnTo>
                  <a:pt x="56063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1812" y="31875"/>
                </a:lnTo>
                <a:lnTo>
                  <a:pt x="71812" y="20625"/>
                </a:lnTo>
                <a:lnTo>
                  <a:pt x="79687" y="20625"/>
                </a:lnTo>
                <a:lnTo>
                  <a:pt x="79687" y="43125"/>
                </a:lnTo>
                <a:lnTo>
                  <a:pt x="91500" y="60000"/>
                </a:lnTo>
                <a:lnTo>
                  <a:pt x="83625" y="60000"/>
                </a:lnTo>
                <a:lnTo>
                  <a:pt x="83625" y="105000"/>
                </a:lnTo>
                <a:lnTo>
                  <a:pt x="36375" y="105000"/>
                </a:lnTo>
                <a:lnTo>
                  <a:pt x="36375" y="60000"/>
                </a:lnTo>
                <a:lnTo>
                  <a:pt x="28500" y="60000"/>
                </a:lnTo>
                <a:close/>
                <a:moveTo>
                  <a:pt x="71812" y="31875"/>
                </a:moveTo>
                <a:lnTo>
                  <a:pt x="79687" y="43125"/>
                </a:lnTo>
                <a:moveTo>
                  <a:pt x="83625" y="60000"/>
                </a:moveTo>
                <a:lnTo>
                  <a:pt x="36375" y="60000"/>
                </a:lnTo>
                <a:moveTo>
                  <a:pt x="56063" y="105000"/>
                </a:moveTo>
                <a:lnTo>
                  <a:pt x="56063" y="82500"/>
                </a:lnTo>
                <a:lnTo>
                  <a:pt x="63937" y="82500"/>
                </a:lnTo>
                <a:lnTo>
                  <a:pt x="63937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75" name="Google Shape;375;p47" descr="hi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543800" y="5638800"/>
            <a:ext cx="1066800" cy="712787"/>
          </a:xfrm>
          <a:prstGeom prst="rect">
            <a:avLst/>
          </a:prstGeom>
          <a:noFill/>
          <a:ln>
            <a:noFill/>
          </a:ln>
        </p:spPr>
      </p:pic>
      <p:pic>
        <p:nvPicPr>
          <p:cNvPr id="376" name="Google Shape;376;p47" descr="C:\Users\импульс\Desktop\iK7SYWGDZ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555875" y="1989137"/>
            <a:ext cx="4392612" cy="43926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FF00"/>
            </a:gs>
            <a:gs pos="50000">
              <a:srgbClr val="FF99FF"/>
            </a:gs>
            <a:gs pos="100000">
              <a:srgbClr val="00FF00"/>
            </a:gs>
          </a:gsLst>
          <a:lin ang="2700000" scaled="0"/>
        </a:gradFill>
        <a:effectLst/>
      </p:bgPr>
    </p:bg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1"/>
          <p:cNvSpPr txBox="1">
            <a:spLocks noGrp="1"/>
          </p:cNvSpPr>
          <p:nvPr>
            <p:ph type="body" idx="4294967295"/>
          </p:nvPr>
        </p:nvSpPr>
        <p:spPr>
          <a:xfrm>
            <a:off x="1547812" y="2060575"/>
            <a:ext cx="5797550" cy="3462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639762" marR="0" lvl="1" indent="-236537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600"/>
              <a:buFont typeface="Verdana"/>
              <a:buNone/>
            </a:pPr>
            <a:r>
              <a:rPr lang="en-US" sz="6600" b="1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Горизонт-это…</a:t>
            </a:r>
            <a:endParaRPr/>
          </a:p>
        </p:txBody>
      </p:sp>
      <p:sp>
        <p:nvSpPr>
          <p:cNvPr id="154" name="Google Shape;154;p21"/>
          <p:cNvSpPr/>
          <p:nvPr/>
        </p:nvSpPr>
        <p:spPr>
          <a:xfrm>
            <a:off x="762000" y="5715000"/>
            <a:ext cx="533400" cy="5334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15000" y="60000"/>
                </a:lnTo>
                <a:lnTo>
                  <a:pt x="26250" y="60000"/>
                </a:lnTo>
                <a:lnTo>
                  <a:pt x="26250" y="105000"/>
                </a:lnTo>
                <a:lnTo>
                  <a:pt x="93750" y="105000"/>
                </a:lnTo>
                <a:lnTo>
                  <a:pt x="93750" y="60000"/>
                </a:lnTo>
                <a:lnTo>
                  <a:pt x="105000" y="60000"/>
                </a:lnTo>
                <a:lnTo>
                  <a:pt x="88125" y="43125"/>
                </a:lnTo>
                <a:lnTo>
                  <a:pt x="88125" y="20625"/>
                </a:lnTo>
                <a:lnTo>
                  <a:pt x="76875" y="20625"/>
                </a:lnTo>
                <a:lnTo>
                  <a:pt x="76875" y="31875"/>
                </a:lnTo>
                <a:close/>
              </a:path>
              <a:path w="120000" h="120000" fill="darkenLess" extrusionOk="0">
                <a:moveTo>
                  <a:pt x="88125" y="43125"/>
                </a:moveTo>
                <a:lnTo>
                  <a:pt x="88125" y="20625"/>
                </a:lnTo>
                <a:lnTo>
                  <a:pt x="76875" y="20625"/>
                </a:lnTo>
                <a:lnTo>
                  <a:pt x="76875" y="31875"/>
                </a:lnTo>
                <a:close/>
                <a:moveTo>
                  <a:pt x="26250" y="60000"/>
                </a:moveTo>
                <a:lnTo>
                  <a:pt x="26250" y="105000"/>
                </a:lnTo>
                <a:lnTo>
                  <a:pt x="54375" y="105000"/>
                </a:lnTo>
                <a:lnTo>
                  <a:pt x="54375" y="82500"/>
                </a:lnTo>
                <a:lnTo>
                  <a:pt x="65625" y="82500"/>
                </a:lnTo>
                <a:lnTo>
                  <a:pt x="65625" y="105000"/>
                </a:lnTo>
                <a:lnTo>
                  <a:pt x="93750" y="105000"/>
                </a:lnTo>
                <a:lnTo>
                  <a:pt x="93750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15000" y="60000"/>
                </a:lnTo>
                <a:lnTo>
                  <a:pt x="105000" y="60000"/>
                </a:lnTo>
                <a:close/>
                <a:moveTo>
                  <a:pt x="54375" y="82500"/>
                </a:moveTo>
                <a:lnTo>
                  <a:pt x="65625" y="82500"/>
                </a:lnTo>
                <a:lnTo>
                  <a:pt x="65625" y="105000"/>
                </a:lnTo>
                <a:lnTo>
                  <a:pt x="54375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6875" y="31875"/>
                </a:lnTo>
                <a:lnTo>
                  <a:pt x="76875" y="20625"/>
                </a:lnTo>
                <a:lnTo>
                  <a:pt x="88125" y="20625"/>
                </a:lnTo>
                <a:lnTo>
                  <a:pt x="88125" y="43125"/>
                </a:lnTo>
                <a:lnTo>
                  <a:pt x="105000" y="60000"/>
                </a:lnTo>
                <a:lnTo>
                  <a:pt x="93750" y="60000"/>
                </a:lnTo>
                <a:lnTo>
                  <a:pt x="93750" y="105000"/>
                </a:lnTo>
                <a:lnTo>
                  <a:pt x="26250" y="105000"/>
                </a:lnTo>
                <a:lnTo>
                  <a:pt x="26250" y="60000"/>
                </a:lnTo>
                <a:lnTo>
                  <a:pt x="15000" y="60000"/>
                </a:lnTo>
                <a:close/>
                <a:moveTo>
                  <a:pt x="76875" y="31875"/>
                </a:moveTo>
                <a:lnTo>
                  <a:pt x="88125" y="43125"/>
                </a:lnTo>
                <a:moveTo>
                  <a:pt x="93750" y="60000"/>
                </a:moveTo>
                <a:lnTo>
                  <a:pt x="26250" y="60000"/>
                </a:lnTo>
                <a:moveTo>
                  <a:pt x="54375" y="105000"/>
                </a:moveTo>
                <a:lnTo>
                  <a:pt x="54375" y="82500"/>
                </a:lnTo>
                <a:lnTo>
                  <a:pt x="65625" y="82500"/>
                </a:lnTo>
                <a:lnTo>
                  <a:pt x="65625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5" name="Google Shape;155;p21" descr="hmm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620000" y="5791200"/>
            <a:ext cx="533400" cy="492125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56" name="Google Shape;156;p21"/>
          <p:cNvGraphicFramePr/>
          <p:nvPr/>
        </p:nvGraphicFramePr>
        <p:xfrm>
          <a:off x="2511425" y="2239962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{5F020666-D84A-4BD9-93CD-2825ADA88245}</a:tableStyleId>
              </a:tblPr>
              <a:tblGrid>
                <a:gridCol w="4121150"/>
              </a:tblGrid>
              <a:tr h="23780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 </a:t>
                      </a:r>
                      <a:r>
                        <a:rPr lang="en-US" sz="13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 </a:t>
                      </a:r>
                      <a:r>
                        <a:rPr lang="en-US" sz="1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                                                           </a:t>
                      </a:r>
                      <a:endParaRPr/>
                    </a:p>
                  </a:txBody>
                  <a:tcPr marL="91450" marR="91450" marT="45725" marB="45725"/>
                </a:tc>
              </a:tr>
            </a:tbl>
          </a:graphicData>
        </a:graphic>
      </p:graphicFrame>
    </p:spTree>
  </p:cSld>
  <p:clrMapOvr>
    <a:masterClrMapping/>
  </p:clrMapOvr>
  <p:transition>
    <p:fade thruBlk="1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/>
            </a:gs>
            <a:gs pos="100000">
              <a:schemeClr val="accent2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48"/>
          <p:cNvSpPr txBox="1"/>
          <p:nvPr/>
        </p:nvSpPr>
        <p:spPr>
          <a:xfrm>
            <a:off x="-323850" y="476250"/>
            <a:ext cx="8567737" cy="781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828800" marR="0" lvl="4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en-US" sz="2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Как называется данный вид изображения земной поверхности?</a:t>
            </a:r>
            <a:endParaRPr/>
          </a:p>
        </p:txBody>
      </p:sp>
      <p:sp>
        <p:nvSpPr>
          <p:cNvPr id="382" name="Google Shape;382;p48"/>
          <p:cNvSpPr/>
          <p:nvPr/>
        </p:nvSpPr>
        <p:spPr>
          <a:xfrm>
            <a:off x="457200" y="6248400"/>
            <a:ext cx="685800" cy="609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0000" y="60000"/>
                </a:lnTo>
                <a:lnTo>
                  <a:pt x="30000" y="60000"/>
                </a:lnTo>
                <a:lnTo>
                  <a:pt x="30000" y="105000"/>
                </a:lnTo>
                <a:lnTo>
                  <a:pt x="90000" y="105000"/>
                </a:lnTo>
                <a:lnTo>
                  <a:pt x="90000" y="60000"/>
                </a:lnTo>
                <a:lnTo>
                  <a:pt x="100000" y="60000"/>
                </a:lnTo>
                <a:lnTo>
                  <a:pt x="85000" y="43125"/>
                </a:ln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</a:path>
              <a:path w="120000" h="120000" fill="darkenLess" extrusionOk="0">
                <a:moveTo>
                  <a:pt x="85000" y="43125"/>
                </a:move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  <a:moveTo>
                  <a:pt x="30000" y="60000"/>
                </a:moveTo>
                <a:lnTo>
                  <a:pt x="30000" y="105000"/>
                </a:lnTo>
                <a:lnTo>
                  <a:pt x="55000" y="105000"/>
                </a:ln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  <a:lnTo>
                  <a:pt x="90000" y="105000"/>
                </a:lnTo>
                <a:lnTo>
                  <a:pt x="90000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20000" y="60000"/>
                </a:lnTo>
                <a:lnTo>
                  <a:pt x="100000" y="60000"/>
                </a:lnTo>
                <a:close/>
                <a:moveTo>
                  <a:pt x="55000" y="82500"/>
                </a:moveTo>
                <a:lnTo>
                  <a:pt x="65000" y="82500"/>
                </a:lnTo>
                <a:lnTo>
                  <a:pt x="65000" y="105000"/>
                </a:lnTo>
                <a:lnTo>
                  <a:pt x="55000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5000" y="31875"/>
                </a:lnTo>
                <a:lnTo>
                  <a:pt x="75000" y="20625"/>
                </a:lnTo>
                <a:lnTo>
                  <a:pt x="85000" y="20625"/>
                </a:lnTo>
                <a:lnTo>
                  <a:pt x="85000" y="43125"/>
                </a:lnTo>
                <a:lnTo>
                  <a:pt x="100000" y="60000"/>
                </a:lnTo>
                <a:lnTo>
                  <a:pt x="90000" y="60000"/>
                </a:lnTo>
                <a:lnTo>
                  <a:pt x="90000" y="105000"/>
                </a:lnTo>
                <a:lnTo>
                  <a:pt x="30000" y="105000"/>
                </a:lnTo>
                <a:lnTo>
                  <a:pt x="30000" y="60000"/>
                </a:lnTo>
                <a:lnTo>
                  <a:pt x="20000" y="60000"/>
                </a:lnTo>
                <a:close/>
                <a:moveTo>
                  <a:pt x="75000" y="31875"/>
                </a:moveTo>
                <a:lnTo>
                  <a:pt x="85000" y="43125"/>
                </a:lnTo>
                <a:moveTo>
                  <a:pt x="90000" y="60000"/>
                </a:moveTo>
                <a:lnTo>
                  <a:pt x="30000" y="60000"/>
                </a:lnTo>
                <a:moveTo>
                  <a:pt x="55000" y="105000"/>
                </a:move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83" name="Google Shape;383;p48" descr="tongu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316912" y="5949950"/>
            <a:ext cx="533400" cy="533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84" name="Google Shape;384;p48" descr="C:\Users\импульс\Desktop\006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42987" y="1557337"/>
            <a:ext cx="7048500" cy="4695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CC00"/>
            </a:gs>
            <a:gs pos="100000">
              <a:srgbClr val="99FFCC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p49"/>
          <p:cNvSpPr txBox="1">
            <a:spLocks noGrp="1"/>
          </p:cNvSpPr>
          <p:nvPr>
            <p:ph type="body" idx="4294967295"/>
          </p:nvPr>
        </p:nvSpPr>
        <p:spPr>
          <a:xfrm>
            <a:off x="971550" y="549275"/>
            <a:ext cx="7467600" cy="5668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65125" marR="0" lvl="0" indent="-28257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520"/>
              <a:buFont typeface="Noto Sans Symbols"/>
              <a:buNone/>
            </a:pPr>
            <a:r>
              <a:rPr lang="en-US" sz="44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  </a:t>
            </a:r>
            <a:r>
              <a:rPr lang="en-US" sz="66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Как делятся карты по содержанию?</a:t>
            </a:r>
            <a:endParaRPr/>
          </a:p>
        </p:txBody>
      </p:sp>
      <p:sp>
        <p:nvSpPr>
          <p:cNvPr id="390" name="Google Shape;390;p49"/>
          <p:cNvSpPr/>
          <p:nvPr/>
        </p:nvSpPr>
        <p:spPr>
          <a:xfrm>
            <a:off x="533400" y="5791200"/>
            <a:ext cx="762000" cy="762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15000" y="60000"/>
                </a:lnTo>
                <a:lnTo>
                  <a:pt x="26250" y="60000"/>
                </a:lnTo>
                <a:lnTo>
                  <a:pt x="26250" y="105000"/>
                </a:lnTo>
                <a:lnTo>
                  <a:pt x="93750" y="105000"/>
                </a:lnTo>
                <a:lnTo>
                  <a:pt x="93750" y="60000"/>
                </a:lnTo>
                <a:lnTo>
                  <a:pt x="105000" y="60000"/>
                </a:lnTo>
                <a:lnTo>
                  <a:pt x="88125" y="43125"/>
                </a:lnTo>
                <a:lnTo>
                  <a:pt x="88125" y="20625"/>
                </a:lnTo>
                <a:lnTo>
                  <a:pt x="76875" y="20625"/>
                </a:lnTo>
                <a:lnTo>
                  <a:pt x="76875" y="31875"/>
                </a:lnTo>
                <a:close/>
              </a:path>
              <a:path w="120000" h="120000" fill="darkenLess" extrusionOk="0">
                <a:moveTo>
                  <a:pt x="88125" y="43125"/>
                </a:moveTo>
                <a:lnTo>
                  <a:pt x="88125" y="20625"/>
                </a:lnTo>
                <a:lnTo>
                  <a:pt x="76875" y="20625"/>
                </a:lnTo>
                <a:lnTo>
                  <a:pt x="76875" y="31875"/>
                </a:lnTo>
                <a:close/>
                <a:moveTo>
                  <a:pt x="26250" y="60000"/>
                </a:moveTo>
                <a:lnTo>
                  <a:pt x="26250" y="105000"/>
                </a:lnTo>
                <a:lnTo>
                  <a:pt x="54375" y="105000"/>
                </a:lnTo>
                <a:lnTo>
                  <a:pt x="54375" y="82500"/>
                </a:lnTo>
                <a:lnTo>
                  <a:pt x="65625" y="82500"/>
                </a:lnTo>
                <a:lnTo>
                  <a:pt x="65625" y="105000"/>
                </a:lnTo>
                <a:lnTo>
                  <a:pt x="93750" y="105000"/>
                </a:lnTo>
                <a:lnTo>
                  <a:pt x="93750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15000" y="60000"/>
                </a:lnTo>
                <a:lnTo>
                  <a:pt x="105000" y="60000"/>
                </a:lnTo>
                <a:close/>
                <a:moveTo>
                  <a:pt x="54375" y="82500"/>
                </a:moveTo>
                <a:lnTo>
                  <a:pt x="65625" y="82500"/>
                </a:lnTo>
                <a:lnTo>
                  <a:pt x="65625" y="105000"/>
                </a:lnTo>
                <a:lnTo>
                  <a:pt x="54375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6875" y="31875"/>
                </a:lnTo>
                <a:lnTo>
                  <a:pt x="76875" y="20625"/>
                </a:lnTo>
                <a:lnTo>
                  <a:pt x="88125" y="20625"/>
                </a:lnTo>
                <a:lnTo>
                  <a:pt x="88125" y="43125"/>
                </a:lnTo>
                <a:lnTo>
                  <a:pt x="105000" y="60000"/>
                </a:lnTo>
                <a:lnTo>
                  <a:pt x="93750" y="60000"/>
                </a:lnTo>
                <a:lnTo>
                  <a:pt x="93750" y="105000"/>
                </a:lnTo>
                <a:lnTo>
                  <a:pt x="26250" y="105000"/>
                </a:lnTo>
                <a:lnTo>
                  <a:pt x="26250" y="60000"/>
                </a:lnTo>
                <a:lnTo>
                  <a:pt x="15000" y="60000"/>
                </a:lnTo>
                <a:close/>
                <a:moveTo>
                  <a:pt x="76875" y="31875"/>
                </a:moveTo>
                <a:lnTo>
                  <a:pt x="88125" y="43125"/>
                </a:lnTo>
                <a:moveTo>
                  <a:pt x="93750" y="60000"/>
                </a:moveTo>
                <a:lnTo>
                  <a:pt x="26250" y="60000"/>
                </a:lnTo>
                <a:moveTo>
                  <a:pt x="54375" y="105000"/>
                </a:moveTo>
                <a:lnTo>
                  <a:pt x="54375" y="82500"/>
                </a:lnTo>
                <a:lnTo>
                  <a:pt x="65625" y="82500"/>
                </a:lnTo>
                <a:lnTo>
                  <a:pt x="65625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91" name="Google Shape;391;p49" descr="dntknw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153400" y="304800"/>
            <a:ext cx="838200" cy="558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lt1"/>
            </a:gs>
            <a:gs pos="100000">
              <a:schemeClr val="accent2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Google Shape;396;p50"/>
          <p:cNvSpPr txBox="1">
            <a:spLocks noGrp="1"/>
          </p:cNvSpPr>
          <p:nvPr>
            <p:ph type="body" idx="4294967295"/>
          </p:nvPr>
        </p:nvSpPr>
        <p:spPr>
          <a:xfrm>
            <a:off x="1258887" y="260350"/>
            <a:ext cx="6934200" cy="51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609600" marR="0" lvl="0" indent="-6096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520"/>
              <a:buFont typeface="Noto Sans Symbols"/>
              <a:buNone/>
            </a:pPr>
            <a:r>
              <a:rPr lang="en-US" sz="44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    </a:t>
            </a:r>
            <a:r>
              <a:rPr lang="en-US" sz="4000" b="1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Как называется данный вид изображения земной поверхности?</a:t>
            </a:r>
            <a:endParaRPr/>
          </a:p>
        </p:txBody>
      </p:sp>
      <p:sp>
        <p:nvSpPr>
          <p:cNvPr id="397" name="Google Shape;397;p50"/>
          <p:cNvSpPr/>
          <p:nvPr/>
        </p:nvSpPr>
        <p:spPr>
          <a:xfrm>
            <a:off x="685800" y="6172200"/>
            <a:ext cx="685800" cy="5334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5000" y="60000"/>
                </a:lnTo>
                <a:lnTo>
                  <a:pt x="33750" y="60000"/>
                </a:lnTo>
                <a:lnTo>
                  <a:pt x="33750" y="105000"/>
                </a:lnTo>
                <a:lnTo>
                  <a:pt x="86250" y="105000"/>
                </a:lnTo>
                <a:lnTo>
                  <a:pt x="86250" y="60000"/>
                </a:lnTo>
                <a:lnTo>
                  <a:pt x="95000" y="60000"/>
                </a:lnTo>
                <a:lnTo>
                  <a:pt x="81875" y="43125"/>
                </a:lnTo>
                <a:lnTo>
                  <a:pt x="81875" y="20625"/>
                </a:lnTo>
                <a:lnTo>
                  <a:pt x="73125" y="20625"/>
                </a:lnTo>
                <a:lnTo>
                  <a:pt x="73125" y="31875"/>
                </a:lnTo>
                <a:close/>
              </a:path>
              <a:path w="120000" h="120000" fill="darkenLess" extrusionOk="0">
                <a:moveTo>
                  <a:pt x="81875" y="43125"/>
                </a:moveTo>
                <a:lnTo>
                  <a:pt x="81875" y="20625"/>
                </a:lnTo>
                <a:lnTo>
                  <a:pt x="73125" y="20625"/>
                </a:lnTo>
                <a:lnTo>
                  <a:pt x="73125" y="31875"/>
                </a:lnTo>
                <a:close/>
                <a:moveTo>
                  <a:pt x="33750" y="60000"/>
                </a:moveTo>
                <a:lnTo>
                  <a:pt x="33750" y="105000"/>
                </a:lnTo>
                <a:lnTo>
                  <a:pt x="55625" y="105000"/>
                </a:lnTo>
                <a:lnTo>
                  <a:pt x="55625" y="82500"/>
                </a:lnTo>
                <a:lnTo>
                  <a:pt x="64375" y="82500"/>
                </a:lnTo>
                <a:lnTo>
                  <a:pt x="64375" y="105000"/>
                </a:lnTo>
                <a:lnTo>
                  <a:pt x="86250" y="105000"/>
                </a:lnTo>
                <a:lnTo>
                  <a:pt x="86250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25000" y="60000"/>
                </a:lnTo>
                <a:lnTo>
                  <a:pt x="95000" y="60000"/>
                </a:lnTo>
                <a:close/>
                <a:moveTo>
                  <a:pt x="55625" y="82500"/>
                </a:moveTo>
                <a:lnTo>
                  <a:pt x="64375" y="82500"/>
                </a:lnTo>
                <a:lnTo>
                  <a:pt x="64375" y="105000"/>
                </a:lnTo>
                <a:lnTo>
                  <a:pt x="55625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3125" y="31875"/>
                </a:lnTo>
                <a:lnTo>
                  <a:pt x="73125" y="20625"/>
                </a:lnTo>
                <a:lnTo>
                  <a:pt x="81875" y="20625"/>
                </a:lnTo>
                <a:lnTo>
                  <a:pt x="81875" y="43125"/>
                </a:lnTo>
                <a:lnTo>
                  <a:pt x="95000" y="60000"/>
                </a:lnTo>
                <a:lnTo>
                  <a:pt x="86250" y="60000"/>
                </a:lnTo>
                <a:lnTo>
                  <a:pt x="86250" y="105000"/>
                </a:lnTo>
                <a:lnTo>
                  <a:pt x="33750" y="105000"/>
                </a:lnTo>
                <a:lnTo>
                  <a:pt x="33750" y="60000"/>
                </a:lnTo>
                <a:lnTo>
                  <a:pt x="25000" y="60000"/>
                </a:lnTo>
                <a:close/>
                <a:moveTo>
                  <a:pt x="73125" y="31875"/>
                </a:moveTo>
                <a:lnTo>
                  <a:pt x="81875" y="43125"/>
                </a:lnTo>
                <a:moveTo>
                  <a:pt x="86250" y="60000"/>
                </a:moveTo>
                <a:lnTo>
                  <a:pt x="33750" y="60000"/>
                </a:lnTo>
                <a:moveTo>
                  <a:pt x="55625" y="105000"/>
                </a:moveTo>
                <a:lnTo>
                  <a:pt x="55625" y="82500"/>
                </a:lnTo>
                <a:lnTo>
                  <a:pt x="64375" y="82500"/>
                </a:lnTo>
                <a:lnTo>
                  <a:pt x="64375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98" name="Google Shape;398;p50" descr="blink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027987" y="620712"/>
            <a:ext cx="685800" cy="685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99" name="Google Shape;399;p50" descr="C:\Users\импульс\Desktop\world_map.gif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547812" y="2565400"/>
            <a:ext cx="6389687" cy="3302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9FFCC"/>
            </a:gs>
            <a:gs pos="100000">
              <a:srgbClr val="9900FF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p51"/>
          <p:cNvSpPr txBox="1">
            <a:spLocks noGrp="1"/>
          </p:cNvSpPr>
          <p:nvPr>
            <p:ph type="body" idx="4294967295"/>
          </p:nvPr>
        </p:nvSpPr>
        <p:spPr>
          <a:xfrm>
            <a:off x="1331912" y="0"/>
            <a:ext cx="6870700" cy="4525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65125" marR="0" lvl="0" indent="-28257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560"/>
              <a:buFont typeface="Noto Sans Symbols"/>
              <a:buNone/>
            </a:pPr>
            <a:r>
              <a:rPr lang="en-US" sz="3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Как называется данный  вид изображения земной поверхности?</a:t>
            </a:r>
            <a:endParaRPr/>
          </a:p>
        </p:txBody>
      </p:sp>
      <p:sp>
        <p:nvSpPr>
          <p:cNvPr id="405" name="Google Shape;405;p51"/>
          <p:cNvSpPr/>
          <p:nvPr/>
        </p:nvSpPr>
        <p:spPr>
          <a:xfrm>
            <a:off x="609600" y="5943600"/>
            <a:ext cx="685800" cy="609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0000" y="60000"/>
                </a:lnTo>
                <a:lnTo>
                  <a:pt x="30000" y="60000"/>
                </a:lnTo>
                <a:lnTo>
                  <a:pt x="30000" y="105000"/>
                </a:lnTo>
                <a:lnTo>
                  <a:pt x="90000" y="105000"/>
                </a:lnTo>
                <a:lnTo>
                  <a:pt x="90000" y="60000"/>
                </a:lnTo>
                <a:lnTo>
                  <a:pt x="100000" y="60000"/>
                </a:lnTo>
                <a:lnTo>
                  <a:pt x="85000" y="43125"/>
                </a:ln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</a:path>
              <a:path w="120000" h="120000" fill="darkenLess" extrusionOk="0">
                <a:moveTo>
                  <a:pt x="85000" y="43125"/>
                </a:move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  <a:moveTo>
                  <a:pt x="30000" y="60000"/>
                </a:moveTo>
                <a:lnTo>
                  <a:pt x="30000" y="105000"/>
                </a:lnTo>
                <a:lnTo>
                  <a:pt x="55000" y="105000"/>
                </a:ln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  <a:lnTo>
                  <a:pt x="90000" y="105000"/>
                </a:lnTo>
                <a:lnTo>
                  <a:pt x="90000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20000" y="60000"/>
                </a:lnTo>
                <a:lnTo>
                  <a:pt x="100000" y="60000"/>
                </a:lnTo>
                <a:close/>
                <a:moveTo>
                  <a:pt x="55000" y="82500"/>
                </a:moveTo>
                <a:lnTo>
                  <a:pt x="65000" y="82500"/>
                </a:lnTo>
                <a:lnTo>
                  <a:pt x="65000" y="105000"/>
                </a:lnTo>
                <a:lnTo>
                  <a:pt x="55000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5000" y="31875"/>
                </a:lnTo>
                <a:lnTo>
                  <a:pt x="75000" y="20625"/>
                </a:lnTo>
                <a:lnTo>
                  <a:pt x="85000" y="20625"/>
                </a:lnTo>
                <a:lnTo>
                  <a:pt x="85000" y="43125"/>
                </a:lnTo>
                <a:lnTo>
                  <a:pt x="100000" y="60000"/>
                </a:lnTo>
                <a:lnTo>
                  <a:pt x="90000" y="60000"/>
                </a:lnTo>
                <a:lnTo>
                  <a:pt x="90000" y="105000"/>
                </a:lnTo>
                <a:lnTo>
                  <a:pt x="30000" y="105000"/>
                </a:lnTo>
                <a:lnTo>
                  <a:pt x="30000" y="60000"/>
                </a:lnTo>
                <a:lnTo>
                  <a:pt x="20000" y="60000"/>
                </a:lnTo>
                <a:close/>
                <a:moveTo>
                  <a:pt x="75000" y="31875"/>
                </a:moveTo>
                <a:lnTo>
                  <a:pt x="85000" y="43125"/>
                </a:lnTo>
                <a:moveTo>
                  <a:pt x="90000" y="60000"/>
                </a:moveTo>
                <a:lnTo>
                  <a:pt x="30000" y="60000"/>
                </a:lnTo>
                <a:moveTo>
                  <a:pt x="55000" y="105000"/>
                </a:move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6" name="Google Shape;406;p51"/>
          <p:cNvSpPr/>
          <p:nvPr/>
        </p:nvSpPr>
        <p:spPr>
          <a:xfrm>
            <a:off x="3779837" y="5057775"/>
            <a:ext cx="4600575" cy="1800225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l"/>
            <a:r>
              <a:rPr b="0" i="1">
                <a:ln w="9525" cap="flat" cmpd="sng">
                  <a:solidFill>
                    <a:srgbClr val="000000"/>
                  </a:solidFill>
                  <a:prstDash val="solid"/>
                  <a:miter lim="800000"/>
                  <a:headEnd type="none" w="sm" len="sm"/>
                  <a:tailEnd type="none" w="sm" len="sm"/>
                </a:ln>
                <a:gradFill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0"/>
                </a:gradFill>
                <a:latin typeface="Impact"/>
              </a:rPr>
              <a:t>Наскальный рисунок </a:t>
            </a:r>
          </a:p>
        </p:txBody>
      </p:sp>
      <p:pic>
        <p:nvPicPr>
          <p:cNvPr id="407" name="Google Shape;407;p51" descr="C:\Users\импульс\Desktop\1449772271174682824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403350" y="1125537"/>
            <a:ext cx="6697662" cy="3765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lt1"/>
            </a:gs>
            <a:gs pos="100000">
              <a:srgbClr val="FF66CC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Google Shape;412;p52"/>
          <p:cNvSpPr txBox="1">
            <a:spLocks noGrp="1"/>
          </p:cNvSpPr>
          <p:nvPr>
            <p:ph type="body" idx="4294967295"/>
          </p:nvPr>
        </p:nvSpPr>
        <p:spPr>
          <a:xfrm>
            <a:off x="539750" y="692150"/>
            <a:ext cx="7696200" cy="57451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65125" marR="0" lvl="0" indent="-28257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280"/>
              <a:buFont typeface="Noto Sans Symbols"/>
              <a:buNone/>
            </a:pPr>
            <a:endParaRPr sz="6600" b="0" i="0" u="none" strike="noStrike" cap="none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  <a:p>
            <a:pPr marL="365125" marR="0" lvl="0" indent="-282575" algn="ctr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5280"/>
              <a:buFont typeface="Noto Sans Symbols"/>
              <a:buNone/>
            </a:pPr>
            <a:r>
              <a:rPr lang="en-US" sz="66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Что делает масштаб?</a:t>
            </a:r>
            <a:endParaRPr/>
          </a:p>
        </p:txBody>
      </p:sp>
      <p:sp>
        <p:nvSpPr>
          <p:cNvPr id="413" name="Google Shape;413;p52"/>
          <p:cNvSpPr/>
          <p:nvPr/>
        </p:nvSpPr>
        <p:spPr>
          <a:xfrm>
            <a:off x="381000" y="6019800"/>
            <a:ext cx="685800" cy="609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0000" y="60000"/>
                </a:lnTo>
                <a:lnTo>
                  <a:pt x="30000" y="60000"/>
                </a:lnTo>
                <a:lnTo>
                  <a:pt x="30000" y="105000"/>
                </a:lnTo>
                <a:lnTo>
                  <a:pt x="90000" y="105000"/>
                </a:lnTo>
                <a:lnTo>
                  <a:pt x="90000" y="60000"/>
                </a:lnTo>
                <a:lnTo>
                  <a:pt x="100000" y="60000"/>
                </a:lnTo>
                <a:lnTo>
                  <a:pt x="85000" y="43125"/>
                </a:ln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</a:path>
              <a:path w="120000" h="120000" fill="darkenLess" extrusionOk="0">
                <a:moveTo>
                  <a:pt x="85000" y="43125"/>
                </a:move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  <a:moveTo>
                  <a:pt x="30000" y="60000"/>
                </a:moveTo>
                <a:lnTo>
                  <a:pt x="30000" y="105000"/>
                </a:lnTo>
                <a:lnTo>
                  <a:pt x="55000" y="105000"/>
                </a:ln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  <a:lnTo>
                  <a:pt x="90000" y="105000"/>
                </a:lnTo>
                <a:lnTo>
                  <a:pt x="90000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20000" y="60000"/>
                </a:lnTo>
                <a:lnTo>
                  <a:pt x="100000" y="60000"/>
                </a:lnTo>
                <a:close/>
                <a:moveTo>
                  <a:pt x="55000" y="82500"/>
                </a:moveTo>
                <a:lnTo>
                  <a:pt x="65000" y="82500"/>
                </a:lnTo>
                <a:lnTo>
                  <a:pt x="65000" y="105000"/>
                </a:lnTo>
                <a:lnTo>
                  <a:pt x="55000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5000" y="31875"/>
                </a:lnTo>
                <a:lnTo>
                  <a:pt x="75000" y="20625"/>
                </a:lnTo>
                <a:lnTo>
                  <a:pt x="85000" y="20625"/>
                </a:lnTo>
                <a:lnTo>
                  <a:pt x="85000" y="43125"/>
                </a:lnTo>
                <a:lnTo>
                  <a:pt x="100000" y="60000"/>
                </a:lnTo>
                <a:lnTo>
                  <a:pt x="90000" y="60000"/>
                </a:lnTo>
                <a:lnTo>
                  <a:pt x="90000" y="105000"/>
                </a:lnTo>
                <a:lnTo>
                  <a:pt x="30000" y="105000"/>
                </a:lnTo>
                <a:lnTo>
                  <a:pt x="30000" y="60000"/>
                </a:lnTo>
                <a:lnTo>
                  <a:pt x="20000" y="60000"/>
                </a:lnTo>
                <a:close/>
                <a:moveTo>
                  <a:pt x="75000" y="31875"/>
                </a:moveTo>
                <a:lnTo>
                  <a:pt x="85000" y="43125"/>
                </a:lnTo>
                <a:moveTo>
                  <a:pt x="90000" y="60000"/>
                </a:moveTo>
                <a:lnTo>
                  <a:pt x="30000" y="60000"/>
                </a:lnTo>
                <a:moveTo>
                  <a:pt x="55000" y="105000"/>
                </a:move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4" name="Google Shape;414;p52" descr="imho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427912" y="457200"/>
            <a:ext cx="1238250" cy="14589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lt1"/>
            </a:gs>
            <a:gs pos="50000">
              <a:srgbClr val="99FF66"/>
            </a:gs>
            <a:gs pos="100000">
              <a:schemeClr val="lt1"/>
            </a:gs>
          </a:gsLst>
          <a:lin ang="18900000" scaled="0"/>
        </a:gradFill>
        <a:effectLst/>
      </p:bgPr>
    </p:bg>
    <p:spTree>
      <p:nvGrpSpPr>
        <p:cNvPr id="1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Google Shape;419;p53"/>
          <p:cNvSpPr txBox="1">
            <a:spLocks noGrp="1"/>
          </p:cNvSpPr>
          <p:nvPr>
            <p:ph type="body" idx="4294967295"/>
          </p:nvPr>
        </p:nvSpPr>
        <p:spPr>
          <a:xfrm>
            <a:off x="539750" y="333375"/>
            <a:ext cx="7620000" cy="5792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65125" marR="0" lvl="0" indent="-28257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840"/>
              <a:buFont typeface="Noto Sans Symbols"/>
              <a:buNone/>
            </a:pPr>
            <a:endParaRPr sz="4800" b="0" i="0" u="none" strike="noStrike" cap="none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  <a:p>
            <a:pPr marL="365125" marR="0" lvl="0" indent="-282575" algn="ctr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Noto Sans Symbols"/>
              <a:buNone/>
            </a:pPr>
            <a:r>
              <a:rPr lang="en-US" sz="60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Что находится в легенде карты?</a:t>
            </a:r>
            <a:endParaRPr/>
          </a:p>
        </p:txBody>
      </p:sp>
      <p:sp>
        <p:nvSpPr>
          <p:cNvPr id="420" name="Google Shape;420;p53"/>
          <p:cNvSpPr/>
          <p:nvPr/>
        </p:nvSpPr>
        <p:spPr>
          <a:xfrm>
            <a:off x="609600" y="6096000"/>
            <a:ext cx="609600" cy="609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15000" y="60000"/>
                </a:lnTo>
                <a:lnTo>
                  <a:pt x="26250" y="60000"/>
                </a:lnTo>
                <a:lnTo>
                  <a:pt x="26250" y="105000"/>
                </a:lnTo>
                <a:lnTo>
                  <a:pt x="93750" y="105000"/>
                </a:lnTo>
                <a:lnTo>
                  <a:pt x="93750" y="60000"/>
                </a:lnTo>
                <a:lnTo>
                  <a:pt x="105000" y="60000"/>
                </a:lnTo>
                <a:lnTo>
                  <a:pt x="88125" y="43125"/>
                </a:lnTo>
                <a:lnTo>
                  <a:pt x="88125" y="20625"/>
                </a:lnTo>
                <a:lnTo>
                  <a:pt x="76875" y="20625"/>
                </a:lnTo>
                <a:lnTo>
                  <a:pt x="76875" y="31875"/>
                </a:lnTo>
                <a:close/>
              </a:path>
              <a:path w="120000" h="120000" fill="darkenLess" extrusionOk="0">
                <a:moveTo>
                  <a:pt x="88125" y="43125"/>
                </a:moveTo>
                <a:lnTo>
                  <a:pt x="88125" y="20625"/>
                </a:lnTo>
                <a:lnTo>
                  <a:pt x="76875" y="20625"/>
                </a:lnTo>
                <a:lnTo>
                  <a:pt x="76875" y="31875"/>
                </a:lnTo>
                <a:close/>
                <a:moveTo>
                  <a:pt x="26250" y="60000"/>
                </a:moveTo>
                <a:lnTo>
                  <a:pt x="26250" y="105000"/>
                </a:lnTo>
                <a:lnTo>
                  <a:pt x="54375" y="105000"/>
                </a:lnTo>
                <a:lnTo>
                  <a:pt x="54375" y="82500"/>
                </a:lnTo>
                <a:lnTo>
                  <a:pt x="65625" y="82500"/>
                </a:lnTo>
                <a:lnTo>
                  <a:pt x="65625" y="105000"/>
                </a:lnTo>
                <a:lnTo>
                  <a:pt x="93750" y="105000"/>
                </a:lnTo>
                <a:lnTo>
                  <a:pt x="93750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15000" y="60000"/>
                </a:lnTo>
                <a:lnTo>
                  <a:pt x="105000" y="60000"/>
                </a:lnTo>
                <a:close/>
                <a:moveTo>
                  <a:pt x="54375" y="82500"/>
                </a:moveTo>
                <a:lnTo>
                  <a:pt x="65625" y="82500"/>
                </a:lnTo>
                <a:lnTo>
                  <a:pt x="65625" y="105000"/>
                </a:lnTo>
                <a:lnTo>
                  <a:pt x="54375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6875" y="31875"/>
                </a:lnTo>
                <a:lnTo>
                  <a:pt x="76875" y="20625"/>
                </a:lnTo>
                <a:lnTo>
                  <a:pt x="88125" y="20625"/>
                </a:lnTo>
                <a:lnTo>
                  <a:pt x="88125" y="43125"/>
                </a:lnTo>
                <a:lnTo>
                  <a:pt x="105000" y="60000"/>
                </a:lnTo>
                <a:lnTo>
                  <a:pt x="93750" y="60000"/>
                </a:lnTo>
                <a:lnTo>
                  <a:pt x="93750" y="105000"/>
                </a:lnTo>
                <a:lnTo>
                  <a:pt x="26250" y="105000"/>
                </a:lnTo>
                <a:lnTo>
                  <a:pt x="26250" y="60000"/>
                </a:lnTo>
                <a:lnTo>
                  <a:pt x="15000" y="60000"/>
                </a:lnTo>
                <a:close/>
                <a:moveTo>
                  <a:pt x="76875" y="31875"/>
                </a:moveTo>
                <a:lnTo>
                  <a:pt x="88125" y="43125"/>
                </a:lnTo>
                <a:moveTo>
                  <a:pt x="93750" y="60000"/>
                </a:moveTo>
                <a:lnTo>
                  <a:pt x="26250" y="60000"/>
                </a:lnTo>
                <a:moveTo>
                  <a:pt x="54375" y="105000"/>
                </a:moveTo>
                <a:lnTo>
                  <a:pt x="54375" y="82500"/>
                </a:lnTo>
                <a:lnTo>
                  <a:pt x="65625" y="82500"/>
                </a:lnTo>
                <a:lnTo>
                  <a:pt x="65625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21" name="Google Shape;421;p53" descr="smil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596187" y="836612"/>
            <a:ext cx="533400" cy="533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lt1"/>
            </a:gs>
            <a:gs pos="100000">
              <a:srgbClr val="A50021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Google Shape;426;p54"/>
          <p:cNvSpPr txBox="1">
            <a:spLocks noGrp="1"/>
          </p:cNvSpPr>
          <p:nvPr>
            <p:ph type="body" idx="4294967295"/>
          </p:nvPr>
        </p:nvSpPr>
        <p:spPr>
          <a:xfrm>
            <a:off x="1524000" y="-576262"/>
            <a:ext cx="7620000" cy="1152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65125" marR="0" lvl="0" indent="-28257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560"/>
              <a:buFont typeface="Noto Sans Symbols"/>
              <a:buNone/>
            </a:pPr>
            <a:r>
              <a:rPr lang="en-US" sz="3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  </a:t>
            </a:r>
            <a:endParaRPr/>
          </a:p>
          <a:p>
            <a:pPr marL="365125" marR="0" lvl="0" indent="-282575" algn="ctr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Noto Sans Symbols"/>
              <a:buNone/>
            </a:pPr>
            <a:r>
              <a:rPr lang="en-US" sz="6000" b="1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Расшифруй</a:t>
            </a:r>
            <a:endParaRPr/>
          </a:p>
        </p:txBody>
      </p:sp>
      <p:sp>
        <p:nvSpPr>
          <p:cNvPr id="427" name="Google Shape;427;p54"/>
          <p:cNvSpPr/>
          <p:nvPr/>
        </p:nvSpPr>
        <p:spPr>
          <a:xfrm>
            <a:off x="685800" y="5943600"/>
            <a:ext cx="685800" cy="685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15000" y="60000"/>
                </a:lnTo>
                <a:lnTo>
                  <a:pt x="26250" y="60000"/>
                </a:lnTo>
                <a:lnTo>
                  <a:pt x="26250" y="105000"/>
                </a:lnTo>
                <a:lnTo>
                  <a:pt x="93750" y="105000"/>
                </a:lnTo>
                <a:lnTo>
                  <a:pt x="93750" y="60000"/>
                </a:lnTo>
                <a:lnTo>
                  <a:pt x="105000" y="60000"/>
                </a:lnTo>
                <a:lnTo>
                  <a:pt x="88125" y="43125"/>
                </a:lnTo>
                <a:lnTo>
                  <a:pt x="88125" y="20625"/>
                </a:lnTo>
                <a:lnTo>
                  <a:pt x="76875" y="20625"/>
                </a:lnTo>
                <a:lnTo>
                  <a:pt x="76875" y="31875"/>
                </a:lnTo>
                <a:close/>
              </a:path>
              <a:path w="120000" h="120000" fill="darkenLess" extrusionOk="0">
                <a:moveTo>
                  <a:pt x="88125" y="43125"/>
                </a:moveTo>
                <a:lnTo>
                  <a:pt x="88125" y="20625"/>
                </a:lnTo>
                <a:lnTo>
                  <a:pt x="76875" y="20625"/>
                </a:lnTo>
                <a:lnTo>
                  <a:pt x="76875" y="31875"/>
                </a:lnTo>
                <a:close/>
                <a:moveTo>
                  <a:pt x="26250" y="60000"/>
                </a:moveTo>
                <a:lnTo>
                  <a:pt x="26250" y="105000"/>
                </a:lnTo>
                <a:lnTo>
                  <a:pt x="54375" y="105000"/>
                </a:lnTo>
                <a:lnTo>
                  <a:pt x="54375" y="82500"/>
                </a:lnTo>
                <a:lnTo>
                  <a:pt x="65625" y="82500"/>
                </a:lnTo>
                <a:lnTo>
                  <a:pt x="65625" y="105000"/>
                </a:lnTo>
                <a:lnTo>
                  <a:pt x="93750" y="105000"/>
                </a:lnTo>
                <a:lnTo>
                  <a:pt x="93750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15000" y="60000"/>
                </a:lnTo>
                <a:lnTo>
                  <a:pt x="105000" y="60000"/>
                </a:lnTo>
                <a:close/>
                <a:moveTo>
                  <a:pt x="54375" y="82500"/>
                </a:moveTo>
                <a:lnTo>
                  <a:pt x="65625" y="82500"/>
                </a:lnTo>
                <a:lnTo>
                  <a:pt x="65625" y="105000"/>
                </a:lnTo>
                <a:lnTo>
                  <a:pt x="54375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6875" y="31875"/>
                </a:lnTo>
                <a:lnTo>
                  <a:pt x="76875" y="20625"/>
                </a:lnTo>
                <a:lnTo>
                  <a:pt x="88125" y="20625"/>
                </a:lnTo>
                <a:lnTo>
                  <a:pt x="88125" y="43125"/>
                </a:lnTo>
                <a:lnTo>
                  <a:pt x="105000" y="60000"/>
                </a:lnTo>
                <a:lnTo>
                  <a:pt x="93750" y="60000"/>
                </a:lnTo>
                <a:lnTo>
                  <a:pt x="93750" y="105000"/>
                </a:lnTo>
                <a:lnTo>
                  <a:pt x="26250" y="105000"/>
                </a:lnTo>
                <a:lnTo>
                  <a:pt x="26250" y="60000"/>
                </a:lnTo>
                <a:lnTo>
                  <a:pt x="15000" y="60000"/>
                </a:lnTo>
                <a:close/>
                <a:moveTo>
                  <a:pt x="76875" y="31875"/>
                </a:moveTo>
                <a:lnTo>
                  <a:pt x="88125" y="43125"/>
                </a:lnTo>
                <a:moveTo>
                  <a:pt x="93750" y="60000"/>
                </a:moveTo>
                <a:lnTo>
                  <a:pt x="26250" y="60000"/>
                </a:lnTo>
                <a:moveTo>
                  <a:pt x="54375" y="105000"/>
                </a:moveTo>
                <a:lnTo>
                  <a:pt x="54375" y="82500"/>
                </a:lnTo>
                <a:lnTo>
                  <a:pt x="65625" y="82500"/>
                </a:lnTo>
                <a:lnTo>
                  <a:pt x="65625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28" name="Google Shape;428;p54" descr="dntknw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772400" y="5943600"/>
            <a:ext cx="838200" cy="558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29" name="Google Shape;429;p54" descr="C:\Documents and Settings\Admin\Рабочий стол\разработки для 6 кл\план.gif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258887" y="1196975"/>
            <a:ext cx="6929437" cy="42148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0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p55"/>
          <p:cNvSpPr txBox="1">
            <a:spLocks noGrp="1"/>
          </p:cNvSpPr>
          <p:nvPr>
            <p:ph type="body" idx="4294967295"/>
          </p:nvPr>
        </p:nvSpPr>
        <p:spPr>
          <a:xfrm>
            <a:off x="1258887" y="0"/>
            <a:ext cx="7391400" cy="5287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65125" marR="0" lvl="0" indent="-282575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240"/>
              <a:buFont typeface="Noto Sans Symbols"/>
              <a:buNone/>
            </a:pPr>
            <a:r>
              <a:rPr lang="en-US" sz="2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 Как называется данный вид изображения земной поверхности?</a:t>
            </a:r>
            <a:endParaRPr/>
          </a:p>
        </p:txBody>
      </p:sp>
      <p:sp>
        <p:nvSpPr>
          <p:cNvPr id="435" name="Google Shape;435;p55"/>
          <p:cNvSpPr/>
          <p:nvPr/>
        </p:nvSpPr>
        <p:spPr>
          <a:xfrm>
            <a:off x="533400" y="6019800"/>
            <a:ext cx="685800" cy="685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15000" y="60000"/>
                </a:lnTo>
                <a:lnTo>
                  <a:pt x="26250" y="60000"/>
                </a:lnTo>
                <a:lnTo>
                  <a:pt x="26250" y="105000"/>
                </a:lnTo>
                <a:lnTo>
                  <a:pt x="93750" y="105000"/>
                </a:lnTo>
                <a:lnTo>
                  <a:pt x="93750" y="60000"/>
                </a:lnTo>
                <a:lnTo>
                  <a:pt x="105000" y="60000"/>
                </a:lnTo>
                <a:lnTo>
                  <a:pt x="88125" y="43125"/>
                </a:lnTo>
                <a:lnTo>
                  <a:pt x="88125" y="20625"/>
                </a:lnTo>
                <a:lnTo>
                  <a:pt x="76875" y="20625"/>
                </a:lnTo>
                <a:lnTo>
                  <a:pt x="76875" y="31875"/>
                </a:lnTo>
                <a:close/>
              </a:path>
              <a:path w="120000" h="120000" fill="darkenLess" extrusionOk="0">
                <a:moveTo>
                  <a:pt x="88125" y="43125"/>
                </a:moveTo>
                <a:lnTo>
                  <a:pt x="88125" y="20625"/>
                </a:lnTo>
                <a:lnTo>
                  <a:pt x="76875" y="20625"/>
                </a:lnTo>
                <a:lnTo>
                  <a:pt x="76875" y="31875"/>
                </a:lnTo>
                <a:close/>
                <a:moveTo>
                  <a:pt x="26250" y="60000"/>
                </a:moveTo>
                <a:lnTo>
                  <a:pt x="26250" y="105000"/>
                </a:lnTo>
                <a:lnTo>
                  <a:pt x="54375" y="105000"/>
                </a:lnTo>
                <a:lnTo>
                  <a:pt x="54375" y="82500"/>
                </a:lnTo>
                <a:lnTo>
                  <a:pt x="65625" y="82500"/>
                </a:lnTo>
                <a:lnTo>
                  <a:pt x="65625" y="105000"/>
                </a:lnTo>
                <a:lnTo>
                  <a:pt x="93750" y="105000"/>
                </a:lnTo>
                <a:lnTo>
                  <a:pt x="93750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15000" y="60000"/>
                </a:lnTo>
                <a:lnTo>
                  <a:pt x="105000" y="60000"/>
                </a:lnTo>
                <a:close/>
                <a:moveTo>
                  <a:pt x="54375" y="82500"/>
                </a:moveTo>
                <a:lnTo>
                  <a:pt x="65625" y="82500"/>
                </a:lnTo>
                <a:lnTo>
                  <a:pt x="65625" y="105000"/>
                </a:lnTo>
                <a:lnTo>
                  <a:pt x="54375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6875" y="31875"/>
                </a:lnTo>
                <a:lnTo>
                  <a:pt x="76875" y="20625"/>
                </a:lnTo>
                <a:lnTo>
                  <a:pt x="88125" y="20625"/>
                </a:lnTo>
                <a:lnTo>
                  <a:pt x="88125" y="43125"/>
                </a:lnTo>
                <a:lnTo>
                  <a:pt x="105000" y="60000"/>
                </a:lnTo>
                <a:lnTo>
                  <a:pt x="93750" y="60000"/>
                </a:lnTo>
                <a:lnTo>
                  <a:pt x="93750" y="105000"/>
                </a:lnTo>
                <a:lnTo>
                  <a:pt x="26250" y="105000"/>
                </a:lnTo>
                <a:lnTo>
                  <a:pt x="26250" y="60000"/>
                </a:lnTo>
                <a:lnTo>
                  <a:pt x="15000" y="60000"/>
                </a:lnTo>
                <a:close/>
                <a:moveTo>
                  <a:pt x="76875" y="31875"/>
                </a:moveTo>
                <a:lnTo>
                  <a:pt x="88125" y="43125"/>
                </a:lnTo>
                <a:moveTo>
                  <a:pt x="93750" y="60000"/>
                </a:moveTo>
                <a:lnTo>
                  <a:pt x="26250" y="60000"/>
                </a:lnTo>
                <a:moveTo>
                  <a:pt x="54375" y="105000"/>
                </a:moveTo>
                <a:lnTo>
                  <a:pt x="54375" y="82500"/>
                </a:lnTo>
                <a:lnTo>
                  <a:pt x="65625" y="82500"/>
                </a:lnTo>
                <a:lnTo>
                  <a:pt x="65625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6" name="Google Shape;436;p55" descr="imho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543800" y="5334000"/>
            <a:ext cx="1033462" cy="1219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37" name="Google Shape;437;p55" descr="C:\Users\импульс\Desktop\dopc408697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476375" y="1052512"/>
            <a:ext cx="6881812" cy="4321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8999">
              <a:srgbClr val="FEE7F2"/>
            </a:gs>
            <a:gs pos="17999">
              <a:srgbClr val="FAC77D"/>
            </a:gs>
            <a:gs pos="30498">
              <a:srgbClr val="FBA97D"/>
            </a:gs>
            <a:gs pos="41000">
              <a:srgbClr val="FBD49C"/>
            </a:gs>
            <a:gs pos="50000">
              <a:srgbClr val="FEE7F2"/>
            </a:gs>
            <a:gs pos="58999">
              <a:srgbClr val="FBD49C"/>
            </a:gs>
            <a:gs pos="69500">
              <a:srgbClr val="FBA97D"/>
            </a:gs>
            <a:gs pos="82000">
              <a:srgbClr val="FAC77D"/>
            </a:gs>
            <a:gs pos="91000">
              <a:srgbClr val="FEE7F2"/>
            </a:gs>
            <a:gs pos="100000">
              <a:srgbClr val="FBEAC7"/>
            </a:gs>
          </a:gsLst>
          <a:lin ang="2700000" scaled="0"/>
        </a:gradFill>
        <a:effectLst/>
      </p:bgPr>
    </p:bg>
    <p:spTree>
      <p:nvGrpSpPr>
        <p:cNvPr id="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p56"/>
          <p:cNvSpPr/>
          <p:nvPr/>
        </p:nvSpPr>
        <p:spPr>
          <a:xfrm>
            <a:off x="533400" y="609600"/>
            <a:ext cx="8229600" cy="4757737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l"/>
            <a:r>
              <a:rPr b="0" i="0">
                <a:ln w="9525" cap="flat" cmpd="sng">
                  <a:solidFill>
                    <a:srgbClr val="CC99FF"/>
                  </a:solidFill>
                  <a:prstDash val="solid"/>
                  <a:miter lim="800000"/>
                  <a:headEnd type="none" w="sm" len="sm"/>
                  <a:tailEnd type="none" w="sm" len="sm"/>
                </a:ln>
                <a:gradFill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0"/>
                </a:gradFill>
                <a:latin typeface="Impact"/>
              </a:rPr>
              <a:t>Спасибо за хорошую игру! </a:t>
            </a:r>
          </a:p>
        </p:txBody>
      </p:sp>
    </p:spTree>
  </p:cSld>
  <p:clrMapOvr>
    <a:masterClrMapping/>
  </p:clrMapOvr>
  <p:transition>
    <p:fade thruBlk="1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/>
            </a:gs>
            <a:gs pos="50000">
              <a:schemeClr val="lt1"/>
            </a:gs>
            <a:gs pos="100000">
              <a:schemeClr val="accent2"/>
            </a:gs>
          </a:gsLst>
          <a:lin ang="0" scaled="0"/>
        </a:gradFill>
        <a:effectLst/>
      </p:bgPr>
    </p:bg>
    <p:spTree>
      <p:nvGrpSpPr>
        <p:cNvPr id="1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Google Shape;447;p57"/>
          <p:cNvSpPr/>
          <p:nvPr/>
        </p:nvSpPr>
        <p:spPr>
          <a:xfrm>
            <a:off x="7885112" y="404812"/>
            <a:ext cx="971550" cy="74453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5515" y="60000"/>
                </a:lnTo>
                <a:lnTo>
                  <a:pt x="34136" y="60000"/>
                </a:lnTo>
                <a:lnTo>
                  <a:pt x="34136" y="105000"/>
                </a:lnTo>
                <a:lnTo>
                  <a:pt x="85864" y="105000"/>
                </a:lnTo>
                <a:lnTo>
                  <a:pt x="85864" y="60000"/>
                </a:lnTo>
                <a:lnTo>
                  <a:pt x="94485" y="60000"/>
                </a:lnTo>
                <a:lnTo>
                  <a:pt x="81553" y="43125"/>
                </a:lnTo>
                <a:lnTo>
                  <a:pt x="81553" y="20625"/>
                </a:lnTo>
                <a:lnTo>
                  <a:pt x="72932" y="20625"/>
                </a:lnTo>
                <a:lnTo>
                  <a:pt x="72932" y="31875"/>
                </a:lnTo>
                <a:close/>
              </a:path>
              <a:path w="120000" h="120000" fill="darkenLess" extrusionOk="0">
                <a:moveTo>
                  <a:pt x="81553" y="43125"/>
                </a:moveTo>
                <a:lnTo>
                  <a:pt x="81553" y="20625"/>
                </a:lnTo>
                <a:lnTo>
                  <a:pt x="72932" y="20625"/>
                </a:lnTo>
                <a:lnTo>
                  <a:pt x="72932" y="31875"/>
                </a:lnTo>
                <a:close/>
                <a:moveTo>
                  <a:pt x="34136" y="60000"/>
                </a:moveTo>
                <a:lnTo>
                  <a:pt x="34136" y="105000"/>
                </a:lnTo>
                <a:lnTo>
                  <a:pt x="55689" y="105000"/>
                </a:lnTo>
                <a:lnTo>
                  <a:pt x="55689" y="82500"/>
                </a:lnTo>
                <a:lnTo>
                  <a:pt x="64311" y="82500"/>
                </a:lnTo>
                <a:lnTo>
                  <a:pt x="64311" y="105000"/>
                </a:lnTo>
                <a:lnTo>
                  <a:pt x="85864" y="105000"/>
                </a:lnTo>
                <a:lnTo>
                  <a:pt x="85864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25515" y="60000"/>
                </a:lnTo>
                <a:lnTo>
                  <a:pt x="94485" y="60000"/>
                </a:lnTo>
                <a:close/>
                <a:moveTo>
                  <a:pt x="55689" y="82500"/>
                </a:moveTo>
                <a:lnTo>
                  <a:pt x="64311" y="82500"/>
                </a:lnTo>
                <a:lnTo>
                  <a:pt x="64311" y="105000"/>
                </a:lnTo>
                <a:lnTo>
                  <a:pt x="55689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2932" y="31875"/>
                </a:lnTo>
                <a:lnTo>
                  <a:pt x="72932" y="20625"/>
                </a:lnTo>
                <a:lnTo>
                  <a:pt x="81553" y="20625"/>
                </a:lnTo>
                <a:lnTo>
                  <a:pt x="81553" y="43125"/>
                </a:lnTo>
                <a:lnTo>
                  <a:pt x="94485" y="60000"/>
                </a:lnTo>
                <a:lnTo>
                  <a:pt x="85864" y="60000"/>
                </a:lnTo>
                <a:lnTo>
                  <a:pt x="85864" y="105000"/>
                </a:lnTo>
                <a:lnTo>
                  <a:pt x="34136" y="105000"/>
                </a:lnTo>
                <a:lnTo>
                  <a:pt x="34136" y="60000"/>
                </a:lnTo>
                <a:lnTo>
                  <a:pt x="25515" y="60000"/>
                </a:lnTo>
                <a:close/>
                <a:moveTo>
                  <a:pt x="72932" y="31875"/>
                </a:moveTo>
                <a:lnTo>
                  <a:pt x="81553" y="43125"/>
                </a:lnTo>
                <a:moveTo>
                  <a:pt x="85864" y="60000"/>
                </a:moveTo>
                <a:lnTo>
                  <a:pt x="34136" y="60000"/>
                </a:lnTo>
                <a:moveTo>
                  <a:pt x="55689" y="105000"/>
                </a:moveTo>
                <a:lnTo>
                  <a:pt x="55689" y="82500"/>
                </a:lnTo>
                <a:lnTo>
                  <a:pt x="64311" y="82500"/>
                </a:lnTo>
                <a:lnTo>
                  <a:pt x="64311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8" name="Google Shape;448;p57"/>
          <p:cNvSpPr txBox="1"/>
          <p:nvPr/>
        </p:nvSpPr>
        <p:spPr>
          <a:xfrm>
            <a:off x="0" y="188912"/>
            <a:ext cx="9144000" cy="1508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</a:pPr>
            <a:r>
              <a:rPr lang="en-US" sz="40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Отгадай ребус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000" b="1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49" name="Google Shape;449;p57" descr="imho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4941887"/>
            <a:ext cx="1276350" cy="1506537"/>
          </a:xfrm>
          <a:prstGeom prst="rect">
            <a:avLst/>
          </a:prstGeom>
          <a:noFill/>
          <a:ln>
            <a:noFill/>
          </a:ln>
        </p:spPr>
      </p:pic>
      <p:pic>
        <p:nvPicPr>
          <p:cNvPr id="450" name="Google Shape;450;p57" descr="C:\Users\импульс\Desktop\som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979612" y="2852737"/>
            <a:ext cx="3119437" cy="993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1" name="Google Shape;451;p57" descr="C:\Users\импульс\Desktop\hello_html_m5bc136ba.jp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076825" y="2420937"/>
            <a:ext cx="2490787" cy="1663700"/>
          </a:xfrm>
          <a:prstGeom prst="rect">
            <a:avLst/>
          </a:prstGeom>
          <a:noFill/>
          <a:ln>
            <a:noFill/>
          </a:ln>
        </p:spPr>
      </p:pic>
      <p:sp>
        <p:nvSpPr>
          <p:cNvPr id="452" name="Google Shape;452;p57"/>
          <p:cNvSpPr/>
          <p:nvPr/>
        </p:nvSpPr>
        <p:spPr>
          <a:xfrm>
            <a:off x="1043608" y="2780928"/>
            <a:ext cx="614271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76"/>
              </a:buClr>
              <a:buSzPts val="5400"/>
              <a:buFont typeface="Arial"/>
              <a:buNone/>
            </a:pPr>
            <a:r>
              <a:rPr lang="en-US" sz="5400" b="1" i="0" u="none" strike="noStrike" cap="none">
                <a:solidFill>
                  <a:srgbClr val="FF0076"/>
                </a:solidFill>
                <a:latin typeface="Arial"/>
                <a:ea typeface="Arial"/>
                <a:cs typeface="Arial"/>
                <a:sym typeface="Arial"/>
              </a:rPr>
              <a:t>К</a:t>
            </a:r>
            <a:endParaRPr/>
          </a:p>
        </p:txBody>
      </p:sp>
      <p:sp>
        <p:nvSpPr>
          <p:cNvPr id="453" name="Google Shape;453;p57"/>
          <p:cNvSpPr/>
          <p:nvPr/>
        </p:nvSpPr>
        <p:spPr>
          <a:xfrm>
            <a:off x="1619672" y="2204864"/>
            <a:ext cx="383438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76"/>
              </a:buClr>
              <a:buSzPts val="5400"/>
              <a:buFont typeface="Arial"/>
              <a:buNone/>
            </a:pPr>
            <a:r>
              <a:rPr lang="en-US" sz="5400" b="1" i="0" u="none" strike="noStrike" cap="none">
                <a:solidFill>
                  <a:srgbClr val="FF0076"/>
                </a:solidFill>
                <a:latin typeface="Arial"/>
                <a:ea typeface="Arial"/>
                <a:cs typeface="Arial"/>
                <a:sym typeface="Arial"/>
              </a:rPr>
              <a:t>,</a:t>
            </a:r>
            <a:endParaRPr/>
          </a:p>
        </p:txBody>
      </p:sp>
      <p:sp>
        <p:nvSpPr>
          <p:cNvPr id="454" name="Google Shape;454;p57"/>
          <p:cNvSpPr/>
          <p:nvPr/>
        </p:nvSpPr>
        <p:spPr>
          <a:xfrm>
            <a:off x="7668344" y="2204864"/>
            <a:ext cx="383439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76"/>
              </a:buClr>
              <a:buSzPts val="5400"/>
              <a:buFont typeface="Arial"/>
              <a:buNone/>
            </a:pPr>
            <a:r>
              <a:rPr lang="en-US" sz="5400" b="1" i="0" u="none" strike="noStrike" cap="none">
                <a:solidFill>
                  <a:srgbClr val="FF0076"/>
                </a:solidFill>
                <a:latin typeface="Arial"/>
                <a:ea typeface="Arial"/>
                <a:cs typeface="Arial"/>
                <a:sym typeface="Arial"/>
              </a:rPr>
              <a:t>,</a:t>
            </a:r>
            <a:endParaRPr/>
          </a:p>
        </p:txBody>
      </p:sp>
      <p:sp>
        <p:nvSpPr>
          <p:cNvPr id="455" name="Google Shape;455;p57"/>
          <p:cNvSpPr/>
          <p:nvPr/>
        </p:nvSpPr>
        <p:spPr>
          <a:xfrm>
            <a:off x="8100392" y="2204864"/>
            <a:ext cx="383438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76"/>
              </a:buClr>
              <a:buSzPts val="5400"/>
              <a:buFont typeface="Arial"/>
              <a:buNone/>
            </a:pPr>
            <a:r>
              <a:rPr lang="en-US" sz="5400" b="1" i="0" u="none" strike="noStrike" cap="none">
                <a:solidFill>
                  <a:srgbClr val="FF0076"/>
                </a:solidFill>
                <a:latin typeface="Arial"/>
                <a:ea typeface="Arial"/>
                <a:cs typeface="Arial"/>
                <a:sym typeface="Arial"/>
              </a:rPr>
              <a:t>,</a:t>
            </a:r>
            <a:endParaRPr/>
          </a:p>
        </p:txBody>
      </p:sp>
    </p:spTree>
  </p:cSld>
  <p:clrMapOvr>
    <a:masterClrMapping/>
  </p:clrMapOvr>
  <p:transition>
    <p:fade thruBlk="1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FF"/>
            </a:gs>
            <a:gs pos="100000">
              <a:srgbClr val="FFFF00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22"/>
          <p:cNvSpPr txBox="1">
            <a:spLocks noGrp="1"/>
          </p:cNvSpPr>
          <p:nvPr>
            <p:ph type="body" idx="4294967295"/>
          </p:nvPr>
        </p:nvSpPr>
        <p:spPr>
          <a:xfrm>
            <a:off x="1547812" y="1557337"/>
            <a:ext cx="6858000" cy="5516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65125" marR="0" lvl="0" indent="-28257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360"/>
              <a:buFont typeface="Noto Sans Symbols"/>
              <a:buNone/>
            </a:pPr>
            <a:r>
              <a:rPr lang="en-US" sz="4200" b="1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Как называется прибор для определения сторон горизонта,</a:t>
            </a:r>
            <a:endParaRPr/>
          </a:p>
          <a:p>
            <a:pPr marL="365125" marR="0" lvl="0" indent="-282575" algn="ctr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3360"/>
              <a:buFont typeface="Noto Sans Symbols"/>
              <a:buNone/>
            </a:pPr>
            <a:r>
              <a:rPr lang="en-US" sz="4200" b="1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как он устроен и как им пользоваться?</a:t>
            </a:r>
            <a:endParaRPr/>
          </a:p>
        </p:txBody>
      </p:sp>
      <p:sp>
        <p:nvSpPr>
          <p:cNvPr id="162" name="Google Shape;162;p22"/>
          <p:cNvSpPr/>
          <p:nvPr/>
        </p:nvSpPr>
        <p:spPr>
          <a:xfrm>
            <a:off x="609600" y="5943600"/>
            <a:ext cx="609600" cy="5334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0625" y="60000"/>
                </a:lnTo>
                <a:lnTo>
                  <a:pt x="30469" y="60000"/>
                </a:lnTo>
                <a:lnTo>
                  <a:pt x="30469" y="105000"/>
                </a:lnTo>
                <a:lnTo>
                  <a:pt x="89531" y="105000"/>
                </a:lnTo>
                <a:lnTo>
                  <a:pt x="89531" y="60000"/>
                </a:lnTo>
                <a:lnTo>
                  <a:pt x="99375" y="60000"/>
                </a:lnTo>
                <a:lnTo>
                  <a:pt x="84609" y="43125"/>
                </a:lnTo>
                <a:lnTo>
                  <a:pt x="84609" y="20625"/>
                </a:lnTo>
                <a:lnTo>
                  <a:pt x="74766" y="20625"/>
                </a:lnTo>
                <a:lnTo>
                  <a:pt x="74766" y="31875"/>
                </a:lnTo>
                <a:close/>
              </a:path>
              <a:path w="120000" h="120000" fill="darkenLess" extrusionOk="0">
                <a:moveTo>
                  <a:pt x="84609" y="43125"/>
                </a:moveTo>
                <a:lnTo>
                  <a:pt x="84609" y="20625"/>
                </a:lnTo>
                <a:lnTo>
                  <a:pt x="74766" y="20625"/>
                </a:lnTo>
                <a:lnTo>
                  <a:pt x="74766" y="31875"/>
                </a:lnTo>
                <a:close/>
                <a:moveTo>
                  <a:pt x="30469" y="60000"/>
                </a:moveTo>
                <a:lnTo>
                  <a:pt x="30469" y="105000"/>
                </a:lnTo>
                <a:lnTo>
                  <a:pt x="55078" y="105000"/>
                </a:lnTo>
                <a:lnTo>
                  <a:pt x="55078" y="82500"/>
                </a:lnTo>
                <a:lnTo>
                  <a:pt x="64922" y="82500"/>
                </a:lnTo>
                <a:lnTo>
                  <a:pt x="64922" y="105000"/>
                </a:lnTo>
                <a:lnTo>
                  <a:pt x="89531" y="105000"/>
                </a:lnTo>
                <a:lnTo>
                  <a:pt x="89531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20625" y="60000"/>
                </a:lnTo>
                <a:lnTo>
                  <a:pt x="99375" y="60000"/>
                </a:lnTo>
                <a:close/>
                <a:moveTo>
                  <a:pt x="55078" y="82500"/>
                </a:moveTo>
                <a:lnTo>
                  <a:pt x="64922" y="82500"/>
                </a:lnTo>
                <a:lnTo>
                  <a:pt x="64922" y="105000"/>
                </a:lnTo>
                <a:lnTo>
                  <a:pt x="55078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4766" y="31875"/>
                </a:lnTo>
                <a:lnTo>
                  <a:pt x="74766" y="20625"/>
                </a:lnTo>
                <a:lnTo>
                  <a:pt x="84609" y="20625"/>
                </a:lnTo>
                <a:lnTo>
                  <a:pt x="84609" y="43125"/>
                </a:lnTo>
                <a:lnTo>
                  <a:pt x="99375" y="60000"/>
                </a:lnTo>
                <a:lnTo>
                  <a:pt x="89531" y="60000"/>
                </a:lnTo>
                <a:lnTo>
                  <a:pt x="89531" y="105000"/>
                </a:lnTo>
                <a:lnTo>
                  <a:pt x="30469" y="105000"/>
                </a:lnTo>
                <a:lnTo>
                  <a:pt x="30469" y="60000"/>
                </a:lnTo>
                <a:lnTo>
                  <a:pt x="20625" y="60000"/>
                </a:lnTo>
                <a:close/>
                <a:moveTo>
                  <a:pt x="74766" y="31875"/>
                </a:moveTo>
                <a:lnTo>
                  <a:pt x="84609" y="43125"/>
                </a:lnTo>
                <a:moveTo>
                  <a:pt x="89531" y="60000"/>
                </a:moveTo>
                <a:lnTo>
                  <a:pt x="30469" y="60000"/>
                </a:lnTo>
                <a:moveTo>
                  <a:pt x="55078" y="105000"/>
                </a:moveTo>
                <a:lnTo>
                  <a:pt x="55078" y="82500"/>
                </a:lnTo>
                <a:lnTo>
                  <a:pt x="64922" y="82500"/>
                </a:lnTo>
                <a:lnTo>
                  <a:pt x="64922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3" name="Google Shape;163;p22" descr="biggrin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848600" y="685800"/>
            <a:ext cx="457200" cy="45720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64" name="Google Shape;164;p22"/>
          <p:cNvGraphicFramePr/>
          <p:nvPr/>
        </p:nvGraphicFramePr>
        <p:xfrm>
          <a:off x="2511425" y="2239962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{5F020666-D84A-4BD9-93CD-2825ADA88245}</a:tableStyleId>
              </a:tblPr>
              <a:tblGrid>
                <a:gridCol w="4121150"/>
              </a:tblGrid>
              <a:tr h="23780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Gill Sans"/>
                        <a:buNone/>
                      </a:pPr>
                      <a:r>
                        <a:rPr lang="en-US" sz="1800" b="0" i="0" u="sng" strike="noStrike" cap="none">
                          <a:solidFill>
                            <a:schemeClr val="hlink"/>
                          </a:solidFill>
                          <a:hlinkClick r:id="rId4"/>
                        </a:rPr>
                        <a:t>  </a:t>
                      </a:r>
                      <a:r>
                        <a:rPr lang="en-US" sz="13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 </a:t>
                      </a:r>
                      <a:r>
                        <a:rPr lang="en-US" sz="1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                                                           </a:t>
                      </a:r>
                      <a:endParaRPr/>
                    </a:p>
                  </a:txBody>
                  <a:tcPr marL="91450" marR="91450" marT="45725" marB="45725"/>
                </a:tc>
              </a:tr>
            </a:tbl>
          </a:graphicData>
        </a:graphic>
      </p:graphicFrame>
    </p:spTree>
  </p:cSld>
  <p:clrMapOvr>
    <a:masterClrMapping/>
  </p:clrMapOvr>
  <p:transition>
    <p:fade thruBlk="1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/>
            </a:gs>
            <a:gs pos="50000">
              <a:schemeClr val="lt1"/>
            </a:gs>
            <a:gs pos="100000">
              <a:schemeClr val="accent2"/>
            </a:gs>
          </a:gsLst>
          <a:lin ang="2700000" scaled="0"/>
        </a:gradFill>
        <a:effectLst/>
      </p:bgPr>
    </p:bg>
    <p:spTree>
      <p:nvGrpSpPr>
        <p:cNvPr id="1" name="Shape 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Google Shape;460;p58"/>
          <p:cNvSpPr txBox="1"/>
          <p:nvPr/>
        </p:nvSpPr>
        <p:spPr>
          <a:xfrm>
            <a:off x="971550" y="0"/>
            <a:ext cx="10298112" cy="138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en-US" sz="2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Видимое глазом пространство называют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en-US" sz="2800" b="1" i="1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горизонтом </a:t>
            </a:r>
            <a:r>
              <a:rPr lang="en-US" sz="2800" b="0" i="1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(от грече</a:t>
            </a:r>
            <a:r>
              <a:rPr lang="en-US" sz="2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ского слова «горизон» — ограничивающий)</a:t>
            </a:r>
            <a:endParaRPr/>
          </a:p>
        </p:txBody>
      </p:sp>
      <p:sp>
        <p:nvSpPr>
          <p:cNvPr id="461" name="Google Shape;461;p58"/>
          <p:cNvSpPr/>
          <p:nvPr/>
        </p:nvSpPr>
        <p:spPr>
          <a:xfrm>
            <a:off x="250825" y="5876925"/>
            <a:ext cx="838200" cy="762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19091" y="60000"/>
                </a:lnTo>
                <a:lnTo>
                  <a:pt x="29318" y="60000"/>
                </a:lnTo>
                <a:lnTo>
                  <a:pt x="29318" y="105000"/>
                </a:lnTo>
                <a:lnTo>
                  <a:pt x="90682" y="105000"/>
                </a:lnTo>
                <a:lnTo>
                  <a:pt x="90682" y="60000"/>
                </a:lnTo>
                <a:lnTo>
                  <a:pt x="100909" y="60000"/>
                </a:lnTo>
                <a:lnTo>
                  <a:pt x="85568" y="43125"/>
                </a:lnTo>
                <a:lnTo>
                  <a:pt x="85568" y="20625"/>
                </a:lnTo>
                <a:lnTo>
                  <a:pt x="75341" y="20625"/>
                </a:lnTo>
                <a:lnTo>
                  <a:pt x="75341" y="31875"/>
                </a:lnTo>
                <a:close/>
              </a:path>
              <a:path w="120000" h="120000" fill="darkenLess" extrusionOk="0">
                <a:moveTo>
                  <a:pt x="85568" y="43125"/>
                </a:moveTo>
                <a:lnTo>
                  <a:pt x="85568" y="20625"/>
                </a:lnTo>
                <a:lnTo>
                  <a:pt x="75341" y="20625"/>
                </a:lnTo>
                <a:lnTo>
                  <a:pt x="75341" y="31875"/>
                </a:lnTo>
                <a:close/>
                <a:moveTo>
                  <a:pt x="29318" y="60000"/>
                </a:moveTo>
                <a:lnTo>
                  <a:pt x="29318" y="105000"/>
                </a:lnTo>
                <a:lnTo>
                  <a:pt x="54886" y="105000"/>
                </a:lnTo>
                <a:lnTo>
                  <a:pt x="54886" y="82500"/>
                </a:lnTo>
                <a:lnTo>
                  <a:pt x="65114" y="82500"/>
                </a:lnTo>
                <a:lnTo>
                  <a:pt x="65114" y="105000"/>
                </a:lnTo>
                <a:lnTo>
                  <a:pt x="90682" y="105000"/>
                </a:lnTo>
                <a:lnTo>
                  <a:pt x="90682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19091" y="60000"/>
                </a:lnTo>
                <a:lnTo>
                  <a:pt x="100909" y="60000"/>
                </a:lnTo>
                <a:close/>
                <a:moveTo>
                  <a:pt x="54886" y="82500"/>
                </a:moveTo>
                <a:lnTo>
                  <a:pt x="65114" y="82500"/>
                </a:lnTo>
                <a:lnTo>
                  <a:pt x="65114" y="105000"/>
                </a:lnTo>
                <a:lnTo>
                  <a:pt x="54886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5341" y="31875"/>
                </a:lnTo>
                <a:lnTo>
                  <a:pt x="75341" y="20625"/>
                </a:lnTo>
                <a:lnTo>
                  <a:pt x="85568" y="20625"/>
                </a:lnTo>
                <a:lnTo>
                  <a:pt x="85568" y="43125"/>
                </a:lnTo>
                <a:lnTo>
                  <a:pt x="100909" y="60000"/>
                </a:lnTo>
                <a:lnTo>
                  <a:pt x="90682" y="60000"/>
                </a:lnTo>
                <a:lnTo>
                  <a:pt x="90682" y="105000"/>
                </a:lnTo>
                <a:lnTo>
                  <a:pt x="29318" y="105000"/>
                </a:lnTo>
                <a:lnTo>
                  <a:pt x="29318" y="60000"/>
                </a:lnTo>
                <a:lnTo>
                  <a:pt x="19091" y="60000"/>
                </a:lnTo>
                <a:close/>
                <a:moveTo>
                  <a:pt x="75341" y="31875"/>
                </a:moveTo>
                <a:lnTo>
                  <a:pt x="85568" y="43125"/>
                </a:lnTo>
                <a:moveTo>
                  <a:pt x="90682" y="60000"/>
                </a:moveTo>
                <a:lnTo>
                  <a:pt x="29318" y="60000"/>
                </a:lnTo>
                <a:moveTo>
                  <a:pt x="54886" y="105000"/>
                </a:moveTo>
                <a:lnTo>
                  <a:pt x="54886" y="82500"/>
                </a:lnTo>
                <a:lnTo>
                  <a:pt x="65114" y="82500"/>
                </a:lnTo>
                <a:lnTo>
                  <a:pt x="65114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462" name="Google Shape;462;p58"/>
          <p:cNvGraphicFramePr/>
          <p:nvPr/>
        </p:nvGraphicFramePr>
        <p:xfrm>
          <a:off x="2511425" y="2239962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{5F020666-D84A-4BD9-93CD-2825ADA88245}</a:tableStyleId>
              </a:tblPr>
              <a:tblGrid>
                <a:gridCol w="4121150"/>
              </a:tblGrid>
              <a:tr h="23780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 </a:t>
                      </a:r>
                      <a:r>
                        <a:rPr lang="en-US" sz="13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 </a:t>
                      </a:r>
                      <a:r>
                        <a:rPr lang="en-US" sz="1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                                                           </a:t>
                      </a:r>
                      <a:endParaRPr/>
                    </a:p>
                  </a:txBody>
                  <a:tcPr marL="91450" marR="91450" marT="45725" marB="45725"/>
                </a:tc>
              </a:tr>
            </a:tbl>
          </a:graphicData>
        </a:graphic>
      </p:graphicFrame>
      <p:pic>
        <p:nvPicPr>
          <p:cNvPr id="463" name="Google Shape;463;p5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31912" y="1557337"/>
            <a:ext cx="7435850" cy="4175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/>
            </a:gs>
            <a:gs pos="50000">
              <a:schemeClr val="lt1"/>
            </a:gs>
            <a:gs pos="100000">
              <a:schemeClr val="accent2"/>
            </a:gs>
          </a:gsLst>
          <a:lin ang="5400000" scaled="0"/>
        </a:gradFill>
        <a:effectLst/>
      </p:bgPr>
    </p:bg>
    <p:spTree>
      <p:nvGrpSpPr>
        <p:cNvPr id="1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Google Shape;468;p59"/>
          <p:cNvSpPr txBox="1"/>
          <p:nvPr/>
        </p:nvSpPr>
        <p:spPr>
          <a:xfrm>
            <a:off x="827087" y="188912"/>
            <a:ext cx="7704137" cy="641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600"/>
              <a:buFont typeface="Arial"/>
              <a:buNone/>
            </a:pPr>
            <a:r>
              <a:rPr lang="en-US" sz="36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Компас</a:t>
            </a:r>
            <a:endParaRPr/>
          </a:p>
        </p:txBody>
      </p:sp>
      <p:sp>
        <p:nvSpPr>
          <p:cNvPr id="469" name="Google Shape;469;p59"/>
          <p:cNvSpPr/>
          <p:nvPr/>
        </p:nvSpPr>
        <p:spPr>
          <a:xfrm>
            <a:off x="685800" y="5867400"/>
            <a:ext cx="838200" cy="762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19091" y="60000"/>
                </a:lnTo>
                <a:lnTo>
                  <a:pt x="29318" y="60000"/>
                </a:lnTo>
                <a:lnTo>
                  <a:pt x="29318" y="105000"/>
                </a:lnTo>
                <a:lnTo>
                  <a:pt x="90682" y="105000"/>
                </a:lnTo>
                <a:lnTo>
                  <a:pt x="90682" y="60000"/>
                </a:lnTo>
                <a:lnTo>
                  <a:pt x="100909" y="60000"/>
                </a:lnTo>
                <a:lnTo>
                  <a:pt x="85568" y="43125"/>
                </a:lnTo>
                <a:lnTo>
                  <a:pt x="85568" y="20625"/>
                </a:lnTo>
                <a:lnTo>
                  <a:pt x="75341" y="20625"/>
                </a:lnTo>
                <a:lnTo>
                  <a:pt x="75341" y="31875"/>
                </a:lnTo>
                <a:close/>
              </a:path>
              <a:path w="120000" h="120000" fill="darkenLess" extrusionOk="0">
                <a:moveTo>
                  <a:pt x="85568" y="43125"/>
                </a:moveTo>
                <a:lnTo>
                  <a:pt x="85568" y="20625"/>
                </a:lnTo>
                <a:lnTo>
                  <a:pt x="75341" y="20625"/>
                </a:lnTo>
                <a:lnTo>
                  <a:pt x="75341" y="31875"/>
                </a:lnTo>
                <a:close/>
                <a:moveTo>
                  <a:pt x="29318" y="60000"/>
                </a:moveTo>
                <a:lnTo>
                  <a:pt x="29318" y="105000"/>
                </a:lnTo>
                <a:lnTo>
                  <a:pt x="54886" y="105000"/>
                </a:lnTo>
                <a:lnTo>
                  <a:pt x="54886" y="82500"/>
                </a:lnTo>
                <a:lnTo>
                  <a:pt x="65114" y="82500"/>
                </a:lnTo>
                <a:lnTo>
                  <a:pt x="65114" y="105000"/>
                </a:lnTo>
                <a:lnTo>
                  <a:pt x="90682" y="105000"/>
                </a:lnTo>
                <a:lnTo>
                  <a:pt x="90682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19091" y="60000"/>
                </a:lnTo>
                <a:lnTo>
                  <a:pt x="100909" y="60000"/>
                </a:lnTo>
                <a:close/>
                <a:moveTo>
                  <a:pt x="54886" y="82500"/>
                </a:moveTo>
                <a:lnTo>
                  <a:pt x="65114" y="82500"/>
                </a:lnTo>
                <a:lnTo>
                  <a:pt x="65114" y="105000"/>
                </a:lnTo>
                <a:lnTo>
                  <a:pt x="54886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5341" y="31875"/>
                </a:lnTo>
                <a:lnTo>
                  <a:pt x="75341" y="20625"/>
                </a:lnTo>
                <a:lnTo>
                  <a:pt x="85568" y="20625"/>
                </a:lnTo>
                <a:lnTo>
                  <a:pt x="85568" y="43125"/>
                </a:lnTo>
                <a:lnTo>
                  <a:pt x="100909" y="60000"/>
                </a:lnTo>
                <a:lnTo>
                  <a:pt x="90682" y="60000"/>
                </a:lnTo>
                <a:lnTo>
                  <a:pt x="90682" y="105000"/>
                </a:lnTo>
                <a:lnTo>
                  <a:pt x="29318" y="105000"/>
                </a:lnTo>
                <a:lnTo>
                  <a:pt x="29318" y="60000"/>
                </a:lnTo>
                <a:lnTo>
                  <a:pt x="19091" y="60000"/>
                </a:lnTo>
                <a:close/>
                <a:moveTo>
                  <a:pt x="75341" y="31875"/>
                </a:moveTo>
                <a:lnTo>
                  <a:pt x="85568" y="43125"/>
                </a:lnTo>
                <a:moveTo>
                  <a:pt x="90682" y="60000"/>
                </a:moveTo>
                <a:lnTo>
                  <a:pt x="29318" y="60000"/>
                </a:lnTo>
                <a:moveTo>
                  <a:pt x="54886" y="105000"/>
                </a:moveTo>
                <a:lnTo>
                  <a:pt x="54886" y="82500"/>
                </a:lnTo>
                <a:lnTo>
                  <a:pt x="65114" y="82500"/>
                </a:lnTo>
                <a:lnTo>
                  <a:pt x="65114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470" name="Google Shape;470;p59"/>
          <p:cNvGraphicFramePr/>
          <p:nvPr/>
        </p:nvGraphicFramePr>
        <p:xfrm>
          <a:off x="2511425" y="2239962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{5F020666-D84A-4BD9-93CD-2825ADA88245}</a:tableStyleId>
              </a:tblPr>
              <a:tblGrid>
                <a:gridCol w="4121150"/>
              </a:tblGrid>
              <a:tr h="23780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Gill Sans"/>
                        <a:buNone/>
                      </a:pPr>
                      <a:r>
                        <a:rPr lang="en-US" sz="1800" b="0" i="0" u="sng" strike="noStrike" cap="none">
                          <a:solidFill>
                            <a:schemeClr val="hlink"/>
                          </a:solidFill>
                          <a:hlinkClick r:id="rId3"/>
                        </a:rPr>
                        <a:t>  </a:t>
                      </a:r>
                      <a:r>
                        <a:rPr lang="en-US" sz="13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 </a:t>
                      </a:r>
                      <a:r>
                        <a:rPr lang="en-US" sz="1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                                                           </a:t>
                      </a:r>
                      <a:endParaRPr/>
                    </a:p>
                  </a:txBody>
                  <a:tcPr marL="91450" marR="91450" marT="45725" marB="45725"/>
                </a:tc>
              </a:tr>
            </a:tbl>
          </a:graphicData>
        </a:graphic>
      </p:graphicFrame>
      <p:pic>
        <p:nvPicPr>
          <p:cNvPr id="471" name="Google Shape;471;p59" descr="kompas_pereezda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584325" y="1268412"/>
            <a:ext cx="7019925" cy="46815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Google Shape;476;p60"/>
          <p:cNvSpPr txBox="1"/>
          <p:nvPr/>
        </p:nvSpPr>
        <p:spPr>
          <a:xfrm>
            <a:off x="1331912" y="692150"/>
            <a:ext cx="6985000" cy="3444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</a:pPr>
            <a:endParaRPr sz="4000" b="1" i="0" u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</a:pPr>
            <a:endParaRPr sz="4000" b="1" i="0" u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</a:pPr>
            <a:endParaRPr sz="4000" b="1" i="0" u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000" b="1" i="0" u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7" name="Google Shape;477;p60"/>
          <p:cNvSpPr/>
          <p:nvPr/>
        </p:nvSpPr>
        <p:spPr>
          <a:xfrm>
            <a:off x="395287" y="5805487"/>
            <a:ext cx="914400" cy="685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6250" y="60000"/>
                </a:lnTo>
                <a:lnTo>
                  <a:pt x="34688" y="60000"/>
                </a:lnTo>
                <a:lnTo>
                  <a:pt x="34688" y="105000"/>
                </a:lnTo>
                <a:lnTo>
                  <a:pt x="85312" y="105000"/>
                </a:lnTo>
                <a:lnTo>
                  <a:pt x="85312" y="60000"/>
                </a:lnTo>
                <a:lnTo>
                  <a:pt x="93750" y="60000"/>
                </a:lnTo>
                <a:lnTo>
                  <a:pt x="81094" y="43125"/>
                </a:lnTo>
                <a:lnTo>
                  <a:pt x="81094" y="20625"/>
                </a:lnTo>
                <a:lnTo>
                  <a:pt x="72656" y="20625"/>
                </a:lnTo>
                <a:lnTo>
                  <a:pt x="72656" y="31875"/>
                </a:lnTo>
                <a:close/>
              </a:path>
              <a:path w="120000" h="120000" fill="darkenLess" extrusionOk="0">
                <a:moveTo>
                  <a:pt x="81094" y="43125"/>
                </a:moveTo>
                <a:lnTo>
                  <a:pt x="81094" y="20625"/>
                </a:lnTo>
                <a:lnTo>
                  <a:pt x="72656" y="20625"/>
                </a:lnTo>
                <a:lnTo>
                  <a:pt x="72656" y="31875"/>
                </a:lnTo>
                <a:close/>
                <a:moveTo>
                  <a:pt x="34688" y="60000"/>
                </a:moveTo>
                <a:lnTo>
                  <a:pt x="34688" y="105000"/>
                </a:lnTo>
                <a:lnTo>
                  <a:pt x="55781" y="105000"/>
                </a:lnTo>
                <a:lnTo>
                  <a:pt x="55781" y="82500"/>
                </a:lnTo>
                <a:lnTo>
                  <a:pt x="64219" y="82500"/>
                </a:lnTo>
                <a:lnTo>
                  <a:pt x="64219" y="105000"/>
                </a:lnTo>
                <a:lnTo>
                  <a:pt x="85312" y="105000"/>
                </a:lnTo>
                <a:lnTo>
                  <a:pt x="85312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26250" y="60000"/>
                </a:lnTo>
                <a:lnTo>
                  <a:pt x="93750" y="60000"/>
                </a:lnTo>
                <a:close/>
                <a:moveTo>
                  <a:pt x="55781" y="82500"/>
                </a:moveTo>
                <a:lnTo>
                  <a:pt x="64219" y="82500"/>
                </a:lnTo>
                <a:lnTo>
                  <a:pt x="64219" y="105000"/>
                </a:lnTo>
                <a:lnTo>
                  <a:pt x="55781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2656" y="31875"/>
                </a:lnTo>
                <a:lnTo>
                  <a:pt x="72656" y="20625"/>
                </a:lnTo>
                <a:lnTo>
                  <a:pt x="81094" y="20625"/>
                </a:lnTo>
                <a:lnTo>
                  <a:pt x="81094" y="43125"/>
                </a:lnTo>
                <a:lnTo>
                  <a:pt x="93750" y="60000"/>
                </a:lnTo>
                <a:lnTo>
                  <a:pt x="85312" y="60000"/>
                </a:lnTo>
                <a:lnTo>
                  <a:pt x="85312" y="105000"/>
                </a:lnTo>
                <a:lnTo>
                  <a:pt x="34688" y="105000"/>
                </a:lnTo>
                <a:lnTo>
                  <a:pt x="34688" y="60000"/>
                </a:lnTo>
                <a:lnTo>
                  <a:pt x="26250" y="60000"/>
                </a:lnTo>
                <a:close/>
                <a:moveTo>
                  <a:pt x="72656" y="31875"/>
                </a:moveTo>
                <a:lnTo>
                  <a:pt x="81094" y="43125"/>
                </a:lnTo>
                <a:moveTo>
                  <a:pt x="85312" y="60000"/>
                </a:moveTo>
                <a:lnTo>
                  <a:pt x="34688" y="60000"/>
                </a:lnTo>
                <a:moveTo>
                  <a:pt x="55781" y="105000"/>
                </a:moveTo>
                <a:lnTo>
                  <a:pt x="55781" y="82500"/>
                </a:lnTo>
                <a:lnTo>
                  <a:pt x="64219" y="82500"/>
                </a:lnTo>
                <a:lnTo>
                  <a:pt x="64219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78" name="Google Shape;478;p60" descr="C:\Users\импульс\Desktop\4299936_5ea7346e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58887" y="1484312"/>
            <a:ext cx="6388100" cy="4708525"/>
          </a:xfrm>
          <a:prstGeom prst="rect">
            <a:avLst/>
          </a:prstGeom>
          <a:noFill/>
          <a:ln>
            <a:noFill/>
          </a:ln>
        </p:spPr>
      </p:pic>
      <p:sp>
        <p:nvSpPr>
          <p:cNvPr id="479" name="Google Shape;479;p60"/>
          <p:cNvSpPr/>
          <p:nvPr/>
        </p:nvSpPr>
        <p:spPr>
          <a:xfrm>
            <a:off x="864874" y="188640"/>
            <a:ext cx="8279126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</a:pPr>
            <a:r>
              <a:rPr lang="en-US" sz="4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Предполагают, что компас</a:t>
            </a:r>
            <a:br>
              <a:rPr lang="en-US" sz="4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4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был изобретён в </a:t>
            </a:r>
            <a:r>
              <a:rPr lang="en-US" sz="4000" b="0" i="1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Древнем Китае.</a:t>
            </a:r>
            <a:endParaRPr sz="4000" b="1" i="0" u="none" strike="noStrike" cap="none">
              <a:solidFill>
                <a:srgbClr val="FF0076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>
    <p:fade thruBlk="1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" name="Google Shape;484;p61"/>
          <p:cNvSpPr txBox="1"/>
          <p:nvPr/>
        </p:nvSpPr>
        <p:spPr>
          <a:xfrm>
            <a:off x="1116012" y="0"/>
            <a:ext cx="8569325" cy="138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en-US" sz="2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Воображаемая линия, ограничивающая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en-US" sz="2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видимое глазом пространство называется  </a:t>
            </a:r>
            <a:r>
              <a:rPr lang="en-US" sz="2800" b="1" i="1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линией горизонта</a:t>
            </a:r>
            <a:endParaRPr/>
          </a:p>
        </p:txBody>
      </p:sp>
      <p:sp>
        <p:nvSpPr>
          <p:cNvPr id="485" name="Google Shape;485;p61"/>
          <p:cNvSpPr/>
          <p:nvPr/>
        </p:nvSpPr>
        <p:spPr>
          <a:xfrm>
            <a:off x="533400" y="5410200"/>
            <a:ext cx="685800" cy="609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0000" y="60000"/>
                </a:lnTo>
                <a:lnTo>
                  <a:pt x="30000" y="60000"/>
                </a:lnTo>
                <a:lnTo>
                  <a:pt x="30000" y="105000"/>
                </a:lnTo>
                <a:lnTo>
                  <a:pt x="90000" y="105000"/>
                </a:lnTo>
                <a:lnTo>
                  <a:pt x="90000" y="60000"/>
                </a:lnTo>
                <a:lnTo>
                  <a:pt x="100000" y="60000"/>
                </a:lnTo>
                <a:lnTo>
                  <a:pt x="85000" y="43125"/>
                </a:ln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</a:path>
              <a:path w="120000" h="120000" fill="darkenLess" extrusionOk="0">
                <a:moveTo>
                  <a:pt x="85000" y="43125"/>
                </a:move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  <a:moveTo>
                  <a:pt x="30000" y="60000"/>
                </a:moveTo>
                <a:lnTo>
                  <a:pt x="30000" y="105000"/>
                </a:lnTo>
                <a:lnTo>
                  <a:pt x="55000" y="105000"/>
                </a:ln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  <a:lnTo>
                  <a:pt x="90000" y="105000"/>
                </a:lnTo>
                <a:lnTo>
                  <a:pt x="90000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20000" y="60000"/>
                </a:lnTo>
                <a:lnTo>
                  <a:pt x="100000" y="60000"/>
                </a:lnTo>
                <a:close/>
                <a:moveTo>
                  <a:pt x="55000" y="82500"/>
                </a:moveTo>
                <a:lnTo>
                  <a:pt x="65000" y="82500"/>
                </a:lnTo>
                <a:lnTo>
                  <a:pt x="65000" y="105000"/>
                </a:lnTo>
                <a:lnTo>
                  <a:pt x="55000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5000" y="31875"/>
                </a:lnTo>
                <a:lnTo>
                  <a:pt x="75000" y="20625"/>
                </a:lnTo>
                <a:lnTo>
                  <a:pt x="85000" y="20625"/>
                </a:lnTo>
                <a:lnTo>
                  <a:pt x="85000" y="43125"/>
                </a:lnTo>
                <a:lnTo>
                  <a:pt x="100000" y="60000"/>
                </a:lnTo>
                <a:lnTo>
                  <a:pt x="90000" y="60000"/>
                </a:lnTo>
                <a:lnTo>
                  <a:pt x="90000" y="105000"/>
                </a:lnTo>
                <a:lnTo>
                  <a:pt x="30000" y="105000"/>
                </a:lnTo>
                <a:lnTo>
                  <a:pt x="30000" y="60000"/>
                </a:lnTo>
                <a:lnTo>
                  <a:pt x="20000" y="60000"/>
                </a:lnTo>
                <a:close/>
                <a:moveTo>
                  <a:pt x="75000" y="31875"/>
                </a:moveTo>
                <a:lnTo>
                  <a:pt x="85000" y="43125"/>
                </a:lnTo>
                <a:moveTo>
                  <a:pt x="90000" y="60000"/>
                </a:moveTo>
                <a:lnTo>
                  <a:pt x="30000" y="60000"/>
                </a:lnTo>
                <a:moveTo>
                  <a:pt x="55000" y="105000"/>
                </a:move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486" name="Google Shape;486;p61"/>
          <p:cNvGraphicFramePr/>
          <p:nvPr/>
        </p:nvGraphicFramePr>
        <p:xfrm>
          <a:off x="2511425" y="2239962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{5F020666-D84A-4BD9-93CD-2825ADA88245}</a:tableStyleId>
              </a:tblPr>
              <a:tblGrid>
                <a:gridCol w="4121150"/>
              </a:tblGrid>
              <a:tr h="23780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Gill Sans"/>
                        <a:buNone/>
                      </a:pPr>
                      <a:r>
                        <a:rPr lang="en-US" sz="1800" b="0" i="0" u="sng" strike="noStrike" cap="none">
                          <a:solidFill>
                            <a:schemeClr val="hlink"/>
                          </a:solidFill>
                          <a:hlinkClick r:id="rId3"/>
                        </a:rPr>
                        <a:t>  </a:t>
                      </a:r>
                      <a:r>
                        <a:rPr lang="en-US" sz="13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 </a:t>
                      </a:r>
                      <a:r>
                        <a:rPr lang="en-US" sz="1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                                                           </a:t>
                      </a:r>
                      <a:endParaRPr/>
                    </a:p>
                  </a:txBody>
                  <a:tcPr marL="91450" marR="91450" marT="45725" marB="45725"/>
                </a:tc>
              </a:tr>
            </a:tbl>
          </a:graphicData>
        </a:graphic>
      </p:graphicFrame>
      <p:pic>
        <p:nvPicPr>
          <p:cNvPr id="487" name="Google Shape;487;p6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331912" y="1773237"/>
            <a:ext cx="7693025" cy="43195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Google Shape;492;p62"/>
          <p:cNvSpPr txBox="1"/>
          <p:nvPr/>
        </p:nvSpPr>
        <p:spPr>
          <a:xfrm>
            <a:off x="900112" y="260350"/>
            <a:ext cx="8243887" cy="923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5400"/>
              <a:buFont typeface="Arial"/>
              <a:buNone/>
            </a:pPr>
            <a:r>
              <a:rPr lang="en-US" sz="54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Стороны горизонта</a:t>
            </a:r>
            <a:endParaRPr/>
          </a:p>
        </p:txBody>
      </p:sp>
      <p:sp>
        <p:nvSpPr>
          <p:cNvPr id="493" name="Google Shape;493;p62"/>
          <p:cNvSpPr/>
          <p:nvPr/>
        </p:nvSpPr>
        <p:spPr>
          <a:xfrm>
            <a:off x="304800" y="228600"/>
            <a:ext cx="533400" cy="609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20625"/>
                </a:moveTo>
                <a:lnTo>
                  <a:pt x="15000" y="60000"/>
                </a:lnTo>
                <a:lnTo>
                  <a:pt x="26250" y="60000"/>
                </a:lnTo>
                <a:lnTo>
                  <a:pt x="26250" y="99375"/>
                </a:lnTo>
                <a:lnTo>
                  <a:pt x="93750" y="99375"/>
                </a:lnTo>
                <a:lnTo>
                  <a:pt x="93750" y="60000"/>
                </a:lnTo>
                <a:lnTo>
                  <a:pt x="105000" y="60000"/>
                </a:lnTo>
                <a:lnTo>
                  <a:pt x="88125" y="45234"/>
                </a:lnTo>
                <a:lnTo>
                  <a:pt x="88125" y="25547"/>
                </a:lnTo>
                <a:lnTo>
                  <a:pt x="76875" y="25547"/>
                </a:lnTo>
                <a:lnTo>
                  <a:pt x="76875" y="35391"/>
                </a:lnTo>
                <a:close/>
              </a:path>
              <a:path w="120000" h="120000" fill="darkenLess" extrusionOk="0">
                <a:moveTo>
                  <a:pt x="88125" y="45234"/>
                </a:moveTo>
                <a:lnTo>
                  <a:pt x="88125" y="25547"/>
                </a:lnTo>
                <a:lnTo>
                  <a:pt x="76875" y="25547"/>
                </a:lnTo>
                <a:lnTo>
                  <a:pt x="76875" y="35391"/>
                </a:lnTo>
                <a:close/>
                <a:moveTo>
                  <a:pt x="26250" y="60000"/>
                </a:moveTo>
                <a:lnTo>
                  <a:pt x="26250" y="99375"/>
                </a:lnTo>
                <a:lnTo>
                  <a:pt x="54375" y="99375"/>
                </a:lnTo>
                <a:lnTo>
                  <a:pt x="54375" y="79688"/>
                </a:lnTo>
                <a:lnTo>
                  <a:pt x="65625" y="79688"/>
                </a:lnTo>
                <a:lnTo>
                  <a:pt x="65625" y="99375"/>
                </a:lnTo>
                <a:lnTo>
                  <a:pt x="93750" y="99375"/>
                </a:lnTo>
                <a:lnTo>
                  <a:pt x="93750" y="60000"/>
                </a:lnTo>
                <a:close/>
              </a:path>
              <a:path w="120000" h="120000" fill="darken" extrusionOk="0">
                <a:moveTo>
                  <a:pt x="60000" y="20625"/>
                </a:moveTo>
                <a:lnTo>
                  <a:pt x="15000" y="60000"/>
                </a:lnTo>
                <a:lnTo>
                  <a:pt x="105000" y="60000"/>
                </a:lnTo>
                <a:close/>
                <a:moveTo>
                  <a:pt x="54375" y="79688"/>
                </a:moveTo>
                <a:lnTo>
                  <a:pt x="65625" y="79688"/>
                </a:lnTo>
                <a:lnTo>
                  <a:pt x="65625" y="99375"/>
                </a:lnTo>
                <a:lnTo>
                  <a:pt x="54375" y="99375"/>
                </a:lnTo>
                <a:close/>
              </a:path>
              <a:path w="120000" h="120000" fill="none" extrusionOk="0">
                <a:moveTo>
                  <a:pt x="60000" y="20625"/>
                </a:moveTo>
                <a:lnTo>
                  <a:pt x="76875" y="35391"/>
                </a:lnTo>
                <a:lnTo>
                  <a:pt x="76875" y="25547"/>
                </a:lnTo>
                <a:lnTo>
                  <a:pt x="88125" y="25547"/>
                </a:lnTo>
                <a:lnTo>
                  <a:pt x="88125" y="45234"/>
                </a:lnTo>
                <a:lnTo>
                  <a:pt x="105000" y="60000"/>
                </a:lnTo>
                <a:lnTo>
                  <a:pt x="93750" y="60000"/>
                </a:lnTo>
                <a:lnTo>
                  <a:pt x="93750" y="99375"/>
                </a:lnTo>
                <a:lnTo>
                  <a:pt x="26250" y="99375"/>
                </a:lnTo>
                <a:lnTo>
                  <a:pt x="26250" y="60000"/>
                </a:lnTo>
                <a:lnTo>
                  <a:pt x="15000" y="60000"/>
                </a:lnTo>
                <a:close/>
                <a:moveTo>
                  <a:pt x="76875" y="35391"/>
                </a:moveTo>
                <a:lnTo>
                  <a:pt x="88125" y="45234"/>
                </a:lnTo>
                <a:moveTo>
                  <a:pt x="93750" y="60000"/>
                </a:moveTo>
                <a:lnTo>
                  <a:pt x="26250" y="60000"/>
                </a:lnTo>
                <a:moveTo>
                  <a:pt x="54375" y="99375"/>
                </a:moveTo>
                <a:lnTo>
                  <a:pt x="54375" y="79688"/>
                </a:lnTo>
                <a:lnTo>
                  <a:pt x="65625" y="79688"/>
                </a:lnTo>
                <a:lnTo>
                  <a:pt x="65625" y="99375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494" name="Google Shape;494;p62"/>
          <p:cNvGraphicFramePr/>
          <p:nvPr/>
        </p:nvGraphicFramePr>
        <p:xfrm>
          <a:off x="2511425" y="2239962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{5F020666-D84A-4BD9-93CD-2825ADA88245}</a:tableStyleId>
              </a:tblPr>
              <a:tblGrid>
                <a:gridCol w="4121150"/>
              </a:tblGrid>
              <a:tr h="23780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                                                            </a:t>
                      </a:r>
                      <a:endParaRPr/>
                    </a:p>
                  </a:txBody>
                  <a:tcPr marL="91450" marR="91450" marT="45725" marB="45725"/>
                </a:tc>
              </a:tr>
            </a:tbl>
          </a:graphicData>
        </a:graphic>
      </p:graphicFrame>
      <p:pic>
        <p:nvPicPr>
          <p:cNvPr id="495" name="Google Shape;495;p62" descr="f8d2e0d8f0816c96af667b788c3bf571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627312" y="1341437"/>
            <a:ext cx="4856162" cy="4895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" name="Google Shape;500;p63"/>
          <p:cNvSpPr txBox="1"/>
          <p:nvPr/>
        </p:nvSpPr>
        <p:spPr>
          <a:xfrm>
            <a:off x="719137" y="1196975"/>
            <a:ext cx="8424862" cy="341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5400"/>
              <a:buFont typeface="Arial"/>
              <a:buNone/>
            </a:pPr>
            <a:r>
              <a:rPr lang="en-US" sz="54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Ориентирование - 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2700"/>
              </a:spcBef>
              <a:spcAft>
                <a:spcPts val="0"/>
              </a:spcAft>
              <a:buClr>
                <a:srgbClr val="FF0000"/>
              </a:buClr>
              <a:buSzPts val="5400"/>
              <a:buFont typeface="Arial"/>
              <a:buNone/>
            </a:pPr>
            <a:r>
              <a:rPr lang="en-US" sz="54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это умение находить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2700"/>
              </a:spcBef>
              <a:spcAft>
                <a:spcPts val="0"/>
              </a:spcAft>
              <a:buClr>
                <a:srgbClr val="FF0000"/>
              </a:buClr>
              <a:buSzPts val="5400"/>
              <a:buFont typeface="Arial"/>
              <a:buNone/>
            </a:pPr>
            <a:r>
              <a:rPr lang="en-US" sz="54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стороны горизонта</a:t>
            </a:r>
            <a:endParaRPr/>
          </a:p>
        </p:txBody>
      </p:sp>
      <p:sp>
        <p:nvSpPr>
          <p:cNvPr id="501" name="Google Shape;501;p63"/>
          <p:cNvSpPr/>
          <p:nvPr/>
        </p:nvSpPr>
        <p:spPr>
          <a:xfrm>
            <a:off x="609600" y="5867400"/>
            <a:ext cx="914400" cy="8382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18750" y="60000"/>
                </a:lnTo>
                <a:lnTo>
                  <a:pt x="29063" y="60000"/>
                </a:lnTo>
                <a:lnTo>
                  <a:pt x="29063" y="105000"/>
                </a:lnTo>
                <a:lnTo>
                  <a:pt x="90937" y="105000"/>
                </a:lnTo>
                <a:lnTo>
                  <a:pt x="90937" y="60000"/>
                </a:lnTo>
                <a:lnTo>
                  <a:pt x="101250" y="60000"/>
                </a:lnTo>
                <a:lnTo>
                  <a:pt x="85781" y="43125"/>
                </a:lnTo>
                <a:lnTo>
                  <a:pt x="85781" y="20625"/>
                </a:lnTo>
                <a:lnTo>
                  <a:pt x="75469" y="20625"/>
                </a:lnTo>
                <a:lnTo>
                  <a:pt x="75469" y="31875"/>
                </a:lnTo>
                <a:close/>
              </a:path>
              <a:path w="120000" h="120000" fill="darkenLess" extrusionOk="0">
                <a:moveTo>
                  <a:pt x="85781" y="43125"/>
                </a:moveTo>
                <a:lnTo>
                  <a:pt x="85781" y="20625"/>
                </a:lnTo>
                <a:lnTo>
                  <a:pt x="75469" y="20625"/>
                </a:lnTo>
                <a:lnTo>
                  <a:pt x="75469" y="31875"/>
                </a:lnTo>
                <a:close/>
                <a:moveTo>
                  <a:pt x="29063" y="60000"/>
                </a:moveTo>
                <a:lnTo>
                  <a:pt x="29063" y="105000"/>
                </a:lnTo>
                <a:lnTo>
                  <a:pt x="54844" y="105000"/>
                </a:lnTo>
                <a:lnTo>
                  <a:pt x="54844" y="82500"/>
                </a:lnTo>
                <a:lnTo>
                  <a:pt x="65156" y="82500"/>
                </a:lnTo>
                <a:lnTo>
                  <a:pt x="65156" y="105000"/>
                </a:lnTo>
                <a:lnTo>
                  <a:pt x="90937" y="105000"/>
                </a:lnTo>
                <a:lnTo>
                  <a:pt x="90937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18750" y="60000"/>
                </a:lnTo>
                <a:lnTo>
                  <a:pt x="101250" y="60000"/>
                </a:lnTo>
                <a:close/>
                <a:moveTo>
                  <a:pt x="54844" y="82500"/>
                </a:moveTo>
                <a:lnTo>
                  <a:pt x="65156" y="82500"/>
                </a:lnTo>
                <a:lnTo>
                  <a:pt x="65156" y="105000"/>
                </a:lnTo>
                <a:lnTo>
                  <a:pt x="54844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5469" y="31875"/>
                </a:lnTo>
                <a:lnTo>
                  <a:pt x="75469" y="20625"/>
                </a:lnTo>
                <a:lnTo>
                  <a:pt x="85781" y="20625"/>
                </a:lnTo>
                <a:lnTo>
                  <a:pt x="85781" y="43125"/>
                </a:lnTo>
                <a:lnTo>
                  <a:pt x="101250" y="60000"/>
                </a:lnTo>
                <a:lnTo>
                  <a:pt x="90937" y="60000"/>
                </a:lnTo>
                <a:lnTo>
                  <a:pt x="90937" y="105000"/>
                </a:lnTo>
                <a:lnTo>
                  <a:pt x="29063" y="105000"/>
                </a:lnTo>
                <a:lnTo>
                  <a:pt x="29063" y="60000"/>
                </a:lnTo>
                <a:lnTo>
                  <a:pt x="18750" y="60000"/>
                </a:lnTo>
                <a:close/>
                <a:moveTo>
                  <a:pt x="75469" y="31875"/>
                </a:moveTo>
                <a:lnTo>
                  <a:pt x="85781" y="43125"/>
                </a:lnTo>
                <a:moveTo>
                  <a:pt x="90937" y="60000"/>
                </a:moveTo>
                <a:lnTo>
                  <a:pt x="29063" y="60000"/>
                </a:lnTo>
                <a:moveTo>
                  <a:pt x="54844" y="105000"/>
                </a:moveTo>
                <a:lnTo>
                  <a:pt x="54844" y="82500"/>
                </a:lnTo>
                <a:lnTo>
                  <a:pt x="65156" y="82500"/>
                </a:lnTo>
                <a:lnTo>
                  <a:pt x="65156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>
    <p:fade thruBlk="1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Google Shape;506;p64"/>
          <p:cNvSpPr txBox="1"/>
          <p:nvPr/>
        </p:nvSpPr>
        <p:spPr>
          <a:xfrm>
            <a:off x="1331912" y="404812"/>
            <a:ext cx="8748712" cy="1076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-US" sz="32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Приподнятый край планки на кресте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-US" sz="32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всегда смотрит на север</a:t>
            </a:r>
            <a:endParaRPr/>
          </a:p>
        </p:txBody>
      </p:sp>
      <p:sp>
        <p:nvSpPr>
          <p:cNvPr id="507" name="Google Shape;507;p64"/>
          <p:cNvSpPr/>
          <p:nvPr/>
        </p:nvSpPr>
        <p:spPr>
          <a:xfrm>
            <a:off x="250825" y="6092825"/>
            <a:ext cx="533400" cy="5334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15000" y="60000"/>
                </a:lnTo>
                <a:lnTo>
                  <a:pt x="26250" y="60000"/>
                </a:lnTo>
                <a:lnTo>
                  <a:pt x="26250" y="105000"/>
                </a:lnTo>
                <a:lnTo>
                  <a:pt x="93750" y="105000"/>
                </a:lnTo>
                <a:lnTo>
                  <a:pt x="93750" y="60000"/>
                </a:lnTo>
                <a:lnTo>
                  <a:pt x="105000" y="60000"/>
                </a:lnTo>
                <a:lnTo>
                  <a:pt x="88125" y="43125"/>
                </a:lnTo>
                <a:lnTo>
                  <a:pt x="88125" y="20625"/>
                </a:lnTo>
                <a:lnTo>
                  <a:pt x="76875" y="20625"/>
                </a:lnTo>
                <a:lnTo>
                  <a:pt x="76875" y="31875"/>
                </a:lnTo>
                <a:close/>
              </a:path>
              <a:path w="120000" h="120000" fill="darkenLess" extrusionOk="0">
                <a:moveTo>
                  <a:pt x="88125" y="43125"/>
                </a:moveTo>
                <a:lnTo>
                  <a:pt x="88125" y="20625"/>
                </a:lnTo>
                <a:lnTo>
                  <a:pt x="76875" y="20625"/>
                </a:lnTo>
                <a:lnTo>
                  <a:pt x="76875" y="31875"/>
                </a:lnTo>
                <a:close/>
                <a:moveTo>
                  <a:pt x="26250" y="60000"/>
                </a:moveTo>
                <a:lnTo>
                  <a:pt x="26250" y="105000"/>
                </a:lnTo>
                <a:lnTo>
                  <a:pt x="54375" y="105000"/>
                </a:lnTo>
                <a:lnTo>
                  <a:pt x="54375" y="82500"/>
                </a:lnTo>
                <a:lnTo>
                  <a:pt x="65625" y="82500"/>
                </a:lnTo>
                <a:lnTo>
                  <a:pt x="65625" y="105000"/>
                </a:lnTo>
                <a:lnTo>
                  <a:pt x="93750" y="105000"/>
                </a:lnTo>
                <a:lnTo>
                  <a:pt x="93750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15000" y="60000"/>
                </a:lnTo>
                <a:lnTo>
                  <a:pt x="105000" y="60000"/>
                </a:lnTo>
                <a:close/>
                <a:moveTo>
                  <a:pt x="54375" y="82500"/>
                </a:moveTo>
                <a:lnTo>
                  <a:pt x="65625" y="82500"/>
                </a:lnTo>
                <a:lnTo>
                  <a:pt x="65625" y="105000"/>
                </a:lnTo>
                <a:lnTo>
                  <a:pt x="54375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6875" y="31875"/>
                </a:lnTo>
                <a:lnTo>
                  <a:pt x="76875" y="20625"/>
                </a:lnTo>
                <a:lnTo>
                  <a:pt x="88125" y="20625"/>
                </a:lnTo>
                <a:lnTo>
                  <a:pt x="88125" y="43125"/>
                </a:lnTo>
                <a:lnTo>
                  <a:pt x="105000" y="60000"/>
                </a:lnTo>
                <a:lnTo>
                  <a:pt x="93750" y="60000"/>
                </a:lnTo>
                <a:lnTo>
                  <a:pt x="93750" y="105000"/>
                </a:lnTo>
                <a:lnTo>
                  <a:pt x="26250" y="105000"/>
                </a:lnTo>
                <a:lnTo>
                  <a:pt x="26250" y="60000"/>
                </a:lnTo>
                <a:lnTo>
                  <a:pt x="15000" y="60000"/>
                </a:lnTo>
                <a:close/>
                <a:moveTo>
                  <a:pt x="76875" y="31875"/>
                </a:moveTo>
                <a:lnTo>
                  <a:pt x="88125" y="43125"/>
                </a:lnTo>
                <a:moveTo>
                  <a:pt x="93750" y="60000"/>
                </a:moveTo>
                <a:lnTo>
                  <a:pt x="26250" y="60000"/>
                </a:lnTo>
                <a:moveTo>
                  <a:pt x="54375" y="105000"/>
                </a:moveTo>
                <a:lnTo>
                  <a:pt x="54375" y="82500"/>
                </a:lnTo>
                <a:lnTo>
                  <a:pt x="65625" y="82500"/>
                </a:lnTo>
                <a:lnTo>
                  <a:pt x="65625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08" name="Google Shape;508;p64" descr="C:\Users\импульс\Desktop\347617_html_m336cfe0c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987675" y="2033587"/>
            <a:ext cx="3348037" cy="48244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/>
            </a:gs>
            <a:gs pos="100000">
              <a:schemeClr val="accent1"/>
            </a:gs>
          </a:gsLst>
          <a:lin ang="5400000" scaled="0"/>
        </a:gradFill>
        <a:effectLst/>
      </p:bgPr>
    </p:bg>
    <p:spTree>
      <p:nvGrpSpPr>
        <p:cNvPr id="1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Google Shape;513;p65"/>
          <p:cNvSpPr txBox="1"/>
          <p:nvPr/>
        </p:nvSpPr>
        <p:spPr>
          <a:xfrm>
            <a:off x="395287" y="188912"/>
            <a:ext cx="8569325" cy="641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4" name="Google Shape;514;p65"/>
          <p:cNvSpPr/>
          <p:nvPr/>
        </p:nvSpPr>
        <p:spPr>
          <a:xfrm>
            <a:off x="179387" y="6021387"/>
            <a:ext cx="990600" cy="685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8846" y="60000"/>
                </a:lnTo>
                <a:lnTo>
                  <a:pt x="36635" y="60000"/>
                </a:lnTo>
                <a:lnTo>
                  <a:pt x="36635" y="105000"/>
                </a:lnTo>
                <a:lnTo>
                  <a:pt x="83365" y="105000"/>
                </a:lnTo>
                <a:lnTo>
                  <a:pt x="83365" y="60000"/>
                </a:lnTo>
                <a:lnTo>
                  <a:pt x="91154" y="60000"/>
                </a:lnTo>
                <a:lnTo>
                  <a:pt x="79471" y="43125"/>
                </a:lnTo>
                <a:lnTo>
                  <a:pt x="79471" y="20625"/>
                </a:lnTo>
                <a:lnTo>
                  <a:pt x="71683" y="20625"/>
                </a:lnTo>
                <a:lnTo>
                  <a:pt x="71683" y="31875"/>
                </a:lnTo>
                <a:close/>
              </a:path>
              <a:path w="120000" h="120000" fill="darkenLess" extrusionOk="0">
                <a:moveTo>
                  <a:pt x="79471" y="43125"/>
                </a:moveTo>
                <a:lnTo>
                  <a:pt x="79471" y="20625"/>
                </a:lnTo>
                <a:lnTo>
                  <a:pt x="71683" y="20625"/>
                </a:lnTo>
                <a:lnTo>
                  <a:pt x="71683" y="31875"/>
                </a:lnTo>
                <a:close/>
                <a:moveTo>
                  <a:pt x="36635" y="60000"/>
                </a:moveTo>
                <a:lnTo>
                  <a:pt x="36635" y="105000"/>
                </a:lnTo>
                <a:lnTo>
                  <a:pt x="56106" y="105000"/>
                </a:lnTo>
                <a:lnTo>
                  <a:pt x="56106" y="82500"/>
                </a:lnTo>
                <a:lnTo>
                  <a:pt x="63894" y="82500"/>
                </a:lnTo>
                <a:lnTo>
                  <a:pt x="63894" y="105000"/>
                </a:lnTo>
                <a:lnTo>
                  <a:pt x="83365" y="105000"/>
                </a:lnTo>
                <a:lnTo>
                  <a:pt x="83365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28846" y="60000"/>
                </a:lnTo>
                <a:lnTo>
                  <a:pt x="91154" y="60000"/>
                </a:lnTo>
                <a:close/>
                <a:moveTo>
                  <a:pt x="56106" y="82500"/>
                </a:moveTo>
                <a:lnTo>
                  <a:pt x="63894" y="82500"/>
                </a:lnTo>
                <a:lnTo>
                  <a:pt x="63894" y="105000"/>
                </a:lnTo>
                <a:lnTo>
                  <a:pt x="56106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1683" y="31875"/>
                </a:lnTo>
                <a:lnTo>
                  <a:pt x="71683" y="20625"/>
                </a:lnTo>
                <a:lnTo>
                  <a:pt x="79471" y="20625"/>
                </a:lnTo>
                <a:lnTo>
                  <a:pt x="79471" y="43125"/>
                </a:lnTo>
                <a:lnTo>
                  <a:pt x="91154" y="60000"/>
                </a:lnTo>
                <a:lnTo>
                  <a:pt x="83365" y="60000"/>
                </a:lnTo>
                <a:lnTo>
                  <a:pt x="83365" y="105000"/>
                </a:lnTo>
                <a:lnTo>
                  <a:pt x="36635" y="105000"/>
                </a:lnTo>
                <a:lnTo>
                  <a:pt x="36635" y="60000"/>
                </a:lnTo>
                <a:lnTo>
                  <a:pt x="28846" y="60000"/>
                </a:lnTo>
                <a:close/>
                <a:moveTo>
                  <a:pt x="71683" y="31875"/>
                </a:moveTo>
                <a:lnTo>
                  <a:pt x="79471" y="43125"/>
                </a:lnTo>
                <a:moveTo>
                  <a:pt x="83365" y="60000"/>
                </a:moveTo>
                <a:lnTo>
                  <a:pt x="36635" y="60000"/>
                </a:lnTo>
                <a:moveTo>
                  <a:pt x="56106" y="105000"/>
                </a:moveTo>
                <a:lnTo>
                  <a:pt x="56106" y="82500"/>
                </a:lnTo>
                <a:lnTo>
                  <a:pt x="63894" y="82500"/>
                </a:lnTo>
                <a:lnTo>
                  <a:pt x="63894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15" name="Google Shape;515;p65" descr="C:\Users\импульс\Desktop\img6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87450" y="476250"/>
            <a:ext cx="7777162" cy="5832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/>
            </a:gs>
            <a:gs pos="50000">
              <a:srgbClr val="99FF66"/>
            </a:gs>
            <a:gs pos="100000">
              <a:schemeClr val="accent2"/>
            </a:gs>
          </a:gsLst>
          <a:lin ang="2700000" scaled="0"/>
        </a:gradFill>
        <a:effectLst/>
      </p:bgPr>
    </p:bg>
    <p:spTree>
      <p:nvGrpSpPr>
        <p:cNvPr id="1" name="Shape 5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" name="Google Shape;520;p66"/>
          <p:cNvSpPr txBox="1"/>
          <p:nvPr/>
        </p:nvSpPr>
        <p:spPr>
          <a:xfrm>
            <a:off x="323850" y="333375"/>
            <a:ext cx="8424862" cy="9540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800"/>
              <a:buFont typeface="Arial"/>
              <a:buNone/>
            </a:pPr>
            <a:r>
              <a:rPr lang="en-US" sz="28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Сужение годичных колец находится с северной стороны</a:t>
            </a:r>
            <a:endParaRPr/>
          </a:p>
        </p:txBody>
      </p:sp>
      <p:sp>
        <p:nvSpPr>
          <p:cNvPr id="521" name="Google Shape;521;p66"/>
          <p:cNvSpPr/>
          <p:nvPr/>
        </p:nvSpPr>
        <p:spPr>
          <a:xfrm>
            <a:off x="395287" y="5734050"/>
            <a:ext cx="838200" cy="8382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15000" y="60000"/>
                </a:lnTo>
                <a:lnTo>
                  <a:pt x="26250" y="60000"/>
                </a:lnTo>
                <a:lnTo>
                  <a:pt x="26250" y="105000"/>
                </a:lnTo>
                <a:lnTo>
                  <a:pt x="93750" y="105000"/>
                </a:lnTo>
                <a:lnTo>
                  <a:pt x="93750" y="60000"/>
                </a:lnTo>
                <a:lnTo>
                  <a:pt x="105000" y="60000"/>
                </a:lnTo>
                <a:lnTo>
                  <a:pt x="88125" y="43125"/>
                </a:lnTo>
                <a:lnTo>
                  <a:pt x="88125" y="20625"/>
                </a:lnTo>
                <a:lnTo>
                  <a:pt x="76875" y="20625"/>
                </a:lnTo>
                <a:lnTo>
                  <a:pt x="76875" y="31875"/>
                </a:lnTo>
                <a:close/>
              </a:path>
              <a:path w="120000" h="120000" fill="darkenLess" extrusionOk="0">
                <a:moveTo>
                  <a:pt x="88125" y="43125"/>
                </a:moveTo>
                <a:lnTo>
                  <a:pt x="88125" y="20625"/>
                </a:lnTo>
                <a:lnTo>
                  <a:pt x="76875" y="20625"/>
                </a:lnTo>
                <a:lnTo>
                  <a:pt x="76875" y="31875"/>
                </a:lnTo>
                <a:close/>
                <a:moveTo>
                  <a:pt x="26250" y="60000"/>
                </a:moveTo>
                <a:lnTo>
                  <a:pt x="26250" y="105000"/>
                </a:lnTo>
                <a:lnTo>
                  <a:pt x="54375" y="105000"/>
                </a:lnTo>
                <a:lnTo>
                  <a:pt x="54375" y="82500"/>
                </a:lnTo>
                <a:lnTo>
                  <a:pt x="65625" y="82500"/>
                </a:lnTo>
                <a:lnTo>
                  <a:pt x="65625" y="105000"/>
                </a:lnTo>
                <a:lnTo>
                  <a:pt x="93750" y="105000"/>
                </a:lnTo>
                <a:lnTo>
                  <a:pt x="93750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15000" y="60000"/>
                </a:lnTo>
                <a:lnTo>
                  <a:pt x="105000" y="60000"/>
                </a:lnTo>
                <a:close/>
                <a:moveTo>
                  <a:pt x="54375" y="82500"/>
                </a:moveTo>
                <a:lnTo>
                  <a:pt x="65625" y="82500"/>
                </a:lnTo>
                <a:lnTo>
                  <a:pt x="65625" y="105000"/>
                </a:lnTo>
                <a:lnTo>
                  <a:pt x="54375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6875" y="31875"/>
                </a:lnTo>
                <a:lnTo>
                  <a:pt x="76875" y="20625"/>
                </a:lnTo>
                <a:lnTo>
                  <a:pt x="88125" y="20625"/>
                </a:lnTo>
                <a:lnTo>
                  <a:pt x="88125" y="43125"/>
                </a:lnTo>
                <a:lnTo>
                  <a:pt x="105000" y="60000"/>
                </a:lnTo>
                <a:lnTo>
                  <a:pt x="93750" y="60000"/>
                </a:lnTo>
                <a:lnTo>
                  <a:pt x="93750" y="105000"/>
                </a:lnTo>
                <a:lnTo>
                  <a:pt x="26250" y="105000"/>
                </a:lnTo>
                <a:lnTo>
                  <a:pt x="26250" y="60000"/>
                </a:lnTo>
                <a:lnTo>
                  <a:pt x="15000" y="60000"/>
                </a:lnTo>
                <a:close/>
                <a:moveTo>
                  <a:pt x="76875" y="31875"/>
                </a:moveTo>
                <a:lnTo>
                  <a:pt x="88125" y="43125"/>
                </a:lnTo>
                <a:moveTo>
                  <a:pt x="93750" y="60000"/>
                </a:moveTo>
                <a:lnTo>
                  <a:pt x="26250" y="60000"/>
                </a:lnTo>
                <a:moveTo>
                  <a:pt x="54375" y="105000"/>
                </a:moveTo>
                <a:lnTo>
                  <a:pt x="54375" y="82500"/>
                </a:lnTo>
                <a:lnTo>
                  <a:pt x="65625" y="82500"/>
                </a:lnTo>
                <a:lnTo>
                  <a:pt x="65625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22" name="Google Shape;522;p66" descr="C:\Users\импульс\Desktop\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16012" y="1844675"/>
            <a:ext cx="6858000" cy="4321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767676"/>
            </a:gs>
            <a:gs pos="50000">
              <a:schemeClr val="lt1"/>
            </a:gs>
            <a:gs pos="100000">
              <a:srgbClr val="767676"/>
            </a:gs>
          </a:gsLst>
          <a:lin ang="5400000" scaled="0"/>
        </a:gradFill>
        <a:effectLst/>
      </p:bgPr>
    </p:bg>
    <p:spTree>
      <p:nvGrpSpPr>
        <p:cNvPr id="1" name="Shape 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" name="Google Shape;527;p67"/>
          <p:cNvSpPr/>
          <p:nvPr/>
        </p:nvSpPr>
        <p:spPr>
          <a:xfrm>
            <a:off x="250825" y="5805487"/>
            <a:ext cx="914400" cy="762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2500" y="60000"/>
                </a:lnTo>
                <a:lnTo>
                  <a:pt x="31875" y="60000"/>
                </a:lnTo>
                <a:lnTo>
                  <a:pt x="31875" y="105000"/>
                </a:lnTo>
                <a:lnTo>
                  <a:pt x="88125" y="105000"/>
                </a:lnTo>
                <a:lnTo>
                  <a:pt x="88125" y="60000"/>
                </a:lnTo>
                <a:lnTo>
                  <a:pt x="97500" y="60000"/>
                </a:lnTo>
                <a:lnTo>
                  <a:pt x="83438" y="43125"/>
                </a:lnTo>
                <a:lnTo>
                  <a:pt x="83438" y="20625"/>
                </a:lnTo>
                <a:lnTo>
                  <a:pt x="74063" y="20625"/>
                </a:lnTo>
                <a:lnTo>
                  <a:pt x="74063" y="31875"/>
                </a:lnTo>
                <a:close/>
              </a:path>
              <a:path w="120000" h="120000" fill="darkenLess" extrusionOk="0">
                <a:moveTo>
                  <a:pt x="83438" y="43125"/>
                </a:moveTo>
                <a:lnTo>
                  <a:pt x="83438" y="20625"/>
                </a:lnTo>
                <a:lnTo>
                  <a:pt x="74063" y="20625"/>
                </a:lnTo>
                <a:lnTo>
                  <a:pt x="74063" y="31875"/>
                </a:lnTo>
                <a:close/>
                <a:moveTo>
                  <a:pt x="31875" y="60000"/>
                </a:moveTo>
                <a:lnTo>
                  <a:pt x="31875" y="105000"/>
                </a:lnTo>
                <a:lnTo>
                  <a:pt x="55312" y="105000"/>
                </a:lnTo>
                <a:lnTo>
                  <a:pt x="55312" y="82500"/>
                </a:lnTo>
                <a:lnTo>
                  <a:pt x="64688" y="82500"/>
                </a:lnTo>
                <a:lnTo>
                  <a:pt x="64688" y="105000"/>
                </a:lnTo>
                <a:lnTo>
                  <a:pt x="88125" y="105000"/>
                </a:lnTo>
                <a:lnTo>
                  <a:pt x="88125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22500" y="60000"/>
                </a:lnTo>
                <a:lnTo>
                  <a:pt x="97500" y="60000"/>
                </a:lnTo>
                <a:close/>
                <a:moveTo>
                  <a:pt x="55312" y="82500"/>
                </a:moveTo>
                <a:lnTo>
                  <a:pt x="64688" y="82500"/>
                </a:lnTo>
                <a:lnTo>
                  <a:pt x="64688" y="105000"/>
                </a:lnTo>
                <a:lnTo>
                  <a:pt x="55312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4063" y="31875"/>
                </a:lnTo>
                <a:lnTo>
                  <a:pt x="74063" y="20625"/>
                </a:lnTo>
                <a:lnTo>
                  <a:pt x="83438" y="20625"/>
                </a:lnTo>
                <a:lnTo>
                  <a:pt x="83438" y="43125"/>
                </a:lnTo>
                <a:lnTo>
                  <a:pt x="97500" y="60000"/>
                </a:lnTo>
                <a:lnTo>
                  <a:pt x="88125" y="60000"/>
                </a:lnTo>
                <a:lnTo>
                  <a:pt x="88125" y="105000"/>
                </a:lnTo>
                <a:lnTo>
                  <a:pt x="31875" y="105000"/>
                </a:lnTo>
                <a:lnTo>
                  <a:pt x="31875" y="60000"/>
                </a:lnTo>
                <a:lnTo>
                  <a:pt x="22500" y="60000"/>
                </a:lnTo>
                <a:close/>
                <a:moveTo>
                  <a:pt x="74063" y="31875"/>
                </a:moveTo>
                <a:lnTo>
                  <a:pt x="83438" y="43125"/>
                </a:lnTo>
                <a:moveTo>
                  <a:pt x="88125" y="60000"/>
                </a:moveTo>
                <a:lnTo>
                  <a:pt x="31875" y="60000"/>
                </a:lnTo>
                <a:moveTo>
                  <a:pt x="55312" y="105000"/>
                </a:moveTo>
                <a:lnTo>
                  <a:pt x="55312" y="82500"/>
                </a:lnTo>
                <a:lnTo>
                  <a:pt x="64688" y="82500"/>
                </a:lnTo>
                <a:lnTo>
                  <a:pt x="64688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28" name="Google Shape;528;p67" descr="C:\Users\импульс\Desktop\000041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7087" y="476250"/>
            <a:ext cx="8010525" cy="475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99FF"/>
            </a:gs>
            <a:gs pos="100000">
              <a:schemeClr val="lt1"/>
            </a:gs>
          </a:gsLst>
          <a:lin ang="0" scaled="0"/>
        </a:gradFill>
        <a:effectLst/>
      </p:bgPr>
    </p:bg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23"/>
          <p:cNvSpPr/>
          <p:nvPr/>
        </p:nvSpPr>
        <p:spPr>
          <a:xfrm>
            <a:off x="179387" y="6021387"/>
            <a:ext cx="609600" cy="685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20000"/>
                </a:moveTo>
                <a:lnTo>
                  <a:pt x="15000" y="60000"/>
                </a:lnTo>
                <a:lnTo>
                  <a:pt x="26250" y="60000"/>
                </a:lnTo>
                <a:lnTo>
                  <a:pt x="26250" y="100000"/>
                </a:lnTo>
                <a:lnTo>
                  <a:pt x="93750" y="100000"/>
                </a:lnTo>
                <a:lnTo>
                  <a:pt x="93750" y="60000"/>
                </a:lnTo>
                <a:lnTo>
                  <a:pt x="105000" y="60000"/>
                </a:lnTo>
                <a:lnTo>
                  <a:pt x="88125" y="45000"/>
                </a:lnTo>
                <a:lnTo>
                  <a:pt x="88125" y="25000"/>
                </a:lnTo>
                <a:lnTo>
                  <a:pt x="76875" y="25000"/>
                </a:lnTo>
                <a:lnTo>
                  <a:pt x="76875" y="35000"/>
                </a:lnTo>
                <a:close/>
              </a:path>
              <a:path w="120000" h="120000" fill="darkenLess" extrusionOk="0">
                <a:moveTo>
                  <a:pt x="88125" y="45000"/>
                </a:moveTo>
                <a:lnTo>
                  <a:pt x="88125" y="25000"/>
                </a:lnTo>
                <a:lnTo>
                  <a:pt x="76875" y="25000"/>
                </a:lnTo>
                <a:lnTo>
                  <a:pt x="76875" y="35000"/>
                </a:lnTo>
                <a:close/>
                <a:moveTo>
                  <a:pt x="26250" y="60000"/>
                </a:moveTo>
                <a:lnTo>
                  <a:pt x="26250" y="100000"/>
                </a:lnTo>
                <a:lnTo>
                  <a:pt x="54375" y="100000"/>
                </a:lnTo>
                <a:lnTo>
                  <a:pt x="54375" y="80000"/>
                </a:lnTo>
                <a:lnTo>
                  <a:pt x="65625" y="80000"/>
                </a:lnTo>
                <a:lnTo>
                  <a:pt x="65625" y="100000"/>
                </a:lnTo>
                <a:lnTo>
                  <a:pt x="93750" y="100000"/>
                </a:lnTo>
                <a:lnTo>
                  <a:pt x="93750" y="60000"/>
                </a:lnTo>
                <a:close/>
              </a:path>
              <a:path w="120000" h="120000" fill="darken" extrusionOk="0">
                <a:moveTo>
                  <a:pt x="60000" y="20000"/>
                </a:moveTo>
                <a:lnTo>
                  <a:pt x="15000" y="60000"/>
                </a:lnTo>
                <a:lnTo>
                  <a:pt x="105000" y="60000"/>
                </a:lnTo>
                <a:close/>
                <a:moveTo>
                  <a:pt x="54375" y="80000"/>
                </a:moveTo>
                <a:lnTo>
                  <a:pt x="65625" y="80000"/>
                </a:lnTo>
                <a:lnTo>
                  <a:pt x="65625" y="100000"/>
                </a:lnTo>
                <a:lnTo>
                  <a:pt x="54375" y="100000"/>
                </a:lnTo>
                <a:close/>
              </a:path>
              <a:path w="120000" h="120000" fill="none" extrusionOk="0">
                <a:moveTo>
                  <a:pt x="60000" y="20000"/>
                </a:moveTo>
                <a:lnTo>
                  <a:pt x="76875" y="35000"/>
                </a:lnTo>
                <a:lnTo>
                  <a:pt x="76875" y="25000"/>
                </a:lnTo>
                <a:lnTo>
                  <a:pt x="88125" y="25000"/>
                </a:lnTo>
                <a:lnTo>
                  <a:pt x="88125" y="45000"/>
                </a:lnTo>
                <a:lnTo>
                  <a:pt x="105000" y="60000"/>
                </a:lnTo>
                <a:lnTo>
                  <a:pt x="93750" y="60000"/>
                </a:lnTo>
                <a:lnTo>
                  <a:pt x="93750" y="100000"/>
                </a:lnTo>
                <a:lnTo>
                  <a:pt x="26250" y="100000"/>
                </a:lnTo>
                <a:lnTo>
                  <a:pt x="26250" y="60000"/>
                </a:lnTo>
                <a:lnTo>
                  <a:pt x="15000" y="60000"/>
                </a:lnTo>
                <a:close/>
                <a:moveTo>
                  <a:pt x="76875" y="35000"/>
                </a:moveTo>
                <a:lnTo>
                  <a:pt x="88125" y="45000"/>
                </a:lnTo>
                <a:moveTo>
                  <a:pt x="93750" y="60000"/>
                </a:moveTo>
                <a:lnTo>
                  <a:pt x="26250" y="60000"/>
                </a:lnTo>
                <a:moveTo>
                  <a:pt x="54375" y="100000"/>
                </a:moveTo>
                <a:lnTo>
                  <a:pt x="54375" y="80000"/>
                </a:lnTo>
                <a:lnTo>
                  <a:pt x="65625" y="80000"/>
                </a:lnTo>
                <a:lnTo>
                  <a:pt x="65625" y="100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0" name="Google Shape;170;p23" descr="by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027987" y="6092825"/>
            <a:ext cx="838200" cy="582612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71" name="Google Shape;171;p23"/>
          <p:cNvGraphicFramePr/>
          <p:nvPr/>
        </p:nvGraphicFramePr>
        <p:xfrm>
          <a:off x="0" y="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{5F020666-D84A-4BD9-93CD-2825ADA88245}</a:tableStyleId>
              </a:tblPr>
              <a:tblGrid>
                <a:gridCol w="4121150"/>
              </a:tblGrid>
              <a:tr h="23780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Gill Sans"/>
                        <a:buNone/>
                      </a:pPr>
                      <a:r>
                        <a:rPr lang="en-US" sz="1800" b="0" i="0" u="sng" strike="noStrike" cap="none">
                          <a:solidFill>
                            <a:schemeClr val="hlink"/>
                          </a:solidFill>
                          <a:hlinkClick r:id="rId4"/>
                        </a:rPr>
                        <a:t>  </a:t>
                      </a:r>
                      <a:r>
                        <a:rPr lang="en-US" sz="13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 </a:t>
                      </a:r>
                      <a:r>
                        <a:rPr lang="en-US" sz="1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                       </a:t>
                      </a:r>
                      <a:endParaRPr/>
                    </a:p>
                  </a:txBody>
                  <a:tcPr marL="91450" marR="91450" marT="45725" marB="45725"/>
                </a:tc>
              </a:tr>
            </a:tbl>
          </a:graphicData>
        </a:graphic>
      </p:graphicFrame>
      <p:sp>
        <p:nvSpPr>
          <p:cNvPr id="172" name="Google Shape;172;p23"/>
          <p:cNvSpPr/>
          <p:nvPr/>
        </p:nvSpPr>
        <p:spPr>
          <a:xfrm>
            <a:off x="1547812" y="333375"/>
            <a:ext cx="6162675" cy="523875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l"/>
            <a:r>
              <a:rPr b="0" i="0">
                <a:ln w="9525" cap="flat" cmpd="sng">
                  <a:solidFill>
                    <a:srgbClr val="FF0000"/>
                  </a:solidFill>
                  <a:prstDash val="solid"/>
                  <a:miter lim="800000"/>
                  <a:headEnd type="none" w="sm" len="sm"/>
                  <a:tailEnd type="none" w="sm" len="sm"/>
                </a:ln>
                <a:solidFill>
                  <a:srgbClr val="FF0000"/>
                </a:solidFill>
                <a:latin typeface="Arial"/>
              </a:rPr>
              <a:t> </a:t>
            </a:r>
          </a:p>
        </p:txBody>
      </p:sp>
      <p:sp>
        <p:nvSpPr>
          <p:cNvPr id="173" name="Google Shape;173;p23"/>
          <p:cNvSpPr/>
          <p:nvPr/>
        </p:nvSpPr>
        <p:spPr>
          <a:xfrm>
            <a:off x="978880" y="2564904"/>
            <a:ext cx="816512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76"/>
              </a:buClr>
              <a:buSzPts val="3600"/>
              <a:buFont typeface="Arial"/>
              <a:buNone/>
            </a:pPr>
            <a:r>
              <a:rPr lang="en-US" sz="3600" b="1" i="0" u="none" strike="noStrike" cap="none">
                <a:solidFill>
                  <a:srgbClr val="FF0076"/>
                </a:solidFill>
                <a:latin typeface="Arial"/>
                <a:ea typeface="Arial"/>
                <a:cs typeface="Arial"/>
                <a:sym typeface="Arial"/>
              </a:rPr>
              <a:t>В какой стране изобрели компас?</a:t>
            </a:r>
            <a:endParaRPr/>
          </a:p>
        </p:txBody>
      </p:sp>
    </p:spTree>
  </p:cSld>
  <p:clrMapOvr>
    <a:masterClrMapping/>
  </p:clrMapOvr>
  <p:transition>
    <p:fade thruBlk="1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" name="Google Shape;533;p68"/>
          <p:cNvSpPr txBox="1"/>
          <p:nvPr/>
        </p:nvSpPr>
        <p:spPr>
          <a:xfrm>
            <a:off x="1331912" y="0"/>
            <a:ext cx="7343775" cy="1938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000"/>
              <a:buFont typeface="Arial"/>
              <a:buNone/>
            </a:pPr>
            <a:r>
              <a:rPr lang="en-US" sz="40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С южной стороны обочина дороги будет более подтаявшая</a:t>
            </a:r>
            <a:endParaRPr/>
          </a:p>
        </p:txBody>
      </p:sp>
      <p:sp>
        <p:nvSpPr>
          <p:cNvPr id="534" name="Google Shape;534;p68"/>
          <p:cNvSpPr/>
          <p:nvPr/>
        </p:nvSpPr>
        <p:spPr>
          <a:xfrm>
            <a:off x="8305800" y="457200"/>
            <a:ext cx="533400" cy="609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20625"/>
                </a:moveTo>
                <a:lnTo>
                  <a:pt x="15000" y="60000"/>
                </a:lnTo>
                <a:lnTo>
                  <a:pt x="26250" y="60000"/>
                </a:lnTo>
                <a:lnTo>
                  <a:pt x="26250" y="99375"/>
                </a:lnTo>
                <a:lnTo>
                  <a:pt x="93750" y="99375"/>
                </a:lnTo>
                <a:lnTo>
                  <a:pt x="93750" y="60000"/>
                </a:lnTo>
                <a:lnTo>
                  <a:pt x="105000" y="60000"/>
                </a:lnTo>
                <a:lnTo>
                  <a:pt x="88125" y="45234"/>
                </a:lnTo>
                <a:lnTo>
                  <a:pt x="88125" y="25547"/>
                </a:lnTo>
                <a:lnTo>
                  <a:pt x="76875" y="25547"/>
                </a:lnTo>
                <a:lnTo>
                  <a:pt x="76875" y="35391"/>
                </a:lnTo>
                <a:close/>
              </a:path>
              <a:path w="120000" h="120000" fill="darkenLess" extrusionOk="0">
                <a:moveTo>
                  <a:pt x="88125" y="45234"/>
                </a:moveTo>
                <a:lnTo>
                  <a:pt x="88125" y="25547"/>
                </a:lnTo>
                <a:lnTo>
                  <a:pt x="76875" y="25547"/>
                </a:lnTo>
                <a:lnTo>
                  <a:pt x="76875" y="35391"/>
                </a:lnTo>
                <a:close/>
                <a:moveTo>
                  <a:pt x="26250" y="60000"/>
                </a:moveTo>
                <a:lnTo>
                  <a:pt x="26250" y="99375"/>
                </a:lnTo>
                <a:lnTo>
                  <a:pt x="54375" y="99375"/>
                </a:lnTo>
                <a:lnTo>
                  <a:pt x="54375" y="79688"/>
                </a:lnTo>
                <a:lnTo>
                  <a:pt x="65625" y="79688"/>
                </a:lnTo>
                <a:lnTo>
                  <a:pt x="65625" y="99375"/>
                </a:lnTo>
                <a:lnTo>
                  <a:pt x="93750" y="99375"/>
                </a:lnTo>
                <a:lnTo>
                  <a:pt x="93750" y="60000"/>
                </a:lnTo>
                <a:close/>
              </a:path>
              <a:path w="120000" h="120000" fill="darken" extrusionOk="0">
                <a:moveTo>
                  <a:pt x="60000" y="20625"/>
                </a:moveTo>
                <a:lnTo>
                  <a:pt x="15000" y="60000"/>
                </a:lnTo>
                <a:lnTo>
                  <a:pt x="105000" y="60000"/>
                </a:lnTo>
                <a:close/>
                <a:moveTo>
                  <a:pt x="54375" y="79688"/>
                </a:moveTo>
                <a:lnTo>
                  <a:pt x="65625" y="79688"/>
                </a:lnTo>
                <a:lnTo>
                  <a:pt x="65625" y="99375"/>
                </a:lnTo>
                <a:lnTo>
                  <a:pt x="54375" y="99375"/>
                </a:lnTo>
                <a:close/>
              </a:path>
              <a:path w="120000" h="120000" fill="none" extrusionOk="0">
                <a:moveTo>
                  <a:pt x="60000" y="20625"/>
                </a:moveTo>
                <a:lnTo>
                  <a:pt x="76875" y="35391"/>
                </a:lnTo>
                <a:lnTo>
                  <a:pt x="76875" y="25547"/>
                </a:lnTo>
                <a:lnTo>
                  <a:pt x="88125" y="25547"/>
                </a:lnTo>
                <a:lnTo>
                  <a:pt x="88125" y="45234"/>
                </a:lnTo>
                <a:lnTo>
                  <a:pt x="105000" y="60000"/>
                </a:lnTo>
                <a:lnTo>
                  <a:pt x="93750" y="60000"/>
                </a:lnTo>
                <a:lnTo>
                  <a:pt x="93750" y="99375"/>
                </a:lnTo>
                <a:lnTo>
                  <a:pt x="26250" y="99375"/>
                </a:lnTo>
                <a:lnTo>
                  <a:pt x="26250" y="60000"/>
                </a:lnTo>
                <a:lnTo>
                  <a:pt x="15000" y="60000"/>
                </a:lnTo>
                <a:close/>
                <a:moveTo>
                  <a:pt x="76875" y="35391"/>
                </a:moveTo>
                <a:lnTo>
                  <a:pt x="88125" y="45234"/>
                </a:lnTo>
                <a:moveTo>
                  <a:pt x="93750" y="60000"/>
                </a:moveTo>
                <a:lnTo>
                  <a:pt x="26250" y="60000"/>
                </a:lnTo>
                <a:moveTo>
                  <a:pt x="54375" y="99375"/>
                </a:moveTo>
                <a:lnTo>
                  <a:pt x="54375" y="79688"/>
                </a:lnTo>
                <a:lnTo>
                  <a:pt x="65625" y="79688"/>
                </a:lnTo>
                <a:lnTo>
                  <a:pt x="65625" y="99375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35" name="Google Shape;535;p68" descr="C:\Users\импульс\Desktop\641890__snow-covered-road-widescreen_p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71550" y="1989137"/>
            <a:ext cx="7888287" cy="44370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/>
            </a:gs>
            <a:gs pos="50000">
              <a:schemeClr val="lt1"/>
            </a:gs>
            <a:gs pos="100000">
              <a:schemeClr val="accent2"/>
            </a:gs>
          </a:gsLst>
          <a:lin ang="18900000" scaled="0"/>
        </a:gradFill>
        <a:effectLst/>
      </p:bgPr>
    </p:bg>
    <p:spTree>
      <p:nvGrpSpPr>
        <p:cNvPr id="1" name="Shape 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" name="Google Shape;540;p69"/>
          <p:cNvSpPr/>
          <p:nvPr/>
        </p:nvSpPr>
        <p:spPr>
          <a:xfrm>
            <a:off x="914400" y="5791200"/>
            <a:ext cx="838200" cy="762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19091" y="60000"/>
                </a:lnTo>
                <a:lnTo>
                  <a:pt x="29318" y="60000"/>
                </a:lnTo>
                <a:lnTo>
                  <a:pt x="29318" y="105000"/>
                </a:lnTo>
                <a:lnTo>
                  <a:pt x="90682" y="105000"/>
                </a:lnTo>
                <a:lnTo>
                  <a:pt x="90682" y="60000"/>
                </a:lnTo>
                <a:lnTo>
                  <a:pt x="100909" y="60000"/>
                </a:lnTo>
                <a:lnTo>
                  <a:pt x="85568" y="43125"/>
                </a:lnTo>
                <a:lnTo>
                  <a:pt x="85568" y="20625"/>
                </a:lnTo>
                <a:lnTo>
                  <a:pt x="75341" y="20625"/>
                </a:lnTo>
                <a:lnTo>
                  <a:pt x="75341" y="31875"/>
                </a:lnTo>
                <a:close/>
              </a:path>
              <a:path w="120000" h="120000" fill="darkenLess" extrusionOk="0">
                <a:moveTo>
                  <a:pt x="85568" y="43125"/>
                </a:moveTo>
                <a:lnTo>
                  <a:pt x="85568" y="20625"/>
                </a:lnTo>
                <a:lnTo>
                  <a:pt x="75341" y="20625"/>
                </a:lnTo>
                <a:lnTo>
                  <a:pt x="75341" y="31875"/>
                </a:lnTo>
                <a:close/>
                <a:moveTo>
                  <a:pt x="29318" y="60000"/>
                </a:moveTo>
                <a:lnTo>
                  <a:pt x="29318" y="105000"/>
                </a:lnTo>
                <a:lnTo>
                  <a:pt x="54886" y="105000"/>
                </a:lnTo>
                <a:lnTo>
                  <a:pt x="54886" y="82500"/>
                </a:lnTo>
                <a:lnTo>
                  <a:pt x="65114" y="82500"/>
                </a:lnTo>
                <a:lnTo>
                  <a:pt x="65114" y="105000"/>
                </a:lnTo>
                <a:lnTo>
                  <a:pt x="90682" y="105000"/>
                </a:lnTo>
                <a:lnTo>
                  <a:pt x="90682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19091" y="60000"/>
                </a:lnTo>
                <a:lnTo>
                  <a:pt x="100909" y="60000"/>
                </a:lnTo>
                <a:close/>
                <a:moveTo>
                  <a:pt x="54886" y="82500"/>
                </a:moveTo>
                <a:lnTo>
                  <a:pt x="65114" y="82500"/>
                </a:lnTo>
                <a:lnTo>
                  <a:pt x="65114" y="105000"/>
                </a:lnTo>
                <a:lnTo>
                  <a:pt x="54886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5341" y="31875"/>
                </a:lnTo>
                <a:lnTo>
                  <a:pt x="75341" y="20625"/>
                </a:lnTo>
                <a:lnTo>
                  <a:pt x="85568" y="20625"/>
                </a:lnTo>
                <a:lnTo>
                  <a:pt x="85568" y="43125"/>
                </a:lnTo>
                <a:lnTo>
                  <a:pt x="100909" y="60000"/>
                </a:lnTo>
                <a:lnTo>
                  <a:pt x="90682" y="60000"/>
                </a:lnTo>
                <a:lnTo>
                  <a:pt x="90682" y="105000"/>
                </a:lnTo>
                <a:lnTo>
                  <a:pt x="29318" y="105000"/>
                </a:lnTo>
                <a:lnTo>
                  <a:pt x="29318" y="60000"/>
                </a:lnTo>
                <a:lnTo>
                  <a:pt x="19091" y="60000"/>
                </a:lnTo>
                <a:close/>
                <a:moveTo>
                  <a:pt x="75341" y="31875"/>
                </a:moveTo>
                <a:lnTo>
                  <a:pt x="85568" y="43125"/>
                </a:lnTo>
                <a:moveTo>
                  <a:pt x="90682" y="60000"/>
                </a:moveTo>
                <a:lnTo>
                  <a:pt x="29318" y="60000"/>
                </a:lnTo>
                <a:moveTo>
                  <a:pt x="54886" y="105000"/>
                </a:moveTo>
                <a:lnTo>
                  <a:pt x="54886" y="82500"/>
                </a:lnTo>
                <a:lnTo>
                  <a:pt x="65114" y="82500"/>
                </a:lnTo>
                <a:lnTo>
                  <a:pt x="65114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41" name="Google Shape;541;p69" descr="C:\Users\импульс\Desktop\img20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55650" y="549275"/>
            <a:ext cx="8064500" cy="51831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lt1"/>
            </a:gs>
            <a:gs pos="100000">
              <a:srgbClr val="66FFCC"/>
            </a:gs>
          </a:gsLst>
          <a:lin ang="5400000" scaled="0"/>
        </a:gradFill>
        <a:effectLst/>
      </p:bgPr>
    </p:bg>
    <p:spTree>
      <p:nvGrpSpPr>
        <p:cNvPr id="1" name="Shape 5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6" name="Google Shape;546;p70"/>
          <p:cNvSpPr/>
          <p:nvPr/>
        </p:nvSpPr>
        <p:spPr>
          <a:xfrm>
            <a:off x="8172450" y="5949950"/>
            <a:ext cx="762000" cy="685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19500" y="60000"/>
                </a:lnTo>
                <a:lnTo>
                  <a:pt x="29625" y="60000"/>
                </a:lnTo>
                <a:lnTo>
                  <a:pt x="29625" y="105000"/>
                </a:lnTo>
                <a:lnTo>
                  <a:pt x="90375" y="105000"/>
                </a:lnTo>
                <a:lnTo>
                  <a:pt x="90375" y="60000"/>
                </a:lnTo>
                <a:lnTo>
                  <a:pt x="100500" y="60000"/>
                </a:lnTo>
                <a:lnTo>
                  <a:pt x="85312" y="43125"/>
                </a:lnTo>
                <a:lnTo>
                  <a:pt x="85312" y="20625"/>
                </a:lnTo>
                <a:lnTo>
                  <a:pt x="75187" y="20625"/>
                </a:lnTo>
                <a:lnTo>
                  <a:pt x="75187" y="31875"/>
                </a:lnTo>
                <a:close/>
              </a:path>
              <a:path w="120000" h="120000" fill="darkenLess" extrusionOk="0">
                <a:moveTo>
                  <a:pt x="85312" y="43125"/>
                </a:moveTo>
                <a:lnTo>
                  <a:pt x="85312" y="20625"/>
                </a:lnTo>
                <a:lnTo>
                  <a:pt x="75187" y="20625"/>
                </a:lnTo>
                <a:lnTo>
                  <a:pt x="75187" y="31875"/>
                </a:lnTo>
                <a:close/>
                <a:moveTo>
                  <a:pt x="29625" y="60000"/>
                </a:moveTo>
                <a:lnTo>
                  <a:pt x="29625" y="105000"/>
                </a:lnTo>
                <a:lnTo>
                  <a:pt x="54938" y="105000"/>
                </a:lnTo>
                <a:lnTo>
                  <a:pt x="54938" y="82500"/>
                </a:lnTo>
                <a:lnTo>
                  <a:pt x="65062" y="82500"/>
                </a:lnTo>
                <a:lnTo>
                  <a:pt x="65062" y="105000"/>
                </a:lnTo>
                <a:lnTo>
                  <a:pt x="90375" y="105000"/>
                </a:lnTo>
                <a:lnTo>
                  <a:pt x="90375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19500" y="60000"/>
                </a:lnTo>
                <a:lnTo>
                  <a:pt x="100500" y="60000"/>
                </a:lnTo>
                <a:close/>
                <a:moveTo>
                  <a:pt x="54938" y="82500"/>
                </a:moveTo>
                <a:lnTo>
                  <a:pt x="65062" y="82500"/>
                </a:lnTo>
                <a:lnTo>
                  <a:pt x="65062" y="105000"/>
                </a:lnTo>
                <a:lnTo>
                  <a:pt x="54938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5187" y="31875"/>
                </a:lnTo>
                <a:lnTo>
                  <a:pt x="75187" y="20625"/>
                </a:lnTo>
                <a:lnTo>
                  <a:pt x="85312" y="20625"/>
                </a:lnTo>
                <a:lnTo>
                  <a:pt x="85312" y="43125"/>
                </a:lnTo>
                <a:lnTo>
                  <a:pt x="100500" y="60000"/>
                </a:lnTo>
                <a:lnTo>
                  <a:pt x="90375" y="60000"/>
                </a:lnTo>
                <a:lnTo>
                  <a:pt x="90375" y="105000"/>
                </a:lnTo>
                <a:lnTo>
                  <a:pt x="29625" y="105000"/>
                </a:lnTo>
                <a:lnTo>
                  <a:pt x="29625" y="60000"/>
                </a:lnTo>
                <a:lnTo>
                  <a:pt x="19500" y="60000"/>
                </a:lnTo>
                <a:close/>
                <a:moveTo>
                  <a:pt x="75187" y="31875"/>
                </a:moveTo>
                <a:lnTo>
                  <a:pt x="85312" y="43125"/>
                </a:lnTo>
                <a:moveTo>
                  <a:pt x="90375" y="60000"/>
                </a:moveTo>
                <a:lnTo>
                  <a:pt x="29625" y="60000"/>
                </a:lnTo>
                <a:moveTo>
                  <a:pt x="54938" y="105000"/>
                </a:moveTo>
                <a:lnTo>
                  <a:pt x="54938" y="82500"/>
                </a:lnTo>
                <a:lnTo>
                  <a:pt x="65062" y="82500"/>
                </a:lnTo>
                <a:lnTo>
                  <a:pt x="65062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7" name="Google Shape;547;p70"/>
          <p:cNvSpPr/>
          <p:nvPr/>
        </p:nvSpPr>
        <p:spPr>
          <a:xfrm>
            <a:off x="3563937" y="260350"/>
            <a:ext cx="2044700" cy="576262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l"/>
            <a:r>
              <a:rPr b="0" i="1">
                <a:ln w="9525" cap="flat" cmpd="sng">
                  <a:solidFill>
                    <a:srgbClr val="000000"/>
                  </a:solidFill>
                  <a:prstDash val="solid"/>
                  <a:miter lim="800000"/>
                  <a:headEnd type="none" w="sm" len="sm"/>
                  <a:tailEnd type="none" w="sm" len="sm"/>
                </a:ln>
                <a:solidFill>
                  <a:srgbClr val="FF0000"/>
                </a:solidFill>
                <a:latin typeface="Arial"/>
              </a:rPr>
              <a:t> </a:t>
            </a:r>
          </a:p>
        </p:txBody>
      </p:sp>
      <p:sp>
        <p:nvSpPr>
          <p:cNvPr id="548" name="Google Shape;548;p70"/>
          <p:cNvSpPr txBox="1">
            <a:spLocks noGrp="1"/>
          </p:cNvSpPr>
          <p:nvPr>
            <p:ph type="title"/>
          </p:nvPr>
        </p:nvSpPr>
        <p:spPr>
          <a:xfrm>
            <a:off x="1435100" y="274637"/>
            <a:ext cx="749935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95A74"/>
              </a:buClr>
              <a:buSzPts val="4300"/>
              <a:buFont typeface="Corbel"/>
              <a:buNone/>
            </a:pPr>
            <a:r>
              <a:rPr lang="en-US" sz="4300" b="0" i="0" u="none">
                <a:solidFill>
                  <a:srgbClr val="495A74"/>
                </a:solidFill>
                <a:latin typeface="Corbel"/>
                <a:ea typeface="Corbel"/>
                <a:cs typeface="Corbel"/>
                <a:sym typeface="Corbel"/>
              </a:rPr>
              <a:t>Ориентирование по ягодам</a:t>
            </a:r>
            <a:endParaRPr/>
          </a:p>
        </p:txBody>
      </p:sp>
      <p:sp>
        <p:nvSpPr>
          <p:cNvPr id="549" name="Google Shape;549;p70"/>
          <p:cNvSpPr txBox="1">
            <a:spLocks noGrp="1"/>
          </p:cNvSpPr>
          <p:nvPr>
            <p:ph type="body" idx="1"/>
          </p:nvPr>
        </p:nvSpPr>
        <p:spPr>
          <a:xfrm>
            <a:off x="1435100" y="1524000"/>
            <a:ext cx="3657600" cy="4664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65125" marR="0" lvl="0" indent="-28257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240"/>
              <a:buFont typeface="Noto Sans Symbols"/>
              <a:buChar char="⚫"/>
            </a:pPr>
            <a:r>
              <a:rPr lang="en-US" sz="2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На открытой лесной поляне ягоды раньше созревают с юга.</a:t>
            </a:r>
            <a:endParaRPr/>
          </a:p>
          <a:p>
            <a:pPr marL="365125" marR="0" lvl="0" indent="-140334" algn="l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240"/>
              <a:buFont typeface="Noto Sans Symbols"/>
              <a:buNone/>
            </a:pPr>
            <a:endParaRPr sz="2800" b="0" i="0" u="none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550" name="Google Shape;550;p70" descr="78_yyyyyyyyy1"/>
          <p:cNvPicPr preferRelativeResize="0">
            <a:picLocks noGrp="1"/>
          </p:cNvPicPr>
          <p:nvPr>
            <p:ph type="body" idx="2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5003800" y="1844675"/>
            <a:ext cx="3657600" cy="34750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lt1"/>
            </a:gs>
            <a:gs pos="100000">
              <a:schemeClr val="accent1"/>
            </a:gs>
          </a:gsLst>
          <a:lin ang="5400000" scaled="0"/>
        </a:gradFill>
        <a:effectLst/>
      </p:bgPr>
    </p:bg>
    <p:spTree>
      <p:nvGrpSpPr>
        <p:cNvPr id="1" name="Shape 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" name="Google Shape;555;p71"/>
          <p:cNvSpPr txBox="1"/>
          <p:nvPr/>
        </p:nvSpPr>
        <p:spPr>
          <a:xfrm>
            <a:off x="1331912" y="1268412"/>
            <a:ext cx="8569325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</a:pPr>
            <a:r>
              <a:rPr lang="en-US" sz="4800" b="1" i="1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Начальный меридиан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</a:pPr>
            <a:r>
              <a:rPr lang="en-US" sz="4800" b="0" i="1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де</a:t>
            </a:r>
            <a:r>
              <a:rPr lang="en-US" sz="4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лит земной шар на два полушария —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</a:pPr>
            <a:r>
              <a:rPr lang="en-US" sz="4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Восточное и Западное.</a:t>
            </a:r>
            <a:endParaRPr/>
          </a:p>
        </p:txBody>
      </p:sp>
      <p:sp>
        <p:nvSpPr>
          <p:cNvPr id="556" name="Google Shape;556;p71"/>
          <p:cNvSpPr/>
          <p:nvPr/>
        </p:nvSpPr>
        <p:spPr>
          <a:xfrm>
            <a:off x="250825" y="5949950"/>
            <a:ext cx="914400" cy="762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2500" y="60000"/>
                </a:lnTo>
                <a:lnTo>
                  <a:pt x="31875" y="60000"/>
                </a:lnTo>
                <a:lnTo>
                  <a:pt x="31875" y="105000"/>
                </a:lnTo>
                <a:lnTo>
                  <a:pt x="88125" y="105000"/>
                </a:lnTo>
                <a:lnTo>
                  <a:pt x="88125" y="60000"/>
                </a:lnTo>
                <a:lnTo>
                  <a:pt x="97500" y="60000"/>
                </a:lnTo>
                <a:lnTo>
                  <a:pt x="83438" y="43125"/>
                </a:lnTo>
                <a:lnTo>
                  <a:pt x="83438" y="20625"/>
                </a:lnTo>
                <a:lnTo>
                  <a:pt x="74063" y="20625"/>
                </a:lnTo>
                <a:lnTo>
                  <a:pt x="74063" y="31875"/>
                </a:lnTo>
                <a:close/>
              </a:path>
              <a:path w="120000" h="120000" fill="darkenLess" extrusionOk="0">
                <a:moveTo>
                  <a:pt x="83438" y="43125"/>
                </a:moveTo>
                <a:lnTo>
                  <a:pt x="83438" y="20625"/>
                </a:lnTo>
                <a:lnTo>
                  <a:pt x="74063" y="20625"/>
                </a:lnTo>
                <a:lnTo>
                  <a:pt x="74063" y="31875"/>
                </a:lnTo>
                <a:close/>
                <a:moveTo>
                  <a:pt x="31875" y="60000"/>
                </a:moveTo>
                <a:lnTo>
                  <a:pt x="31875" y="105000"/>
                </a:lnTo>
                <a:lnTo>
                  <a:pt x="55312" y="105000"/>
                </a:lnTo>
                <a:lnTo>
                  <a:pt x="55312" y="82500"/>
                </a:lnTo>
                <a:lnTo>
                  <a:pt x="64688" y="82500"/>
                </a:lnTo>
                <a:lnTo>
                  <a:pt x="64688" y="105000"/>
                </a:lnTo>
                <a:lnTo>
                  <a:pt x="88125" y="105000"/>
                </a:lnTo>
                <a:lnTo>
                  <a:pt x="88125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22500" y="60000"/>
                </a:lnTo>
                <a:lnTo>
                  <a:pt x="97500" y="60000"/>
                </a:lnTo>
                <a:close/>
                <a:moveTo>
                  <a:pt x="55312" y="82500"/>
                </a:moveTo>
                <a:lnTo>
                  <a:pt x="64688" y="82500"/>
                </a:lnTo>
                <a:lnTo>
                  <a:pt x="64688" y="105000"/>
                </a:lnTo>
                <a:lnTo>
                  <a:pt x="55312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4063" y="31875"/>
                </a:lnTo>
                <a:lnTo>
                  <a:pt x="74063" y="20625"/>
                </a:lnTo>
                <a:lnTo>
                  <a:pt x="83438" y="20625"/>
                </a:lnTo>
                <a:lnTo>
                  <a:pt x="83438" y="43125"/>
                </a:lnTo>
                <a:lnTo>
                  <a:pt x="97500" y="60000"/>
                </a:lnTo>
                <a:lnTo>
                  <a:pt x="88125" y="60000"/>
                </a:lnTo>
                <a:lnTo>
                  <a:pt x="88125" y="105000"/>
                </a:lnTo>
                <a:lnTo>
                  <a:pt x="31875" y="105000"/>
                </a:lnTo>
                <a:lnTo>
                  <a:pt x="31875" y="60000"/>
                </a:lnTo>
                <a:lnTo>
                  <a:pt x="22500" y="60000"/>
                </a:lnTo>
                <a:close/>
                <a:moveTo>
                  <a:pt x="74063" y="31875"/>
                </a:moveTo>
                <a:lnTo>
                  <a:pt x="83438" y="43125"/>
                </a:lnTo>
                <a:moveTo>
                  <a:pt x="88125" y="60000"/>
                </a:moveTo>
                <a:lnTo>
                  <a:pt x="31875" y="60000"/>
                </a:lnTo>
                <a:moveTo>
                  <a:pt x="55312" y="105000"/>
                </a:moveTo>
                <a:lnTo>
                  <a:pt x="55312" y="82500"/>
                </a:lnTo>
                <a:lnTo>
                  <a:pt x="64688" y="82500"/>
                </a:lnTo>
                <a:lnTo>
                  <a:pt x="64688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>
    <p:fade thruBlk="1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lt1"/>
            </a:gs>
            <a:gs pos="100000">
              <a:srgbClr val="99FF66"/>
            </a:gs>
          </a:gsLst>
          <a:lin ang="2700000" scaled="0"/>
        </a:gradFill>
        <a:effectLst/>
      </p:bgPr>
    </p:bg>
    <p:spTree>
      <p:nvGrpSpPr>
        <p:cNvPr id="1" name="Shape 5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1" name="Google Shape;561;p72"/>
          <p:cNvSpPr txBox="1"/>
          <p:nvPr/>
        </p:nvSpPr>
        <p:spPr>
          <a:xfrm>
            <a:off x="552450" y="981075"/>
            <a:ext cx="8591550" cy="4032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en-US" sz="2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На географических картах синим цветом показано водное пространство, светло-голубым — неглубокие водоёмы, тёмно-синим —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en-US" sz="2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глубины морей и океанов.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en-US" sz="2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Зелёным, жёлтым и оранжевым цветом обозначены плоские и холмистые равнины. Разными оттенками коричневого цвета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en-US" sz="2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показаны горы</a:t>
            </a:r>
            <a:endParaRPr sz="2800" b="1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-US" sz="32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           </a:t>
            </a:r>
            <a:endParaRPr/>
          </a:p>
        </p:txBody>
      </p:sp>
      <p:sp>
        <p:nvSpPr>
          <p:cNvPr id="562" name="Google Shape;562;p72"/>
          <p:cNvSpPr/>
          <p:nvPr/>
        </p:nvSpPr>
        <p:spPr>
          <a:xfrm>
            <a:off x="539750" y="5876925"/>
            <a:ext cx="762000" cy="762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15000" y="60000"/>
                </a:lnTo>
                <a:lnTo>
                  <a:pt x="26250" y="60000"/>
                </a:lnTo>
                <a:lnTo>
                  <a:pt x="26250" y="105000"/>
                </a:lnTo>
                <a:lnTo>
                  <a:pt x="93750" y="105000"/>
                </a:lnTo>
                <a:lnTo>
                  <a:pt x="93750" y="60000"/>
                </a:lnTo>
                <a:lnTo>
                  <a:pt x="105000" y="60000"/>
                </a:lnTo>
                <a:lnTo>
                  <a:pt x="88125" y="43125"/>
                </a:lnTo>
                <a:lnTo>
                  <a:pt x="88125" y="20625"/>
                </a:lnTo>
                <a:lnTo>
                  <a:pt x="76875" y="20625"/>
                </a:lnTo>
                <a:lnTo>
                  <a:pt x="76875" y="31875"/>
                </a:lnTo>
                <a:close/>
              </a:path>
              <a:path w="120000" h="120000" fill="darkenLess" extrusionOk="0">
                <a:moveTo>
                  <a:pt x="88125" y="43125"/>
                </a:moveTo>
                <a:lnTo>
                  <a:pt x="88125" y="20625"/>
                </a:lnTo>
                <a:lnTo>
                  <a:pt x="76875" y="20625"/>
                </a:lnTo>
                <a:lnTo>
                  <a:pt x="76875" y="31875"/>
                </a:lnTo>
                <a:close/>
                <a:moveTo>
                  <a:pt x="26250" y="60000"/>
                </a:moveTo>
                <a:lnTo>
                  <a:pt x="26250" y="105000"/>
                </a:lnTo>
                <a:lnTo>
                  <a:pt x="54375" y="105000"/>
                </a:lnTo>
                <a:lnTo>
                  <a:pt x="54375" y="82500"/>
                </a:lnTo>
                <a:lnTo>
                  <a:pt x="65625" y="82500"/>
                </a:lnTo>
                <a:lnTo>
                  <a:pt x="65625" y="105000"/>
                </a:lnTo>
                <a:lnTo>
                  <a:pt x="93750" y="105000"/>
                </a:lnTo>
                <a:lnTo>
                  <a:pt x="93750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15000" y="60000"/>
                </a:lnTo>
                <a:lnTo>
                  <a:pt x="105000" y="60000"/>
                </a:lnTo>
                <a:close/>
                <a:moveTo>
                  <a:pt x="54375" y="82500"/>
                </a:moveTo>
                <a:lnTo>
                  <a:pt x="65625" y="82500"/>
                </a:lnTo>
                <a:lnTo>
                  <a:pt x="65625" y="105000"/>
                </a:lnTo>
                <a:lnTo>
                  <a:pt x="54375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6875" y="31875"/>
                </a:lnTo>
                <a:lnTo>
                  <a:pt x="76875" y="20625"/>
                </a:lnTo>
                <a:lnTo>
                  <a:pt x="88125" y="20625"/>
                </a:lnTo>
                <a:lnTo>
                  <a:pt x="88125" y="43125"/>
                </a:lnTo>
                <a:lnTo>
                  <a:pt x="105000" y="60000"/>
                </a:lnTo>
                <a:lnTo>
                  <a:pt x="93750" y="60000"/>
                </a:lnTo>
                <a:lnTo>
                  <a:pt x="93750" y="105000"/>
                </a:lnTo>
                <a:lnTo>
                  <a:pt x="26250" y="105000"/>
                </a:lnTo>
                <a:lnTo>
                  <a:pt x="26250" y="60000"/>
                </a:lnTo>
                <a:lnTo>
                  <a:pt x="15000" y="60000"/>
                </a:lnTo>
                <a:close/>
                <a:moveTo>
                  <a:pt x="76875" y="31875"/>
                </a:moveTo>
                <a:lnTo>
                  <a:pt x="88125" y="43125"/>
                </a:lnTo>
                <a:moveTo>
                  <a:pt x="93750" y="60000"/>
                </a:moveTo>
                <a:lnTo>
                  <a:pt x="26250" y="60000"/>
                </a:lnTo>
                <a:moveTo>
                  <a:pt x="54375" y="105000"/>
                </a:moveTo>
                <a:lnTo>
                  <a:pt x="54375" y="82500"/>
                </a:lnTo>
                <a:lnTo>
                  <a:pt x="65625" y="82500"/>
                </a:lnTo>
                <a:lnTo>
                  <a:pt x="65625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>
    <p:fade thruBlk="1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7" name="Google Shape;567;p73"/>
          <p:cNvSpPr txBox="1"/>
          <p:nvPr/>
        </p:nvSpPr>
        <p:spPr>
          <a:xfrm>
            <a:off x="5638800" y="533400"/>
            <a:ext cx="2971800" cy="1736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Arial"/>
              <a:buNone/>
            </a:pPr>
            <a:r>
              <a:rPr lang="en-US" sz="5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Синий</a:t>
            </a:r>
            <a:r>
              <a:rPr lang="en-US" sz="4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5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кит</a:t>
            </a:r>
            <a:endParaRPr/>
          </a:p>
        </p:txBody>
      </p:sp>
      <p:sp>
        <p:nvSpPr>
          <p:cNvPr id="568" name="Google Shape;568;p73"/>
          <p:cNvSpPr/>
          <p:nvPr/>
        </p:nvSpPr>
        <p:spPr>
          <a:xfrm>
            <a:off x="8153400" y="5638800"/>
            <a:ext cx="838200" cy="762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19091" y="60000"/>
                </a:lnTo>
                <a:lnTo>
                  <a:pt x="29318" y="60000"/>
                </a:lnTo>
                <a:lnTo>
                  <a:pt x="29318" y="105000"/>
                </a:lnTo>
                <a:lnTo>
                  <a:pt x="90682" y="105000"/>
                </a:lnTo>
                <a:lnTo>
                  <a:pt x="90682" y="60000"/>
                </a:lnTo>
                <a:lnTo>
                  <a:pt x="100909" y="60000"/>
                </a:lnTo>
                <a:lnTo>
                  <a:pt x="85568" y="43125"/>
                </a:lnTo>
                <a:lnTo>
                  <a:pt x="85568" y="20625"/>
                </a:lnTo>
                <a:lnTo>
                  <a:pt x="75341" y="20625"/>
                </a:lnTo>
                <a:lnTo>
                  <a:pt x="75341" y="31875"/>
                </a:lnTo>
                <a:close/>
              </a:path>
              <a:path w="120000" h="120000" fill="darkenLess" extrusionOk="0">
                <a:moveTo>
                  <a:pt x="85568" y="43125"/>
                </a:moveTo>
                <a:lnTo>
                  <a:pt x="85568" y="20625"/>
                </a:lnTo>
                <a:lnTo>
                  <a:pt x="75341" y="20625"/>
                </a:lnTo>
                <a:lnTo>
                  <a:pt x="75341" y="31875"/>
                </a:lnTo>
                <a:close/>
                <a:moveTo>
                  <a:pt x="29318" y="60000"/>
                </a:moveTo>
                <a:lnTo>
                  <a:pt x="29318" y="105000"/>
                </a:lnTo>
                <a:lnTo>
                  <a:pt x="54886" y="105000"/>
                </a:lnTo>
                <a:lnTo>
                  <a:pt x="54886" y="82500"/>
                </a:lnTo>
                <a:lnTo>
                  <a:pt x="65114" y="82500"/>
                </a:lnTo>
                <a:lnTo>
                  <a:pt x="65114" y="105000"/>
                </a:lnTo>
                <a:lnTo>
                  <a:pt x="90682" y="105000"/>
                </a:lnTo>
                <a:lnTo>
                  <a:pt x="90682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19091" y="60000"/>
                </a:lnTo>
                <a:lnTo>
                  <a:pt x="100909" y="60000"/>
                </a:lnTo>
                <a:close/>
                <a:moveTo>
                  <a:pt x="54886" y="82500"/>
                </a:moveTo>
                <a:lnTo>
                  <a:pt x="65114" y="82500"/>
                </a:lnTo>
                <a:lnTo>
                  <a:pt x="65114" y="105000"/>
                </a:lnTo>
                <a:lnTo>
                  <a:pt x="54886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5341" y="31875"/>
                </a:lnTo>
                <a:lnTo>
                  <a:pt x="75341" y="20625"/>
                </a:lnTo>
                <a:lnTo>
                  <a:pt x="85568" y="20625"/>
                </a:lnTo>
                <a:lnTo>
                  <a:pt x="85568" y="43125"/>
                </a:lnTo>
                <a:lnTo>
                  <a:pt x="100909" y="60000"/>
                </a:lnTo>
                <a:lnTo>
                  <a:pt x="90682" y="60000"/>
                </a:lnTo>
                <a:lnTo>
                  <a:pt x="90682" y="105000"/>
                </a:lnTo>
                <a:lnTo>
                  <a:pt x="29318" y="105000"/>
                </a:lnTo>
                <a:lnTo>
                  <a:pt x="29318" y="60000"/>
                </a:lnTo>
                <a:lnTo>
                  <a:pt x="19091" y="60000"/>
                </a:lnTo>
                <a:close/>
                <a:moveTo>
                  <a:pt x="75341" y="31875"/>
                </a:moveTo>
                <a:lnTo>
                  <a:pt x="85568" y="43125"/>
                </a:lnTo>
                <a:moveTo>
                  <a:pt x="90682" y="60000"/>
                </a:moveTo>
                <a:lnTo>
                  <a:pt x="29318" y="60000"/>
                </a:lnTo>
                <a:moveTo>
                  <a:pt x="54886" y="105000"/>
                </a:moveTo>
                <a:lnTo>
                  <a:pt x="54886" y="82500"/>
                </a:lnTo>
                <a:lnTo>
                  <a:pt x="65114" y="82500"/>
                </a:lnTo>
                <a:lnTo>
                  <a:pt x="65114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69" name="Google Shape;569;p73" descr="C:\Users\импульс\Desktop\img2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8101012" cy="60753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767676"/>
            </a:gs>
            <a:gs pos="50000">
              <a:schemeClr val="lt1"/>
            </a:gs>
            <a:gs pos="100000">
              <a:srgbClr val="767676"/>
            </a:gs>
          </a:gsLst>
          <a:lin ang="5400000" scaled="0"/>
        </a:gradFill>
        <a:effectLst/>
      </p:bgPr>
    </p:bg>
    <p:spTree>
      <p:nvGrpSpPr>
        <p:cNvPr id="1" name="Shape 5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4" name="Google Shape;574;p74"/>
          <p:cNvSpPr txBox="1"/>
          <p:nvPr/>
        </p:nvSpPr>
        <p:spPr>
          <a:xfrm>
            <a:off x="838200" y="2090737"/>
            <a:ext cx="7277100" cy="1874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5" name="Google Shape;575;p74"/>
          <p:cNvSpPr/>
          <p:nvPr/>
        </p:nvSpPr>
        <p:spPr>
          <a:xfrm>
            <a:off x="179387" y="6021387"/>
            <a:ext cx="990600" cy="685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8846" y="60000"/>
                </a:lnTo>
                <a:lnTo>
                  <a:pt x="36635" y="60000"/>
                </a:lnTo>
                <a:lnTo>
                  <a:pt x="36635" y="105000"/>
                </a:lnTo>
                <a:lnTo>
                  <a:pt x="83365" y="105000"/>
                </a:lnTo>
                <a:lnTo>
                  <a:pt x="83365" y="60000"/>
                </a:lnTo>
                <a:lnTo>
                  <a:pt x="91154" y="60000"/>
                </a:lnTo>
                <a:lnTo>
                  <a:pt x="79471" y="43125"/>
                </a:lnTo>
                <a:lnTo>
                  <a:pt x="79471" y="20625"/>
                </a:lnTo>
                <a:lnTo>
                  <a:pt x="71683" y="20625"/>
                </a:lnTo>
                <a:lnTo>
                  <a:pt x="71683" y="31875"/>
                </a:lnTo>
                <a:close/>
              </a:path>
              <a:path w="120000" h="120000" fill="darkenLess" extrusionOk="0">
                <a:moveTo>
                  <a:pt x="79471" y="43125"/>
                </a:moveTo>
                <a:lnTo>
                  <a:pt x="79471" y="20625"/>
                </a:lnTo>
                <a:lnTo>
                  <a:pt x="71683" y="20625"/>
                </a:lnTo>
                <a:lnTo>
                  <a:pt x="71683" y="31875"/>
                </a:lnTo>
                <a:close/>
                <a:moveTo>
                  <a:pt x="36635" y="60000"/>
                </a:moveTo>
                <a:lnTo>
                  <a:pt x="36635" y="105000"/>
                </a:lnTo>
                <a:lnTo>
                  <a:pt x="56106" y="105000"/>
                </a:lnTo>
                <a:lnTo>
                  <a:pt x="56106" y="82500"/>
                </a:lnTo>
                <a:lnTo>
                  <a:pt x="63894" y="82500"/>
                </a:lnTo>
                <a:lnTo>
                  <a:pt x="63894" y="105000"/>
                </a:lnTo>
                <a:lnTo>
                  <a:pt x="83365" y="105000"/>
                </a:lnTo>
                <a:lnTo>
                  <a:pt x="83365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28846" y="60000"/>
                </a:lnTo>
                <a:lnTo>
                  <a:pt x="91154" y="60000"/>
                </a:lnTo>
                <a:close/>
                <a:moveTo>
                  <a:pt x="56106" y="82500"/>
                </a:moveTo>
                <a:lnTo>
                  <a:pt x="63894" y="82500"/>
                </a:lnTo>
                <a:lnTo>
                  <a:pt x="63894" y="105000"/>
                </a:lnTo>
                <a:lnTo>
                  <a:pt x="56106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1683" y="31875"/>
                </a:lnTo>
                <a:lnTo>
                  <a:pt x="71683" y="20625"/>
                </a:lnTo>
                <a:lnTo>
                  <a:pt x="79471" y="20625"/>
                </a:lnTo>
                <a:lnTo>
                  <a:pt x="79471" y="43125"/>
                </a:lnTo>
                <a:lnTo>
                  <a:pt x="91154" y="60000"/>
                </a:lnTo>
                <a:lnTo>
                  <a:pt x="83365" y="60000"/>
                </a:lnTo>
                <a:lnTo>
                  <a:pt x="83365" y="105000"/>
                </a:lnTo>
                <a:lnTo>
                  <a:pt x="36635" y="105000"/>
                </a:lnTo>
                <a:lnTo>
                  <a:pt x="36635" y="60000"/>
                </a:lnTo>
                <a:lnTo>
                  <a:pt x="28846" y="60000"/>
                </a:lnTo>
                <a:close/>
                <a:moveTo>
                  <a:pt x="71683" y="31875"/>
                </a:moveTo>
                <a:lnTo>
                  <a:pt x="79471" y="43125"/>
                </a:lnTo>
                <a:moveTo>
                  <a:pt x="83365" y="60000"/>
                </a:moveTo>
                <a:lnTo>
                  <a:pt x="36635" y="60000"/>
                </a:lnTo>
                <a:moveTo>
                  <a:pt x="56106" y="105000"/>
                </a:moveTo>
                <a:lnTo>
                  <a:pt x="56106" y="82500"/>
                </a:lnTo>
                <a:lnTo>
                  <a:pt x="63894" y="82500"/>
                </a:lnTo>
                <a:lnTo>
                  <a:pt x="63894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6" name="Google Shape;576;p74"/>
          <p:cNvSpPr txBox="1"/>
          <p:nvPr/>
        </p:nvSpPr>
        <p:spPr>
          <a:xfrm>
            <a:off x="1403350" y="692150"/>
            <a:ext cx="7740650" cy="4832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 sz="4400" b="1" i="1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Географическая карта — это уменьшенное изображение </a:t>
            </a:r>
            <a:r>
              <a:rPr lang="en-US" sz="4400" b="0" i="1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</a:t>
            </a:r>
            <a:r>
              <a:rPr lang="en-US" sz="4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верхности Земли или её частей на плоскости при помощи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 sz="4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масштаба и условных знаков.</a:t>
            </a:r>
            <a:endParaRPr/>
          </a:p>
        </p:txBody>
      </p:sp>
    </p:spTree>
  </p:cSld>
  <p:clrMapOvr>
    <a:masterClrMapping/>
  </p:clrMapOvr>
  <p:transition>
    <p:fade thruBlk="1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1" name="Google Shape;581;p75"/>
          <p:cNvSpPr/>
          <p:nvPr/>
        </p:nvSpPr>
        <p:spPr>
          <a:xfrm>
            <a:off x="8243887" y="6165850"/>
            <a:ext cx="609600" cy="5334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0625" y="60000"/>
                </a:lnTo>
                <a:lnTo>
                  <a:pt x="30469" y="60000"/>
                </a:lnTo>
                <a:lnTo>
                  <a:pt x="30469" y="105000"/>
                </a:lnTo>
                <a:lnTo>
                  <a:pt x="89531" y="105000"/>
                </a:lnTo>
                <a:lnTo>
                  <a:pt x="89531" y="60000"/>
                </a:lnTo>
                <a:lnTo>
                  <a:pt x="99375" y="60000"/>
                </a:lnTo>
                <a:lnTo>
                  <a:pt x="84609" y="43125"/>
                </a:lnTo>
                <a:lnTo>
                  <a:pt x="84609" y="20625"/>
                </a:lnTo>
                <a:lnTo>
                  <a:pt x="74766" y="20625"/>
                </a:lnTo>
                <a:lnTo>
                  <a:pt x="74766" y="31875"/>
                </a:lnTo>
                <a:close/>
              </a:path>
              <a:path w="120000" h="120000" fill="darkenLess" extrusionOk="0">
                <a:moveTo>
                  <a:pt x="84609" y="43125"/>
                </a:moveTo>
                <a:lnTo>
                  <a:pt x="84609" y="20625"/>
                </a:lnTo>
                <a:lnTo>
                  <a:pt x="74766" y="20625"/>
                </a:lnTo>
                <a:lnTo>
                  <a:pt x="74766" y="31875"/>
                </a:lnTo>
                <a:close/>
                <a:moveTo>
                  <a:pt x="30469" y="60000"/>
                </a:moveTo>
                <a:lnTo>
                  <a:pt x="30469" y="105000"/>
                </a:lnTo>
                <a:lnTo>
                  <a:pt x="55078" y="105000"/>
                </a:lnTo>
                <a:lnTo>
                  <a:pt x="55078" y="82500"/>
                </a:lnTo>
                <a:lnTo>
                  <a:pt x="64922" y="82500"/>
                </a:lnTo>
                <a:lnTo>
                  <a:pt x="64922" y="105000"/>
                </a:lnTo>
                <a:lnTo>
                  <a:pt x="89531" y="105000"/>
                </a:lnTo>
                <a:lnTo>
                  <a:pt x="89531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20625" y="60000"/>
                </a:lnTo>
                <a:lnTo>
                  <a:pt x="99375" y="60000"/>
                </a:lnTo>
                <a:close/>
                <a:moveTo>
                  <a:pt x="55078" y="82500"/>
                </a:moveTo>
                <a:lnTo>
                  <a:pt x="64922" y="82500"/>
                </a:lnTo>
                <a:lnTo>
                  <a:pt x="64922" y="105000"/>
                </a:lnTo>
                <a:lnTo>
                  <a:pt x="55078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4766" y="31875"/>
                </a:lnTo>
                <a:lnTo>
                  <a:pt x="74766" y="20625"/>
                </a:lnTo>
                <a:lnTo>
                  <a:pt x="84609" y="20625"/>
                </a:lnTo>
                <a:lnTo>
                  <a:pt x="84609" y="43125"/>
                </a:lnTo>
                <a:lnTo>
                  <a:pt x="99375" y="60000"/>
                </a:lnTo>
                <a:lnTo>
                  <a:pt x="89531" y="60000"/>
                </a:lnTo>
                <a:lnTo>
                  <a:pt x="89531" y="105000"/>
                </a:lnTo>
                <a:lnTo>
                  <a:pt x="30469" y="105000"/>
                </a:lnTo>
                <a:lnTo>
                  <a:pt x="30469" y="60000"/>
                </a:lnTo>
                <a:lnTo>
                  <a:pt x="20625" y="60000"/>
                </a:lnTo>
                <a:close/>
                <a:moveTo>
                  <a:pt x="74766" y="31875"/>
                </a:moveTo>
                <a:lnTo>
                  <a:pt x="84609" y="43125"/>
                </a:lnTo>
                <a:moveTo>
                  <a:pt x="89531" y="60000"/>
                </a:moveTo>
                <a:lnTo>
                  <a:pt x="30469" y="60000"/>
                </a:lnTo>
                <a:moveTo>
                  <a:pt x="55078" y="105000"/>
                </a:moveTo>
                <a:lnTo>
                  <a:pt x="55078" y="82500"/>
                </a:lnTo>
                <a:lnTo>
                  <a:pt x="64922" y="82500"/>
                </a:lnTo>
                <a:lnTo>
                  <a:pt x="64922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2" name="Google Shape;582;p75"/>
          <p:cNvSpPr/>
          <p:nvPr/>
        </p:nvSpPr>
        <p:spPr>
          <a:xfrm>
            <a:off x="3203575" y="549275"/>
            <a:ext cx="2941637" cy="533400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l"/>
            <a:r>
              <a:rPr b="0" i="1">
                <a:ln w="9525" cap="flat" cmpd="sng">
                  <a:solidFill>
                    <a:srgbClr val="FF0000"/>
                  </a:solidFill>
                  <a:prstDash val="solid"/>
                  <a:miter lim="800000"/>
                  <a:headEnd type="none" w="sm" len="sm"/>
                  <a:tailEnd type="none" w="sm" len="sm"/>
                </a:ln>
                <a:solidFill>
                  <a:srgbClr val="FF0000"/>
                </a:solidFill>
                <a:latin typeface="Arial"/>
              </a:rPr>
              <a:t> </a:t>
            </a:r>
          </a:p>
        </p:txBody>
      </p:sp>
      <p:pic>
        <p:nvPicPr>
          <p:cNvPr id="583" name="Google Shape;583;p75" descr="C:\Users\импульс\Desktop\10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42987" y="188912"/>
            <a:ext cx="8061325" cy="6048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8" name="Google Shape;588;p76"/>
          <p:cNvSpPr/>
          <p:nvPr/>
        </p:nvSpPr>
        <p:spPr>
          <a:xfrm>
            <a:off x="8153400" y="304800"/>
            <a:ext cx="762000" cy="609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4000" y="60000"/>
                </a:lnTo>
                <a:lnTo>
                  <a:pt x="33000" y="60000"/>
                </a:lnTo>
                <a:lnTo>
                  <a:pt x="33000" y="105000"/>
                </a:lnTo>
                <a:lnTo>
                  <a:pt x="87000" y="105000"/>
                </a:lnTo>
                <a:lnTo>
                  <a:pt x="87000" y="60000"/>
                </a:lnTo>
                <a:lnTo>
                  <a:pt x="96000" y="60000"/>
                </a:lnTo>
                <a:lnTo>
                  <a:pt x="82500" y="43125"/>
                </a:lnTo>
                <a:lnTo>
                  <a:pt x="82500" y="20625"/>
                </a:lnTo>
                <a:lnTo>
                  <a:pt x="73500" y="20625"/>
                </a:lnTo>
                <a:lnTo>
                  <a:pt x="73500" y="31875"/>
                </a:lnTo>
                <a:close/>
              </a:path>
              <a:path w="120000" h="120000" fill="darkenLess" extrusionOk="0">
                <a:moveTo>
                  <a:pt x="82500" y="43125"/>
                </a:moveTo>
                <a:lnTo>
                  <a:pt x="82500" y="20625"/>
                </a:lnTo>
                <a:lnTo>
                  <a:pt x="73500" y="20625"/>
                </a:lnTo>
                <a:lnTo>
                  <a:pt x="73500" y="31875"/>
                </a:lnTo>
                <a:close/>
                <a:moveTo>
                  <a:pt x="33000" y="60000"/>
                </a:moveTo>
                <a:lnTo>
                  <a:pt x="33000" y="105000"/>
                </a:lnTo>
                <a:lnTo>
                  <a:pt x="55500" y="105000"/>
                </a:lnTo>
                <a:lnTo>
                  <a:pt x="55500" y="82500"/>
                </a:lnTo>
                <a:lnTo>
                  <a:pt x="64500" y="82500"/>
                </a:lnTo>
                <a:lnTo>
                  <a:pt x="64500" y="105000"/>
                </a:lnTo>
                <a:lnTo>
                  <a:pt x="87000" y="105000"/>
                </a:lnTo>
                <a:lnTo>
                  <a:pt x="87000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24000" y="60000"/>
                </a:lnTo>
                <a:lnTo>
                  <a:pt x="96000" y="60000"/>
                </a:lnTo>
                <a:close/>
                <a:moveTo>
                  <a:pt x="55500" y="82500"/>
                </a:moveTo>
                <a:lnTo>
                  <a:pt x="64500" y="82500"/>
                </a:lnTo>
                <a:lnTo>
                  <a:pt x="64500" y="105000"/>
                </a:lnTo>
                <a:lnTo>
                  <a:pt x="55500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3500" y="31875"/>
                </a:lnTo>
                <a:lnTo>
                  <a:pt x="73500" y="20625"/>
                </a:lnTo>
                <a:lnTo>
                  <a:pt x="82500" y="20625"/>
                </a:lnTo>
                <a:lnTo>
                  <a:pt x="82500" y="43125"/>
                </a:lnTo>
                <a:lnTo>
                  <a:pt x="96000" y="60000"/>
                </a:lnTo>
                <a:lnTo>
                  <a:pt x="87000" y="60000"/>
                </a:lnTo>
                <a:lnTo>
                  <a:pt x="87000" y="105000"/>
                </a:lnTo>
                <a:lnTo>
                  <a:pt x="33000" y="105000"/>
                </a:lnTo>
                <a:lnTo>
                  <a:pt x="33000" y="60000"/>
                </a:lnTo>
                <a:lnTo>
                  <a:pt x="24000" y="60000"/>
                </a:lnTo>
                <a:close/>
                <a:moveTo>
                  <a:pt x="73500" y="31875"/>
                </a:moveTo>
                <a:lnTo>
                  <a:pt x="82500" y="43125"/>
                </a:lnTo>
                <a:moveTo>
                  <a:pt x="87000" y="60000"/>
                </a:moveTo>
                <a:lnTo>
                  <a:pt x="33000" y="60000"/>
                </a:lnTo>
                <a:moveTo>
                  <a:pt x="55500" y="105000"/>
                </a:moveTo>
                <a:lnTo>
                  <a:pt x="55500" y="82500"/>
                </a:lnTo>
                <a:lnTo>
                  <a:pt x="64500" y="82500"/>
                </a:lnTo>
                <a:lnTo>
                  <a:pt x="64500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9" name="Google Shape;589;p76"/>
          <p:cNvSpPr txBox="1"/>
          <p:nvPr/>
        </p:nvSpPr>
        <p:spPr>
          <a:xfrm>
            <a:off x="1619250" y="0"/>
            <a:ext cx="6769100" cy="70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000"/>
              <a:buFont typeface="Arial"/>
              <a:buNone/>
            </a:pPr>
            <a:r>
              <a:rPr lang="en-US" sz="40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Меридианы</a:t>
            </a:r>
            <a:endParaRPr/>
          </a:p>
        </p:txBody>
      </p:sp>
      <p:pic>
        <p:nvPicPr>
          <p:cNvPr id="590" name="Google Shape;590;p76" descr="C:\Users\импульс\Desktop\boylamlar.gi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339975" y="1125537"/>
            <a:ext cx="5845175" cy="49672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5" name="Google Shape;595;p77"/>
          <p:cNvSpPr/>
          <p:nvPr/>
        </p:nvSpPr>
        <p:spPr>
          <a:xfrm>
            <a:off x="7885112" y="333375"/>
            <a:ext cx="838200" cy="762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19091" y="60000"/>
                </a:lnTo>
                <a:lnTo>
                  <a:pt x="29318" y="60000"/>
                </a:lnTo>
                <a:lnTo>
                  <a:pt x="29318" y="105000"/>
                </a:lnTo>
                <a:lnTo>
                  <a:pt x="90682" y="105000"/>
                </a:lnTo>
                <a:lnTo>
                  <a:pt x="90682" y="60000"/>
                </a:lnTo>
                <a:lnTo>
                  <a:pt x="100909" y="60000"/>
                </a:lnTo>
                <a:lnTo>
                  <a:pt x="85568" y="43125"/>
                </a:lnTo>
                <a:lnTo>
                  <a:pt x="85568" y="20625"/>
                </a:lnTo>
                <a:lnTo>
                  <a:pt x="75341" y="20625"/>
                </a:lnTo>
                <a:lnTo>
                  <a:pt x="75341" y="31875"/>
                </a:lnTo>
                <a:close/>
              </a:path>
              <a:path w="120000" h="120000" fill="darkenLess" extrusionOk="0">
                <a:moveTo>
                  <a:pt x="85568" y="43125"/>
                </a:moveTo>
                <a:lnTo>
                  <a:pt x="85568" y="20625"/>
                </a:lnTo>
                <a:lnTo>
                  <a:pt x="75341" y="20625"/>
                </a:lnTo>
                <a:lnTo>
                  <a:pt x="75341" y="31875"/>
                </a:lnTo>
                <a:close/>
                <a:moveTo>
                  <a:pt x="29318" y="60000"/>
                </a:moveTo>
                <a:lnTo>
                  <a:pt x="29318" y="105000"/>
                </a:lnTo>
                <a:lnTo>
                  <a:pt x="54886" y="105000"/>
                </a:lnTo>
                <a:lnTo>
                  <a:pt x="54886" y="82500"/>
                </a:lnTo>
                <a:lnTo>
                  <a:pt x="65114" y="82500"/>
                </a:lnTo>
                <a:lnTo>
                  <a:pt x="65114" y="105000"/>
                </a:lnTo>
                <a:lnTo>
                  <a:pt x="90682" y="105000"/>
                </a:lnTo>
                <a:lnTo>
                  <a:pt x="90682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19091" y="60000"/>
                </a:lnTo>
                <a:lnTo>
                  <a:pt x="100909" y="60000"/>
                </a:lnTo>
                <a:close/>
                <a:moveTo>
                  <a:pt x="54886" y="82500"/>
                </a:moveTo>
                <a:lnTo>
                  <a:pt x="65114" y="82500"/>
                </a:lnTo>
                <a:lnTo>
                  <a:pt x="65114" y="105000"/>
                </a:lnTo>
                <a:lnTo>
                  <a:pt x="54886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5341" y="31875"/>
                </a:lnTo>
                <a:lnTo>
                  <a:pt x="75341" y="20625"/>
                </a:lnTo>
                <a:lnTo>
                  <a:pt x="85568" y="20625"/>
                </a:lnTo>
                <a:lnTo>
                  <a:pt x="85568" y="43125"/>
                </a:lnTo>
                <a:lnTo>
                  <a:pt x="100909" y="60000"/>
                </a:lnTo>
                <a:lnTo>
                  <a:pt x="90682" y="60000"/>
                </a:lnTo>
                <a:lnTo>
                  <a:pt x="90682" y="105000"/>
                </a:lnTo>
                <a:lnTo>
                  <a:pt x="29318" y="105000"/>
                </a:lnTo>
                <a:lnTo>
                  <a:pt x="29318" y="60000"/>
                </a:lnTo>
                <a:lnTo>
                  <a:pt x="19091" y="60000"/>
                </a:lnTo>
                <a:close/>
                <a:moveTo>
                  <a:pt x="75341" y="31875"/>
                </a:moveTo>
                <a:lnTo>
                  <a:pt x="85568" y="43125"/>
                </a:lnTo>
                <a:moveTo>
                  <a:pt x="90682" y="60000"/>
                </a:moveTo>
                <a:lnTo>
                  <a:pt x="29318" y="60000"/>
                </a:lnTo>
                <a:moveTo>
                  <a:pt x="54886" y="105000"/>
                </a:moveTo>
                <a:lnTo>
                  <a:pt x="54886" y="82500"/>
                </a:lnTo>
                <a:lnTo>
                  <a:pt x="65114" y="82500"/>
                </a:lnTo>
                <a:lnTo>
                  <a:pt x="65114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6" name="Google Shape;596;p77"/>
          <p:cNvSpPr txBox="1"/>
          <p:nvPr/>
        </p:nvSpPr>
        <p:spPr>
          <a:xfrm>
            <a:off x="971550" y="404812"/>
            <a:ext cx="7110412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 sz="44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Экватор</a:t>
            </a:r>
            <a:endParaRPr/>
          </a:p>
        </p:txBody>
      </p:sp>
      <p:pic>
        <p:nvPicPr>
          <p:cNvPr id="597" name="Google Shape;597;p77" descr="C:\Users\импульс\Desktop\f5b35921-092d-496d-ba4b-35e663ce60c9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47812" y="1773237"/>
            <a:ext cx="6886575" cy="38877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lt1"/>
            </a:gs>
            <a:gs pos="100000">
              <a:srgbClr val="00CC00"/>
            </a:gs>
          </a:gsLst>
          <a:lin ang="5400000" scaled="0"/>
        </a:gradFill>
        <a:effectLst/>
      </p:bgPr>
    </p:bg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24"/>
          <p:cNvSpPr txBox="1">
            <a:spLocks noGrp="1"/>
          </p:cNvSpPr>
          <p:nvPr>
            <p:ph type="body" idx="4294967295"/>
          </p:nvPr>
        </p:nvSpPr>
        <p:spPr>
          <a:xfrm>
            <a:off x="1258887" y="549275"/>
            <a:ext cx="7162800" cy="5592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65125" marR="0" lvl="0" indent="-28257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Noto Sans Symbols"/>
              <a:buNone/>
            </a:pPr>
            <a:r>
              <a:rPr lang="en-US" sz="4000" b="1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Что такое линия горизонта?</a:t>
            </a:r>
            <a:endParaRPr/>
          </a:p>
        </p:txBody>
      </p:sp>
      <p:sp>
        <p:nvSpPr>
          <p:cNvPr id="179" name="Google Shape;179;p24"/>
          <p:cNvSpPr/>
          <p:nvPr/>
        </p:nvSpPr>
        <p:spPr>
          <a:xfrm>
            <a:off x="533400" y="6019800"/>
            <a:ext cx="609600" cy="5334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0625" y="60000"/>
                </a:lnTo>
                <a:lnTo>
                  <a:pt x="30469" y="60000"/>
                </a:lnTo>
                <a:lnTo>
                  <a:pt x="30469" y="105000"/>
                </a:lnTo>
                <a:lnTo>
                  <a:pt x="89531" y="105000"/>
                </a:lnTo>
                <a:lnTo>
                  <a:pt x="89531" y="60000"/>
                </a:lnTo>
                <a:lnTo>
                  <a:pt x="99375" y="60000"/>
                </a:lnTo>
                <a:lnTo>
                  <a:pt x="84609" y="43125"/>
                </a:lnTo>
                <a:lnTo>
                  <a:pt x="84609" y="20625"/>
                </a:lnTo>
                <a:lnTo>
                  <a:pt x="74766" y="20625"/>
                </a:lnTo>
                <a:lnTo>
                  <a:pt x="74766" y="31875"/>
                </a:lnTo>
                <a:close/>
              </a:path>
              <a:path w="120000" h="120000" fill="darkenLess" extrusionOk="0">
                <a:moveTo>
                  <a:pt x="84609" y="43125"/>
                </a:moveTo>
                <a:lnTo>
                  <a:pt x="84609" y="20625"/>
                </a:lnTo>
                <a:lnTo>
                  <a:pt x="74766" y="20625"/>
                </a:lnTo>
                <a:lnTo>
                  <a:pt x="74766" y="31875"/>
                </a:lnTo>
                <a:close/>
                <a:moveTo>
                  <a:pt x="30469" y="60000"/>
                </a:moveTo>
                <a:lnTo>
                  <a:pt x="30469" y="105000"/>
                </a:lnTo>
                <a:lnTo>
                  <a:pt x="55078" y="105000"/>
                </a:lnTo>
                <a:lnTo>
                  <a:pt x="55078" y="82500"/>
                </a:lnTo>
                <a:lnTo>
                  <a:pt x="64922" y="82500"/>
                </a:lnTo>
                <a:lnTo>
                  <a:pt x="64922" y="105000"/>
                </a:lnTo>
                <a:lnTo>
                  <a:pt x="89531" y="105000"/>
                </a:lnTo>
                <a:lnTo>
                  <a:pt x="89531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20625" y="60000"/>
                </a:lnTo>
                <a:lnTo>
                  <a:pt x="99375" y="60000"/>
                </a:lnTo>
                <a:close/>
                <a:moveTo>
                  <a:pt x="55078" y="82500"/>
                </a:moveTo>
                <a:lnTo>
                  <a:pt x="64922" y="82500"/>
                </a:lnTo>
                <a:lnTo>
                  <a:pt x="64922" y="105000"/>
                </a:lnTo>
                <a:lnTo>
                  <a:pt x="55078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4766" y="31875"/>
                </a:lnTo>
                <a:lnTo>
                  <a:pt x="74766" y="20625"/>
                </a:lnTo>
                <a:lnTo>
                  <a:pt x="84609" y="20625"/>
                </a:lnTo>
                <a:lnTo>
                  <a:pt x="84609" y="43125"/>
                </a:lnTo>
                <a:lnTo>
                  <a:pt x="99375" y="60000"/>
                </a:lnTo>
                <a:lnTo>
                  <a:pt x="89531" y="60000"/>
                </a:lnTo>
                <a:lnTo>
                  <a:pt x="89531" y="105000"/>
                </a:lnTo>
                <a:lnTo>
                  <a:pt x="30469" y="105000"/>
                </a:lnTo>
                <a:lnTo>
                  <a:pt x="30469" y="60000"/>
                </a:lnTo>
                <a:lnTo>
                  <a:pt x="20625" y="60000"/>
                </a:lnTo>
                <a:close/>
                <a:moveTo>
                  <a:pt x="74766" y="31875"/>
                </a:moveTo>
                <a:lnTo>
                  <a:pt x="84609" y="43125"/>
                </a:lnTo>
                <a:moveTo>
                  <a:pt x="89531" y="60000"/>
                </a:moveTo>
                <a:lnTo>
                  <a:pt x="30469" y="60000"/>
                </a:lnTo>
                <a:moveTo>
                  <a:pt x="55078" y="105000"/>
                </a:moveTo>
                <a:lnTo>
                  <a:pt x="55078" y="82500"/>
                </a:lnTo>
                <a:lnTo>
                  <a:pt x="64922" y="82500"/>
                </a:lnTo>
                <a:lnTo>
                  <a:pt x="64922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80" name="Google Shape;180;p24" descr="crazy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316912" y="260350"/>
            <a:ext cx="622300" cy="83820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81" name="Google Shape;181;p24"/>
          <p:cNvGraphicFramePr/>
          <p:nvPr/>
        </p:nvGraphicFramePr>
        <p:xfrm>
          <a:off x="0" y="-547687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{5F020666-D84A-4BD9-93CD-2825ADA88245}</a:tableStyleId>
              </a:tblPr>
              <a:tblGrid>
                <a:gridCol w="827075"/>
              </a:tblGrid>
              <a:tr h="29257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Gill Sans"/>
                        <a:buNone/>
                      </a:pPr>
                      <a:r>
                        <a:rPr lang="en-US" sz="1800" b="0" i="0" u="sng" strike="noStrike" cap="none">
                          <a:solidFill>
                            <a:schemeClr val="hlink"/>
                          </a:solidFill>
                          <a:hlinkClick r:id="rId4"/>
                        </a:rPr>
                        <a:t>  </a:t>
                      </a:r>
                      <a:r>
                        <a:rPr lang="en-US" sz="132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 </a:t>
                      </a:r>
                      <a:r>
                        <a:rPr lang="en-US" sz="1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                      </a:t>
                      </a:r>
                      <a:endParaRPr/>
                    </a:p>
                  </a:txBody>
                  <a:tcPr marL="91450" marR="91450" marT="45725" marB="45725"/>
                </a:tc>
              </a:tr>
            </a:tbl>
          </a:graphicData>
        </a:graphic>
      </p:graphicFrame>
      <p:sp>
        <p:nvSpPr>
          <p:cNvPr id="182" name="Google Shape;182;p24"/>
          <p:cNvSpPr/>
          <p:nvPr/>
        </p:nvSpPr>
        <p:spPr>
          <a:xfrm>
            <a:off x="3779837" y="3573462"/>
            <a:ext cx="781050" cy="792162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l"/>
            <a:r>
              <a:rPr b="0" i="1">
                <a:ln w="9525" cap="flat" cmpd="sng">
                  <a:solidFill>
                    <a:srgbClr val="000000"/>
                  </a:solidFill>
                  <a:prstDash val="solid"/>
                  <a:miter lim="800000"/>
                  <a:headEnd type="none" w="sm" len="sm"/>
                  <a:tailEnd type="none" w="sm" len="sm"/>
                </a:ln>
                <a:solidFill>
                  <a:srgbClr val="FF0000"/>
                </a:solidFill>
                <a:latin typeface="Arial"/>
              </a:rPr>
              <a:t> </a:t>
            </a:r>
          </a:p>
        </p:txBody>
      </p:sp>
      <p:pic>
        <p:nvPicPr>
          <p:cNvPr id="183" name="Google Shape;183;p2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547812" y="1844675"/>
            <a:ext cx="7089775" cy="3981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2" name="Google Shape;602;p78"/>
          <p:cNvSpPr/>
          <p:nvPr/>
        </p:nvSpPr>
        <p:spPr>
          <a:xfrm>
            <a:off x="8153400" y="457200"/>
            <a:ext cx="685800" cy="609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0000" y="60000"/>
                </a:lnTo>
                <a:lnTo>
                  <a:pt x="30000" y="60000"/>
                </a:lnTo>
                <a:lnTo>
                  <a:pt x="30000" y="105000"/>
                </a:lnTo>
                <a:lnTo>
                  <a:pt x="90000" y="105000"/>
                </a:lnTo>
                <a:lnTo>
                  <a:pt x="90000" y="60000"/>
                </a:lnTo>
                <a:lnTo>
                  <a:pt x="100000" y="60000"/>
                </a:lnTo>
                <a:lnTo>
                  <a:pt x="85000" y="43125"/>
                </a:ln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</a:path>
              <a:path w="120000" h="120000" fill="darkenLess" extrusionOk="0">
                <a:moveTo>
                  <a:pt x="85000" y="43125"/>
                </a:move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  <a:moveTo>
                  <a:pt x="30000" y="60000"/>
                </a:moveTo>
                <a:lnTo>
                  <a:pt x="30000" y="105000"/>
                </a:lnTo>
                <a:lnTo>
                  <a:pt x="55000" y="105000"/>
                </a:ln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  <a:lnTo>
                  <a:pt x="90000" y="105000"/>
                </a:lnTo>
                <a:lnTo>
                  <a:pt x="90000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20000" y="60000"/>
                </a:lnTo>
                <a:lnTo>
                  <a:pt x="100000" y="60000"/>
                </a:lnTo>
                <a:close/>
                <a:moveTo>
                  <a:pt x="55000" y="82500"/>
                </a:moveTo>
                <a:lnTo>
                  <a:pt x="65000" y="82500"/>
                </a:lnTo>
                <a:lnTo>
                  <a:pt x="65000" y="105000"/>
                </a:lnTo>
                <a:lnTo>
                  <a:pt x="55000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5000" y="31875"/>
                </a:lnTo>
                <a:lnTo>
                  <a:pt x="75000" y="20625"/>
                </a:lnTo>
                <a:lnTo>
                  <a:pt x="85000" y="20625"/>
                </a:lnTo>
                <a:lnTo>
                  <a:pt x="85000" y="43125"/>
                </a:lnTo>
                <a:lnTo>
                  <a:pt x="100000" y="60000"/>
                </a:lnTo>
                <a:lnTo>
                  <a:pt x="90000" y="60000"/>
                </a:lnTo>
                <a:lnTo>
                  <a:pt x="90000" y="105000"/>
                </a:lnTo>
                <a:lnTo>
                  <a:pt x="30000" y="105000"/>
                </a:lnTo>
                <a:lnTo>
                  <a:pt x="30000" y="60000"/>
                </a:lnTo>
                <a:lnTo>
                  <a:pt x="20000" y="60000"/>
                </a:lnTo>
                <a:close/>
                <a:moveTo>
                  <a:pt x="75000" y="31875"/>
                </a:moveTo>
                <a:lnTo>
                  <a:pt x="85000" y="43125"/>
                </a:lnTo>
                <a:moveTo>
                  <a:pt x="90000" y="60000"/>
                </a:moveTo>
                <a:lnTo>
                  <a:pt x="30000" y="60000"/>
                </a:lnTo>
                <a:moveTo>
                  <a:pt x="55000" y="105000"/>
                </a:move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3" name="Google Shape;603;p78"/>
          <p:cNvSpPr txBox="1"/>
          <p:nvPr/>
        </p:nvSpPr>
        <p:spPr>
          <a:xfrm>
            <a:off x="827087" y="381000"/>
            <a:ext cx="7632700" cy="1631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-US" sz="32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Градусная сеть состоит из параллелей и меридианов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24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</p:txBody>
      </p:sp>
      <p:pic>
        <p:nvPicPr>
          <p:cNvPr id="604" name="Google Shape;604;p78" descr="C:\Users\импульс\Desktop\slide_1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47812" y="1557337"/>
            <a:ext cx="6546850" cy="4908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/>
            </a:gs>
            <a:gs pos="50000">
              <a:schemeClr val="lt1"/>
            </a:gs>
            <a:gs pos="100000">
              <a:schemeClr val="accent2"/>
            </a:gs>
          </a:gsLst>
          <a:lin ang="18900000" scaled="0"/>
        </a:gradFill>
        <a:effectLst/>
      </p:bgPr>
    </p:bg>
    <p:spTree>
      <p:nvGrpSpPr>
        <p:cNvPr id="1" name="Shape 6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9" name="Google Shape;609;p79"/>
          <p:cNvSpPr txBox="1"/>
          <p:nvPr/>
        </p:nvSpPr>
        <p:spPr>
          <a:xfrm>
            <a:off x="539750" y="404812"/>
            <a:ext cx="8205787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00CC"/>
              </a:buClr>
              <a:buSzPts val="5400"/>
              <a:buFont typeface="Arial"/>
              <a:buNone/>
            </a:pPr>
            <a:r>
              <a:rPr lang="en-US" sz="5400" b="1" i="0" u="none">
                <a:solidFill>
                  <a:srgbClr val="9900CC"/>
                </a:solidFill>
                <a:latin typeface="Arial"/>
                <a:ea typeface="Arial"/>
                <a:cs typeface="Arial"/>
                <a:sym typeface="Arial"/>
              </a:rPr>
              <a:t>КУБА</a:t>
            </a:r>
            <a:endParaRPr/>
          </a:p>
        </p:txBody>
      </p:sp>
      <p:sp>
        <p:nvSpPr>
          <p:cNvPr id="610" name="Google Shape;610;p79"/>
          <p:cNvSpPr/>
          <p:nvPr/>
        </p:nvSpPr>
        <p:spPr>
          <a:xfrm>
            <a:off x="8001000" y="5791200"/>
            <a:ext cx="685800" cy="685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15000" y="60000"/>
                </a:lnTo>
                <a:lnTo>
                  <a:pt x="26250" y="60000"/>
                </a:lnTo>
                <a:lnTo>
                  <a:pt x="26250" y="105000"/>
                </a:lnTo>
                <a:lnTo>
                  <a:pt x="93750" y="105000"/>
                </a:lnTo>
                <a:lnTo>
                  <a:pt x="93750" y="60000"/>
                </a:lnTo>
                <a:lnTo>
                  <a:pt x="105000" y="60000"/>
                </a:lnTo>
                <a:lnTo>
                  <a:pt x="88125" y="43125"/>
                </a:lnTo>
                <a:lnTo>
                  <a:pt x="88125" y="20625"/>
                </a:lnTo>
                <a:lnTo>
                  <a:pt x="76875" y="20625"/>
                </a:lnTo>
                <a:lnTo>
                  <a:pt x="76875" y="31875"/>
                </a:lnTo>
                <a:close/>
              </a:path>
              <a:path w="120000" h="120000" fill="darkenLess" extrusionOk="0">
                <a:moveTo>
                  <a:pt x="88125" y="43125"/>
                </a:moveTo>
                <a:lnTo>
                  <a:pt x="88125" y="20625"/>
                </a:lnTo>
                <a:lnTo>
                  <a:pt x="76875" y="20625"/>
                </a:lnTo>
                <a:lnTo>
                  <a:pt x="76875" y="31875"/>
                </a:lnTo>
                <a:close/>
                <a:moveTo>
                  <a:pt x="26250" y="60000"/>
                </a:moveTo>
                <a:lnTo>
                  <a:pt x="26250" y="105000"/>
                </a:lnTo>
                <a:lnTo>
                  <a:pt x="54375" y="105000"/>
                </a:lnTo>
                <a:lnTo>
                  <a:pt x="54375" y="82500"/>
                </a:lnTo>
                <a:lnTo>
                  <a:pt x="65625" y="82500"/>
                </a:lnTo>
                <a:lnTo>
                  <a:pt x="65625" y="105000"/>
                </a:lnTo>
                <a:lnTo>
                  <a:pt x="93750" y="105000"/>
                </a:lnTo>
                <a:lnTo>
                  <a:pt x="93750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15000" y="60000"/>
                </a:lnTo>
                <a:lnTo>
                  <a:pt x="105000" y="60000"/>
                </a:lnTo>
                <a:close/>
                <a:moveTo>
                  <a:pt x="54375" y="82500"/>
                </a:moveTo>
                <a:lnTo>
                  <a:pt x="65625" y="82500"/>
                </a:lnTo>
                <a:lnTo>
                  <a:pt x="65625" y="105000"/>
                </a:lnTo>
                <a:lnTo>
                  <a:pt x="54375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6875" y="31875"/>
                </a:lnTo>
                <a:lnTo>
                  <a:pt x="76875" y="20625"/>
                </a:lnTo>
                <a:lnTo>
                  <a:pt x="88125" y="20625"/>
                </a:lnTo>
                <a:lnTo>
                  <a:pt x="88125" y="43125"/>
                </a:lnTo>
                <a:lnTo>
                  <a:pt x="105000" y="60000"/>
                </a:lnTo>
                <a:lnTo>
                  <a:pt x="93750" y="60000"/>
                </a:lnTo>
                <a:lnTo>
                  <a:pt x="93750" y="105000"/>
                </a:lnTo>
                <a:lnTo>
                  <a:pt x="26250" y="105000"/>
                </a:lnTo>
                <a:lnTo>
                  <a:pt x="26250" y="60000"/>
                </a:lnTo>
                <a:lnTo>
                  <a:pt x="15000" y="60000"/>
                </a:lnTo>
                <a:close/>
                <a:moveTo>
                  <a:pt x="76875" y="31875"/>
                </a:moveTo>
                <a:lnTo>
                  <a:pt x="88125" y="43125"/>
                </a:lnTo>
                <a:moveTo>
                  <a:pt x="93750" y="60000"/>
                </a:moveTo>
                <a:lnTo>
                  <a:pt x="26250" y="60000"/>
                </a:lnTo>
                <a:moveTo>
                  <a:pt x="54375" y="105000"/>
                </a:moveTo>
                <a:lnTo>
                  <a:pt x="54375" y="82500"/>
                </a:lnTo>
                <a:lnTo>
                  <a:pt x="65625" y="82500"/>
                </a:lnTo>
                <a:lnTo>
                  <a:pt x="65625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11" name="Google Shape;611;p7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58887" y="1266825"/>
            <a:ext cx="6384925" cy="47894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" name="Google Shape;616;p80"/>
          <p:cNvSpPr/>
          <p:nvPr/>
        </p:nvSpPr>
        <p:spPr>
          <a:xfrm>
            <a:off x="8458200" y="5943600"/>
            <a:ext cx="685800" cy="609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0000" y="60000"/>
                </a:lnTo>
                <a:lnTo>
                  <a:pt x="30000" y="60000"/>
                </a:lnTo>
                <a:lnTo>
                  <a:pt x="30000" y="105000"/>
                </a:lnTo>
                <a:lnTo>
                  <a:pt x="90000" y="105000"/>
                </a:lnTo>
                <a:lnTo>
                  <a:pt x="90000" y="60000"/>
                </a:lnTo>
                <a:lnTo>
                  <a:pt x="100000" y="60000"/>
                </a:lnTo>
                <a:lnTo>
                  <a:pt x="85000" y="43125"/>
                </a:ln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</a:path>
              <a:path w="120000" h="120000" fill="darkenLess" extrusionOk="0">
                <a:moveTo>
                  <a:pt x="85000" y="43125"/>
                </a:move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  <a:moveTo>
                  <a:pt x="30000" y="60000"/>
                </a:moveTo>
                <a:lnTo>
                  <a:pt x="30000" y="105000"/>
                </a:lnTo>
                <a:lnTo>
                  <a:pt x="55000" y="105000"/>
                </a:ln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  <a:lnTo>
                  <a:pt x="90000" y="105000"/>
                </a:lnTo>
                <a:lnTo>
                  <a:pt x="90000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20000" y="60000"/>
                </a:lnTo>
                <a:lnTo>
                  <a:pt x="100000" y="60000"/>
                </a:lnTo>
                <a:close/>
                <a:moveTo>
                  <a:pt x="55000" y="82500"/>
                </a:moveTo>
                <a:lnTo>
                  <a:pt x="65000" y="82500"/>
                </a:lnTo>
                <a:lnTo>
                  <a:pt x="65000" y="105000"/>
                </a:lnTo>
                <a:lnTo>
                  <a:pt x="55000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5000" y="31875"/>
                </a:lnTo>
                <a:lnTo>
                  <a:pt x="75000" y="20625"/>
                </a:lnTo>
                <a:lnTo>
                  <a:pt x="85000" y="20625"/>
                </a:lnTo>
                <a:lnTo>
                  <a:pt x="85000" y="43125"/>
                </a:lnTo>
                <a:lnTo>
                  <a:pt x="100000" y="60000"/>
                </a:lnTo>
                <a:lnTo>
                  <a:pt x="90000" y="60000"/>
                </a:lnTo>
                <a:lnTo>
                  <a:pt x="90000" y="105000"/>
                </a:lnTo>
                <a:lnTo>
                  <a:pt x="30000" y="105000"/>
                </a:lnTo>
                <a:lnTo>
                  <a:pt x="30000" y="60000"/>
                </a:lnTo>
                <a:lnTo>
                  <a:pt x="20000" y="60000"/>
                </a:lnTo>
                <a:close/>
                <a:moveTo>
                  <a:pt x="75000" y="31875"/>
                </a:moveTo>
                <a:lnTo>
                  <a:pt x="85000" y="43125"/>
                </a:lnTo>
                <a:moveTo>
                  <a:pt x="90000" y="60000"/>
                </a:moveTo>
                <a:lnTo>
                  <a:pt x="30000" y="60000"/>
                </a:lnTo>
                <a:moveTo>
                  <a:pt x="55000" y="105000"/>
                </a:move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7" name="Google Shape;617;p80"/>
          <p:cNvSpPr/>
          <p:nvPr/>
        </p:nvSpPr>
        <p:spPr>
          <a:xfrm>
            <a:off x="1042987" y="1412875"/>
            <a:ext cx="7058025" cy="2805112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l"/>
            <a:r>
              <a:rPr b="0" i="0">
                <a:ln w="9525" cap="flat" cmpd="sng">
                  <a:solidFill>
                    <a:srgbClr val="0000CC"/>
                  </a:solidFill>
                  <a:prstDash val="solid"/>
                  <a:miter lim="800000"/>
                  <a:headEnd type="none" w="sm" len="sm"/>
                  <a:tailEnd type="none" w="sm" len="sm"/>
                </a:ln>
                <a:solidFill>
                  <a:srgbClr val="0000CC"/>
                </a:solidFill>
                <a:latin typeface="Arial"/>
              </a:rPr>
              <a:t> </a:t>
            </a:r>
          </a:p>
        </p:txBody>
      </p:sp>
      <p:sp>
        <p:nvSpPr>
          <p:cNvPr id="618" name="Google Shape;618;p80"/>
          <p:cNvSpPr/>
          <p:nvPr/>
        </p:nvSpPr>
        <p:spPr>
          <a:xfrm>
            <a:off x="3203848" y="620688"/>
            <a:ext cx="2711896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76"/>
              </a:buClr>
              <a:buSzPts val="5400"/>
              <a:buFont typeface="Arial"/>
              <a:buNone/>
            </a:pPr>
            <a:r>
              <a:rPr lang="en-US" sz="5400" b="1" i="0" u="none" strike="noStrike" cap="none">
                <a:solidFill>
                  <a:srgbClr val="FF0076"/>
                </a:solidFill>
                <a:latin typeface="Arial"/>
                <a:ea typeface="Arial"/>
                <a:cs typeface="Arial"/>
                <a:sym typeface="Arial"/>
              </a:rPr>
              <a:t>Родник</a:t>
            </a:r>
            <a:endParaRPr/>
          </a:p>
        </p:txBody>
      </p:sp>
      <p:pic>
        <p:nvPicPr>
          <p:cNvPr id="619" name="Google Shape;619;p80" descr="C:\Users\импульс\Desktop\map26.gi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268537" y="1773237"/>
            <a:ext cx="4679950" cy="4679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/>
            </a:gs>
            <a:gs pos="50000">
              <a:schemeClr val="lt1"/>
            </a:gs>
            <a:gs pos="100000">
              <a:schemeClr val="accent2"/>
            </a:gs>
          </a:gsLst>
          <a:lin ang="18900000" scaled="0"/>
        </a:gradFill>
        <a:effectLst/>
      </p:bgPr>
    </p:bg>
    <p:spTree>
      <p:nvGrpSpPr>
        <p:cNvPr id="1" name="Shape 6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" name="Google Shape;624;p81"/>
          <p:cNvSpPr/>
          <p:nvPr/>
        </p:nvSpPr>
        <p:spPr>
          <a:xfrm>
            <a:off x="8382000" y="6096000"/>
            <a:ext cx="533400" cy="5334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15000" y="60000"/>
                </a:lnTo>
                <a:lnTo>
                  <a:pt x="26250" y="60000"/>
                </a:lnTo>
                <a:lnTo>
                  <a:pt x="26250" y="105000"/>
                </a:lnTo>
                <a:lnTo>
                  <a:pt x="93750" y="105000"/>
                </a:lnTo>
                <a:lnTo>
                  <a:pt x="93750" y="60000"/>
                </a:lnTo>
                <a:lnTo>
                  <a:pt x="105000" y="60000"/>
                </a:lnTo>
                <a:lnTo>
                  <a:pt x="88125" y="43125"/>
                </a:lnTo>
                <a:lnTo>
                  <a:pt x="88125" y="20625"/>
                </a:lnTo>
                <a:lnTo>
                  <a:pt x="76875" y="20625"/>
                </a:lnTo>
                <a:lnTo>
                  <a:pt x="76875" y="31875"/>
                </a:lnTo>
                <a:close/>
              </a:path>
              <a:path w="120000" h="120000" fill="darkenLess" extrusionOk="0">
                <a:moveTo>
                  <a:pt x="88125" y="43125"/>
                </a:moveTo>
                <a:lnTo>
                  <a:pt x="88125" y="20625"/>
                </a:lnTo>
                <a:lnTo>
                  <a:pt x="76875" y="20625"/>
                </a:lnTo>
                <a:lnTo>
                  <a:pt x="76875" y="31875"/>
                </a:lnTo>
                <a:close/>
                <a:moveTo>
                  <a:pt x="26250" y="60000"/>
                </a:moveTo>
                <a:lnTo>
                  <a:pt x="26250" y="105000"/>
                </a:lnTo>
                <a:lnTo>
                  <a:pt x="54375" y="105000"/>
                </a:lnTo>
                <a:lnTo>
                  <a:pt x="54375" y="82500"/>
                </a:lnTo>
                <a:lnTo>
                  <a:pt x="65625" y="82500"/>
                </a:lnTo>
                <a:lnTo>
                  <a:pt x="65625" y="105000"/>
                </a:lnTo>
                <a:lnTo>
                  <a:pt x="93750" y="105000"/>
                </a:lnTo>
                <a:lnTo>
                  <a:pt x="93750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15000" y="60000"/>
                </a:lnTo>
                <a:lnTo>
                  <a:pt x="105000" y="60000"/>
                </a:lnTo>
                <a:close/>
                <a:moveTo>
                  <a:pt x="54375" y="82500"/>
                </a:moveTo>
                <a:lnTo>
                  <a:pt x="65625" y="82500"/>
                </a:lnTo>
                <a:lnTo>
                  <a:pt x="65625" y="105000"/>
                </a:lnTo>
                <a:lnTo>
                  <a:pt x="54375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6875" y="31875"/>
                </a:lnTo>
                <a:lnTo>
                  <a:pt x="76875" y="20625"/>
                </a:lnTo>
                <a:lnTo>
                  <a:pt x="88125" y="20625"/>
                </a:lnTo>
                <a:lnTo>
                  <a:pt x="88125" y="43125"/>
                </a:lnTo>
                <a:lnTo>
                  <a:pt x="105000" y="60000"/>
                </a:lnTo>
                <a:lnTo>
                  <a:pt x="93750" y="60000"/>
                </a:lnTo>
                <a:lnTo>
                  <a:pt x="93750" y="105000"/>
                </a:lnTo>
                <a:lnTo>
                  <a:pt x="26250" y="105000"/>
                </a:lnTo>
                <a:lnTo>
                  <a:pt x="26250" y="60000"/>
                </a:lnTo>
                <a:lnTo>
                  <a:pt x="15000" y="60000"/>
                </a:lnTo>
                <a:close/>
                <a:moveTo>
                  <a:pt x="76875" y="31875"/>
                </a:moveTo>
                <a:lnTo>
                  <a:pt x="88125" y="43125"/>
                </a:lnTo>
                <a:moveTo>
                  <a:pt x="93750" y="60000"/>
                </a:moveTo>
                <a:lnTo>
                  <a:pt x="26250" y="60000"/>
                </a:lnTo>
                <a:moveTo>
                  <a:pt x="54375" y="105000"/>
                </a:moveTo>
                <a:lnTo>
                  <a:pt x="54375" y="82500"/>
                </a:lnTo>
                <a:lnTo>
                  <a:pt x="65625" y="82500"/>
                </a:lnTo>
                <a:lnTo>
                  <a:pt x="65625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5" name="Google Shape;625;p81"/>
          <p:cNvSpPr txBox="1"/>
          <p:nvPr/>
        </p:nvSpPr>
        <p:spPr>
          <a:xfrm>
            <a:off x="611187" y="260350"/>
            <a:ext cx="8064500" cy="830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99FF"/>
              </a:buClr>
              <a:buSzPts val="4800"/>
              <a:buFont typeface="Arial"/>
              <a:buNone/>
            </a:pPr>
            <a:r>
              <a:rPr lang="en-US" sz="4800" b="1" i="0" u="none">
                <a:solidFill>
                  <a:srgbClr val="FF99FF"/>
                </a:solidFill>
                <a:latin typeface="Arial"/>
                <a:ea typeface="Arial"/>
                <a:cs typeface="Arial"/>
                <a:sym typeface="Arial"/>
              </a:rPr>
              <a:t>Река</a:t>
            </a:r>
            <a:endParaRPr/>
          </a:p>
        </p:txBody>
      </p:sp>
      <p:pic>
        <p:nvPicPr>
          <p:cNvPr id="626" name="Google Shape;626;p81" descr="C:\Users\импульс\Desktop\image063.gi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124075" y="1341437"/>
            <a:ext cx="6186487" cy="4175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/>
            </a:gs>
            <a:gs pos="50000">
              <a:schemeClr val="accent1"/>
            </a:gs>
            <a:gs pos="100000">
              <a:schemeClr val="accent2"/>
            </a:gs>
          </a:gsLst>
          <a:lin ang="18900000" scaled="0"/>
        </a:gradFill>
        <a:effectLst/>
      </p:bgPr>
    </p:bg>
    <p:spTree>
      <p:nvGrpSpPr>
        <p:cNvPr id="1" name="Shape 6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1" name="Google Shape;631;p82"/>
          <p:cNvSpPr/>
          <p:nvPr/>
        </p:nvSpPr>
        <p:spPr>
          <a:xfrm>
            <a:off x="8229600" y="6096000"/>
            <a:ext cx="609600" cy="5334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0625" y="60000"/>
                </a:lnTo>
                <a:lnTo>
                  <a:pt x="30469" y="60000"/>
                </a:lnTo>
                <a:lnTo>
                  <a:pt x="30469" y="105000"/>
                </a:lnTo>
                <a:lnTo>
                  <a:pt x="89531" y="105000"/>
                </a:lnTo>
                <a:lnTo>
                  <a:pt x="89531" y="60000"/>
                </a:lnTo>
                <a:lnTo>
                  <a:pt x="99375" y="60000"/>
                </a:lnTo>
                <a:lnTo>
                  <a:pt x="84609" y="43125"/>
                </a:lnTo>
                <a:lnTo>
                  <a:pt x="84609" y="20625"/>
                </a:lnTo>
                <a:lnTo>
                  <a:pt x="74766" y="20625"/>
                </a:lnTo>
                <a:lnTo>
                  <a:pt x="74766" y="31875"/>
                </a:lnTo>
                <a:close/>
              </a:path>
              <a:path w="120000" h="120000" fill="darkenLess" extrusionOk="0">
                <a:moveTo>
                  <a:pt x="84609" y="43125"/>
                </a:moveTo>
                <a:lnTo>
                  <a:pt x="84609" y="20625"/>
                </a:lnTo>
                <a:lnTo>
                  <a:pt x="74766" y="20625"/>
                </a:lnTo>
                <a:lnTo>
                  <a:pt x="74766" y="31875"/>
                </a:lnTo>
                <a:close/>
                <a:moveTo>
                  <a:pt x="30469" y="60000"/>
                </a:moveTo>
                <a:lnTo>
                  <a:pt x="30469" y="105000"/>
                </a:lnTo>
                <a:lnTo>
                  <a:pt x="55078" y="105000"/>
                </a:lnTo>
                <a:lnTo>
                  <a:pt x="55078" y="82500"/>
                </a:lnTo>
                <a:lnTo>
                  <a:pt x="64922" y="82500"/>
                </a:lnTo>
                <a:lnTo>
                  <a:pt x="64922" y="105000"/>
                </a:lnTo>
                <a:lnTo>
                  <a:pt x="89531" y="105000"/>
                </a:lnTo>
                <a:lnTo>
                  <a:pt x="89531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20625" y="60000"/>
                </a:lnTo>
                <a:lnTo>
                  <a:pt x="99375" y="60000"/>
                </a:lnTo>
                <a:close/>
                <a:moveTo>
                  <a:pt x="55078" y="82500"/>
                </a:moveTo>
                <a:lnTo>
                  <a:pt x="64922" y="82500"/>
                </a:lnTo>
                <a:lnTo>
                  <a:pt x="64922" y="105000"/>
                </a:lnTo>
                <a:lnTo>
                  <a:pt x="55078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4766" y="31875"/>
                </a:lnTo>
                <a:lnTo>
                  <a:pt x="74766" y="20625"/>
                </a:lnTo>
                <a:lnTo>
                  <a:pt x="84609" y="20625"/>
                </a:lnTo>
                <a:lnTo>
                  <a:pt x="84609" y="43125"/>
                </a:lnTo>
                <a:lnTo>
                  <a:pt x="99375" y="60000"/>
                </a:lnTo>
                <a:lnTo>
                  <a:pt x="89531" y="60000"/>
                </a:lnTo>
                <a:lnTo>
                  <a:pt x="89531" y="105000"/>
                </a:lnTo>
                <a:lnTo>
                  <a:pt x="30469" y="105000"/>
                </a:lnTo>
                <a:lnTo>
                  <a:pt x="30469" y="60000"/>
                </a:lnTo>
                <a:lnTo>
                  <a:pt x="20625" y="60000"/>
                </a:lnTo>
                <a:close/>
                <a:moveTo>
                  <a:pt x="74766" y="31875"/>
                </a:moveTo>
                <a:lnTo>
                  <a:pt x="84609" y="43125"/>
                </a:lnTo>
                <a:moveTo>
                  <a:pt x="89531" y="60000"/>
                </a:moveTo>
                <a:lnTo>
                  <a:pt x="30469" y="60000"/>
                </a:lnTo>
                <a:moveTo>
                  <a:pt x="55078" y="105000"/>
                </a:moveTo>
                <a:lnTo>
                  <a:pt x="55078" y="82500"/>
                </a:lnTo>
                <a:lnTo>
                  <a:pt x="64922" y="82500"/>
                </a:lnTo>
                <a:lnTo>
                  <a:pt x="64922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32" name="Google Shape;632;p82" descr="C:\Users\импульс\Desktop\94952_html_4e6783a0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051050" y="1484312"/>
            <a:ext cx="5634037" cy="4608512"/>
          </a:xfrm>
          <a:prstGeom prst="rect">
            <a:avLst/>
          </a:prstGeom>
          <a:noFill/>
          <a:ln>
            <a:noFill/>
          </a:ln>
        </p:spPr>
      </p:pic>
      <p:sp>
        <p:nvSpPr>
          <p:cNvPr id="633" name="Google Shape;633;p82"/>
          <p:cNvSpPr/>
          <p:nvPr/>
        </p:nvSpPr>
        <p:spPr>
          <a:xfrm>
            <a:off x="2195736" y="476672"/>
            <a:ext cx="5865132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76"/>
              </a:buClr>
              <a:buSzPts val="5400"/>
              <a:buFont typeface="Arial"/>
              <a:buNone/>
            </a:pPr>
            <a:r>
              <a:rPr lang="en-US" sz="5400" b="1" i="0" u="none" strike="noStrike" cap="none">
                <a:solidFill>
                  <a:srgbClr val="FF0076"/>
                </a:solidFill>
                <a:latin typeface="Arial"/>
                <a:ea typeface="Arial"/>
                <a:cs typeface="Arial"/>
                <a:sym typeface="Arial"/>
              </a:rPr>
              <a:t>Смешанный лес</a:t>
            </a:r>
            <a:endParaRPr/>
          </a:p>
        </p:txBody>
      </p:sp>
    </p:spTree>
  </p:cSld>
  <p:clrMapOvr>
    <a:masterClrMapping/>
  </p:clrMapOvr>
  <p:transition>
    <p:fade thruBlk="1"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8" name="Google Shape;638;p83"/>
          <p:cNvSpPr/>
          <p:nvPr/>
        </p:nvSpPr>
        <p:spPr>
          <a:xfrm>
            <a:off x="1187450" y="5373687"/>
            <a:ext cx="762000" cy="762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15000" y="60000"/>
                </a:lnTo>
                <a:lnTo>
                  <a:pt x="26250" y="60000"/>
                </a:lnTo>
                <a:lnTo>
                  <a:pt x="26250" y="105000"/>
                </a:lnTo>
                <a:lnTo>
                  <a:pt x="93750" y="105000"/>
                </a:lnTo>
                <a:lnTo>
                  <a:pt x="93750" y="60000"/>
                </a:lnTo>
                <a:lnTo>
                  <a:pt x="105000" y="60000"/>
                </a:lnTo>
                <a:lnTo>
                  <a:pt x="88125" y="43125"/>
                </a:lnTo>
                <a:lnTo>
                  <a:pt x="88125" y="20625"/>
                </a:lnTo>
                <a:lnTo>
                  <a:pt x="76875" y="20625"/>
                </a:lnTo>
                <a:lnTo>
                  <a:pt x="76875" y="31875"/>
                </a:lnTo>
                <a:close/>
              </a:path>
              <a:path w="120000" h="120000" fill="darkenLess" extrusionOk="0">
                <a:moveTo>
                  <a:pt x="88125" y="43125"/>
                </a:moveTo>
                <a:lnTo>
                  <a:pt x="88125" y="20625"/>
                </a:lnTo>
                <a:lnTo>
                  <a:pt x="76875" y="20625"/>
                </a:lnTo>
                <a:lnTo>
                  <a:pt x="76875" y="31875"/>
                </a:lnTo>
                <a:close/>
                <a:moveTo>
                  <a:pt x="26250" y="60000"/>
                </a:moveTo>
                <a:lnTo>
                  <a:pt x="26250" y="105000"/>
                </a:lnTo>
                <a:lnTo>
                  <a:pt x="54375" y="105000"/>
                </a:lnTo>
                <a:lnTo>
                  <a:pt x="54375" y="82500"/>
                </a:lnTo>
                <a:lnTo>
                  <a:pt x="65625" y="82500"/>
                </a:lnTo>
                <a:lnTo>
                  <a:pt x="65625" y="105000"/>
                </a:lnTo>
                <a:lnTo>
                  <a:pt x="93750" y="105000"/>
                </a:lnTo>
                <a:lnTo>
                  <a:pt x="93750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15000" y="60000"/>
                </a:lnTo>
                <a:lnTo>
                  <a:pt x="105000" y="60000"/>
                </a:lnTo>
                <a:close/>
                <a:moveTo>
                  <a:pt x="54375" y="82500"/>
                </a:moveTo>
                <a:lnTo>
                  <a:pt x="65625" y="82500"/>
                </a:lnTo>
                <a:lnTo>
                  <a:pt x="65625" y="105000"/>
                </a:lnTo>
                <a:lnTo>
                  <a:pt x="54375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6875" y="31875"/>
                </a:lnTo>
                <a:lnTo>
                  <a:pt x="76875" y="20625"/>
                </a:lnTo>
                <a:lnTo>
                  <a:pt x="88125" y="20625"/>
                </a:lnTo>
                <a:lnTo>
                  <a:pt x="88125" y="43125"/>
                </a:lnTo>
                <a:lnTo>
                  <a:pt x="105000" y="60000"/>
                </a:lnTo>
                <a:lnTo>
                  <a:pt x="93750" y="60000"/>
                </a:lnTo>
                <a:lnTo>
                  <a:pt x="93750" y="105000"/>
                </a:lnTo>
                <a:lnTo>
                  <a:pt x="26250" y="105000"/>
                </a:lnTo>
                <a:lnTo>
                  <a:pt x="26250" y="60000"/>
                </a:lnTo>
                <a:lnTo>
                  <a:pt x="15000" y="60000"/>
                </a:lnTo>
                <a:close/>
                <a:moveTo>
                  <a:pt x="76875" y="31875"/>
                </a:moveTo>
                <a:lnTo>
                  <a:pt x="88125" y="43125"/>
                </a:lnTo>
                <a:moveTo>
                  <a:pt x="93750" y="60000"/>
                </a:moveTo>
                <a:lnTo>
                  <a:pt x="26250" y="60000"/>
                </a:lnTo>
                <a:moveTo>
                  <a:pt x="54375" y="105000"/>
                </a:moveTo>
                <a:lnTo>
                  <a:pt x="54375" y="82500"/>
                </a:lnTo>
                <a:lnTo>
                  <a:pt x="65625" y="82500"/>
                </a:lnTo>
                <a:lnTo>
                  <a:pt x="65625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9" name="Google Shape;639;p83"/>
          <p:cNvSpPr txBox="1">
            <a:spLocks noGrp="1"/>
          </p:cNvSpPr>
          <p:nvPr>
            <p:ph type="title"/>
          </p:nvPr>
        </p:nvSpPr>
        <p:spPr>
          <a:xfrm>
            <a:off x="1435100" y="274637"/>
            <a:ext cx="749935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95A74"/>
              </a:buClr>
              <a:buSzPts val="4300"/>
              <a:buFont typeface="Corbel"/>
              <a:buNone/>
            </a:pPr>
            <a:r>
              <a:rPr lang="en-US" sz="4300" b="0" i="0" u="none">
                <a:solidFill>
                  <a:srgbClr val="495A74"/>
                </a:solidFill>
                <a:latin typeface="Corbel"/>
                <a:ea typeface="Corbel"/>
                <a:cs typeface="Corbel"/>
                <a:sym typeface="Corbel"/>
              </a:rPr>
              <a:t>Ориентирование по Солнцу</a:t>
            </a:r>
            <a:endParaRPr/>
          </a:p>
        </p:txBody>
      </p:sp>
      <p:sp>
        <p:nvSpPr>
          <p:cNvPr id="640" name="Google Shape;640;p83"/>
          <p:cNvSpPr txBox="1">
            <a:spLocks noGrp="1"/>
          </p:cNvSpPr>
          <p:nvPr>
            <p:ph type="body" idx="1"/>
          </p:nvPr>
        </p:nvSpPr>
        <p:spPr>
          <a:xfrm>
            <a:off x="3924300" y="1524000"/>
            <a:ext cx="5010150" cy="4664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65125" marR="0" lvl="0" indent="-28257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Noto Sans Symbols"/>
              <a:buChar char="⚫"/>
            </a:pPr>
            <a:r>
              <a:rPr lang="en-US" sz="2000" b="0" i="0" u="none">
                <a:solidFill>
                  <a:srgbClr val="002060"/>
                </a:solidFill>
                <a:latin typeface="Corbel"/>
                <a:ea typeface="Corbel"/>
                <a:cs typeface="Corbel"/>
                <a:sym typeface="Corbel"/>
              </a:rPr>
              <a:t>Если </a:t>
            </a:r>
            <a:r>
              <a:rPr lang="en-US" sz="2000" b="1" i="1" u="sng">
                <a:solidFill>
                  <a:srgbClr val="FF0000"/>
                </a:solidFill>
                <a:latin typeface="Corbel"/>
                <a:ea typeface="Corbel"/>
                <a:cs typeface="Corbel"/>
                <a:sym typeface="Corbel"/>
              </a:rPr>
              <a:t>в</a:t>
            </a:r>
            <a:r>
              <a:rPr lang="en-US" sz="2000" b="0" i="0" u="sng">
                <a:solidFill>
                  <a:srgbClr val="002060"/>
                </a:solidFill>
                <a:latin typeface="Corbel"/>
                <a:ea typeface="Corbel"/>
                <a:cs typeface="Corbel"/>
                <a:sym typeface="Corbel"/>
              </a:rPr>
              <a:t> </a:t>
            </a:r>
            <a:r>
              <a:rPr lang="en-US" sz="2000" b="1" i="1" u="sng">
                <a:solidFill>
                  <a:srgbClr val="FF0000"/>
                </a:solidFill>
                <a:latin typeface="Corbel"/>
                <a:ea typeface="Corbel"/>
                <a:cs typeface="Corbel"/>
                <a:sym typeface="Corbel"/>
              </a:rPr>
              <a:t>полдень</a:t>
            </a:r>
            <a:r>
              <a:rPr lang="en-US" sz="2000" b="0" i="0" u="sng">
                <a:solidFill>
                  <a:srgbClr val="002060"/>
                </a:solidFill>
                <a:latin typeface="Corbel"/>
                <a:ea typeface="Corbel"/>
                <a:cs typeface="Corbel"/>
                <a:sym typeface="Corbel"/>
              </a:rPr>
              <a:t> </a:t>
            </a:r>
            <a:r>
              <a:rPr lang="en-US" sz="2000" b="0" i="0" u="none">
                <a:solidFill>
                  <a:srgbClr val="002060"/>
                </a:solidFill>
                <a:latin typeface="Corbel"/>
                <a:ea typeface="Corbel"/>
                <a:cs typeface="Corbel"/>
                <a:sym typeface="Corbel"/>
              </a:rPr>
              <a:t>встать спиной к Солнцу и развести руки, то падающая от вас тень будет указывать </a:t>
            </a:r>
            <a:r>
              <a:rPr lang="en-US" sz="2000" b="1" i="1" u="sng">
                <a:solidFill>
                  <a:srgbClr val="FF0000"/>
                </a:solidFill>
                <a:latin typeface="Corbel"/>
                <a:ea typeface="Corbel"/>
                <a:cs typeface="Corbel"/>
                <a:sym typeface="Corbel"/>
              </a:rPr>
              <a:t>Север</a:t>
            </a:r>
            <a:r>
              <a:rPr lang="en-US" sz="2000" b="0" i="0" u="none">
                <a:solidFill>
                  <a:srgbClr val="002060"/>
                </a:solidFill>
                <a:latin typeface="Corbel"/>
                <a:ea typeface="Corbel"/>
                <a:cs typeface="Corbel"/>
                <a:sym typeface="Corbel"/>
              </a:rPr>
              <a:t>, позади вас будет Юг, справа – Восток, слева – Запад.</a:t>
            </a:r>
            <a:endParaRPr/>
          </a:p>
          <a:p>
            <a:pPr marL="365125" marR="0" lvl="0" indent="-282575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Noto Sans Symbols"/>
              <a:buNone/>
            </a:pPr>
            <a:r>
              <a:rPr lang="en-US" sz="2000" b="0" i="0" u="none">
                <a:solidFill>
                  <a:srgbClr val="002060"/>
                </a:solidFill>
                <a:latin typeface="Corbel"/>
                <a:ea typeface="Corbel"/>
                <a:cs typeface="Corbel"/>
                <a:sym typeface="Corbel"/>
              </a:rPr>
              <a:t>      </a:t>
            </a:r>
            <a:r>
              <a:rPr lang="en-US" sz="2000" b="0" i="0" u="none">
                <a:solidFill>
                  <a:srgbClr val="0D0D0D"/>
                </a:solidFill>
                <a:latin typeface="Corbel"/>
                <a:ea typeface="Corbel"/>
                <a:cs typeface="Corbel"/>
                <a:sym typeface="Corbel"/>
              </a:rPr>
              <a:t>Восток</a:t>
            </a:r>
            <a:r>
              <a:rPr lang="en-US" sz="2000" b="0" i="0" u="none">
                <a:solidFill>
                  <a:srgbClr val="002060"/>
                </a:solidFill>
                <a:latin typeface="Corbel"/>
                <a:ea typeface="Corbel"/>
                <a:cs typeface="Corbel"/>
                <a:sym typeface="Corbel"/>
              </a:rPr>
              <a:t> – сторона восхода Солнца; </a:t>
            </a:r>
            <a:endParaRPr/>
          </a:p>
          <a:p>
            <a:pPr marL="365125" marR="0" lvl="0" indent="-282575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Noto Sans Symbols"/>
              <a:buNone/>
            </a:pPr>
            <a:r>
              <a:rPr lang="en-US" sz="2000" b="0" i="0" u="none">
                <a:solidFill>
                  <a:srgbClr val="002060"/>
                </a:solidFill>
                <a:latin typeface="Corbel"/>
                <a:ea typeface="Corbel"/>
                <a:cs typeface="Corbel"/>
                <a:sym typeface="Corbel"/>
              </a:rPr>
              <a:t>       </a:t>
            </a:r>
            <a:r>
              <a:rPr lang="en-US" sz="2000" b="0" i="0" u="none">
                <a:solidFill>
                  <a:srgbClr val="0D0D0D"/>
                </a:solidFill>
                <a:latin typeface="Corbel"/>
                <a:ea typeface="Corbel"/>
                <a:cs typeface="Corbel"/>
                <a:sym typeface="Corbel"/>
              </a:rPr>
              <a:t>Юг</a:t>
            </a:r>
            <a:r>
              <a:rPr lang="en-US" sz="2000" b="0" i="0" u="none">
                <a:solidFill>
                  <a:srgbClr val="002060"/>
                </a:solidFill>
                <a:latin typeface="Corbel"/>
                <a:ea typeface="Corbel"/>
                <a:cs typeface="Corbel"/>
                <a:sym typeface="Corbel"/>
              </a:rPr>
              <a:t>- сторона Солнца в полдень;</a:t>
            </a:r>
            <a:endParaRPr/>
          </a:p>
          <a:p>
            <a:pPr marL="365125" marR="0" lvl="0" indent="-282575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Noto Sans Symbols"/>
              <a:buNone/>
            </a:pPr>
            <a:r>
              <a:rPr lang="en-US" sz="2000" b="0" i="0" u="none">
                <a:solidFill>
                  <a:srgbClr val="002060"/>
                </a:solidFill>
                <a:latin typeface="Corbel"/>
                <a:ea typeface="Corbel"/>
                <a:cs typeface="Corbel"/>
                <a:sym typeface="Corbel"/>
              </a:rPr>
              <a:t>       </a:t>
            </a:r>
            <a:r>
              <a:rPr lang="en-US" sz="2000" b="0" i="0" u="none">
                <a:solidFill>
                  <a:srgbClr val="0D0D0D"/>
                </a:solidFill>
                <a:latin typeface="Corbel"/>
                <a:ea typeface="Corbel"/>
                <a:cs typeface="Corbel"/>
                <a:sym typeface="Corbel"/>
              </a:rPr>
              <a:t>Запад</a:t>
            </a:r>
            <a:r>
              <a:rPr lang="en-US" sz="2000" b="0" i="0" u="none">
                <a:solidFill>
                  <a:srgbClr val="002060"/>
                </a:solidFill>
                <a:latin typeface="Corbel"/>
                <a:ea typeface="Corbel"/>
                <a:cs typeface="Corbel"/>
                <a:sym typeface="Corbel"/>
              </a:rPr>
              <a:t> – закат Солнца; </a:t>
            </a:r>
            <a:endParaRPr/>
          </a:p>
          <a:p>
            <a:pPr marL="365125" marR="0" lvl="0" indent="-282575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Noto Sans Symbols"/>
              <a:buNone/>
            </a:pPr>
            <a:r>
              <a:rPr lang="en-US" sz="2000" b="0" i="0" u="none">
                <a:solidFill>
                  <a:srgbClr val="002060"/>
                </a:solidFill>
                <a:latin typeface="Corbel"/>
                <a:ea typeface="Corbel"/>
                <a:cs typeface="Corbel"/>
                <a:sym typeface="Corbel"/>
              </a:rPr>
              <a:t>       </a:t>
            </a:r>
            <a:r>
              <a:rPr lang="en-US" sz="2000" b="0" i="0" u="none">
                <a:solidFill>
                  <a:srgbClr val="0D0D0D"/>
                </a:solidFill>
                <a:latin typeface="Corbel"/>
                <a:ea typeface="Corbel"/>
                <a:cs typeface="Corbel"/>
                <a:sym typeface="Corbel"/>
              </a:rPr>
              <a:t>Север </a:t>
            </a:r>
            <a:r>
              <a:rPr lang="en-US" sz="2000" b="0" i="0" u="none">
                <a:solidFill>
                  <a:srgbClr val="002060"/>
                </a:solidFill>
                <a:latin typeface="Corbel"/>
                <a:ea typeface="Corbel"/>
                <a:cs typeface="Corbel"/>
                <a:sym typeface="Corbel"/>
              </a:rPr>
              <a:t>– сторона   Полярной звезды.</a:t>
            </a:r>
            <a:endParaRPr/>
          </a:p>
          <a:p>
            <a:pPr marL="365125" marR="0" lvl="0" indent="-180975" algn="l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Noto Sans Symbols"/>
              <a:buNone/>
            </a:pPr>
            <a:endParaRPr sz="2000" b="0" i="0" u="none">
              <a:solidFill>
                <a:srgbClr val="00206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641" name="Google Shape;641;p83" descr="1_orient.jpg"/>
          <p:cNvPicPr preferRelativeResize="0">
            <a:picLocks noGrp="1"/>
          </p:cNvPicPr>
          <p:nvPr>
            <p:ph type="body" idx="2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1116012" y="1916112"/>
            <a:ext cx="3086100" cy="24495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0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Shape 6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" name="Google Shape;646;p84"/>
          <p:cNvSpPr txBox="1"/>
          <p:nvPr/>
        </p:nvSpPr>
        <p:spPr>
          <a:xfrm>
            <a:off x="755650" y="404812"/>
            <a:ext cx="8001000" cy="830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CC"/>
              </a:buClr>
              <a:buSzPts val="4800"/>
              <a:buFont typeface="Arial"/>
              <a:buNone/>
            </a:pPr>
            <a:r>
              <a:rPr lang="en-US" sz="4800" b="1" i="0" u="none">
                <a:solidFill>
                  <a:srgbClr val="0000CC"/>
                </a:solidFill>
                <a:latin typeface="Arial"/>
                <a:ea typeface="Arial"/>
                <a:cs typeface="Arial"/>
                <a:sym typeface="Arial"/>
              </a:rPr>
              <a:t>Аэрофотоснимок</a:t>
            </a:r>
            <a:endParaRPr/>
          </a:p>
        </p:txBody>
      </p:sp>
      <p:sp>
        <p:nvSpPr>
          <p:cNvPr id="647" name="Google Shape;647;p84"/>
          <p:cNvSpPr/>
          <p:nvPr/>
        </p:nvSpPr>
        <p:spPr>
          <a:xfrm>
            <a:off x="8077200" y="5867400"/>
            <a:ext cx="685800" cy="685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15000" y="60000"/>
                </a:lnTo>
                <a:lnTo>
                  <a:pt x="26250" y="60000"/>
                </a:lnTo>
                <a:lnTo>
                  <a:pt x="26250" y="105000"/>
                </a:lnTo>
                <a:lnTo>
                  <a:pt x="93750" y="105000"/>
                </a:lnTo>
                <a:lnTo>
                  <a:pt x="93750" y="60000"/>
                </a:lnTo>
                <a:lnTo>
                  <a:pt x="105000" y="60000"/>
                </a:lnTo>
                <a:lnTo>
                  <a:pt x="88125" y="43125"/>
                </a:lnTo>
                <a:lnTo>
                  <a:pt x="88125" y="20625"/>
                </a:lnTo>
                <a:lnTo>
                  <a:pt x="76875" y="20625"/>
                </a:lnTo>
                <a:lnTo>
                  <a:pt x="76875" y="31875"/>
                </a:lnTo>
                <a:close/>
              </a:path>
              <a:path w="120000" h="120000" fill="darkenLess" extrusionOk="0">
                <a:moveTo>
                  <a:pt x="88125" y="43125"/>
                </a:moveTo>
                <a:lnTo>
                  <a:pt x="88125" y="20625"/>
                </a:lnTo>
                <a:lnTo>
                  <a:pt x="76875" y="20625"/>
                </a:lnTo>
                <a:lnTo>
                  <a:pt x="76875" y="31875"/>
                </a:lnTo>
                <a:close/>
                <a:moveTo>
                  <a:pt x="26250" y="60000"/>
                </a:moveTo>
                <a:lnTo>
                  <a:pt x="26250" y="105000"/>
                </a:lnTo>
                <a:lnTo>
                  <a:pt x="54375" y="105000"/>
                </a:lnTo>
                <a:lnTo>
                  <a:pt x="54375" y="82500"/>
                </a:lnTo>
                <a:lnTo>
                  <a:pt x="65625" y="82500"/>
                </a:lnTo>
                <a:lnTo>
                  <a:pt x="65625" y="105000"/>
                </a:lnTo>
                <a:lnTo>
                  <a:pt x="93750" y="105000"/>
                </a:lnTo>
                <a:lnTo>
                  <a:pt x="93750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15000" y="60000"/>
                </a:lnTo>
                <a:lnTo>
                  <a:pt x="105000" y="60000"/>
                </a:lnTo>
                <a:close/>
                <a:moveTo>
                  <a:pt x="54375" y="82500"/>
                </a:moveTo>
                <a:lnTo>
                  <a:pt x="65625" y="82500"/>
                </a:lnTo>
                <a:lnTo>
                  <a:pt x="65625" y="105000"/>
                </a:lnTo>
                <a:lnTo>
                  <a:pt x="54375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6875" y="31875"/>
                </a:lnTo>
                <a:lnTo>
                  <a:pt x="76875" y="20625"/>
                </a:lnTo>
                <a:lnTo>
                  <a:pt x="88125" y="20625"/>
                </a:lnTo>
                <a:lnTo>
                  <a:pt x="88125" y="43125"/>
                </a:lnTo>
                <a:lnTo>
                  <a:pt x="105000" y="60000"/>
                </a:lnTo>
                <a:lnTo>
                  <a:pt x="93750" y="60000"/>
                </a:lnTo>
                <a:lnTo>
                  <a:pt x="93750" y="105000"/>
                </a:lnTo>
                <a:lnTo>
                  <a:pt x="26250" y="105000"/>
                </a:lnTo>
                <a:lnTo>
                  <a:pt x="26250" y="60000"/>
                </a:lnTo>
                <a:lnTo>
                  <a:pt x="15000" y="60000"/>
                </a:lnTo>
                <a:close/>
                <a:moveTo>
                  <a:pt x="76875" y="31875"/>
                </a:moveTo>
                <a:lnTo>
                  <a:pt x="88125" y="43125"/>
                </a:lnTo>
                <a:moveTo>
                  <a:pt x="93750" y="60000"/>
                </a:moveTo>
                <a:lnTo>
                  <a:pt x="26250" y="60000"/>
                </a:lnTo>
                <a:moveTo>
                  <a:pt x="54375" y="105000"/>
                </a:moveTo>
                <a:lnTo>
                  <a:pt x="54375" y="82500"/>
                </a:lnTo>
                <a:lnTo>
                  <a:pt x="65625" y="82500"/>
                </a:lnTo>
                <a:lnTo>
                  <a:pt x="65625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48" name="Google Shape;648;p84" descr="C:\Users\импульс\Desktop\006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42987" y="1341437"/>
            <a:ext cx="7048500" cy="4695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3" name="Google Shape;653;p85"/>
          <p:cNvSpPr txBox="1"/>
          <p:nvPr/>
        </p:nvSpPr>
        <p:spPr>
          <a:xfrm>
            <a:off x="1752600" y="152400"/>
            <a:ext cx="4953000" cy="366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4" name="Google Shape;654;p85"/>
          <p:cNvSpPr txBox="1"/>
          <p:nvPr/>
        </p:nvSpPr>
        <p:spPr>
          <a:xfrm>
            <a:off x="539750" y="333375"/>
            <a:ext cx="8280400" cy="70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Arial"/>
              <a:buNone/>
            </a:pPr>
            <a:r>
              <a:rPr lang="en-US" sz="40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МЕХКИКО</a:t>
            </a:r>
            <a:endParaRPr/>
          </a:p>
        </p:txBody>
      </p:sp>
      <p:sp>
        <p:nvSpPr>
          <p:cNvPr id="655" name="Google Shape;655;p85"/>
          <p:cNvSpPr/>
          <p:nvPr/>
        </p:nvSpPr>
        <p:spPr>
          <a:xfrm>
            <a:off x="8153400" y="5943600"/>
            <a:ext cx="685800" cy="5334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5000" y="60000"/>
                </a:lnTo>
                <a:lnTo>
                  <a:pt x="33750" y="60000"/>
                </a:lnTo>
                <a:lnTo>
                  <a:pt x="33750" y="105000"/>
                </a:lnTo>
                <a:lnTo>
                  <a:pt x="86250" y="105000"/>
                </a:lnTo>
                <a:lnTo>
                  <a:pt x="86250" y="60000"/>
                </a:lnTo>
                <a:lnTo>
                  <a:pt x="95000" y="60000"/>
                </a:lnTo>
                <a:lnTo>
                  <a:pt x="81875" y="43125"/>
                </a:lnTo>
                <a:lnTo>
                  <a:pt x="81875" y="20625"/>
                </a:lnTo>
                <a:lnTo>
                  <a:pt x="73125" y="20625"/>
                </a:lnTo>
                <a:lnTo>
                  <a:pt x="73125" y="31875"/>
                </a:lnTo>
                <a:close/>
              </a:path>
              <a:path w="120000" h="120000" fill="darkenLess" extrusionOk="0">
                <a:moveTo>
                  <a:pt x="81875" y="43125"/>
                </a:moveTo>
                <a:lnTo>
                  <a:pt x="81875" y="20625"/>
                </a:lnTo>
                <a:lnTo>
                  <a:pt x="73125" y="20625"/>
                </a:lnTo>
                <a:lnTo>
                  <a:pt x="73125" y="31875"/>
                </a:lnTo>
                <a:close/>
                <a:moveTo>
                  <a:pt x="33750" y="60000"/>
                </a:moveTo>
                <a:lnTo>
                  <a:pt x="33750" y="105000"/>
                </a:lnTo>
                <a:lnTo>
                  <a:pt x="55625" y="105000"/>
                </a:lnTo>
                <a:lnTo>
                  <a:pt x="55625" y="82500"/>
                </a:lnTo>
                <a:lnTo>
                  <a:pt x="64375" y="82500"/>
                </a:lnTo>
                <a:lnTo>
                  <a:pt x="64375" y="105000"/>
                </a:lnTo>
                <a:lnTo>
                  <a:pt x="86250" y="105000"/>
                </a:lnTo>
                <a:lnTo>
                  <a:pt x="86250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25000" y="60000"/>
                </a:lnTo>
                <a:lnTo>
                  <a:pt x="95000" y="60000"/>
                </a:lnTo>
                <a:close/>
                <a:moveTo>
                  <a:pt x="55625" y="82500"/>
                </a:moveTo>
                <a:lnTo>
                  <a:pt x="64375" y="82500"/>
                </a:lnTo>
                <a:lnTo>
                  <a:pt x="64375" y="105000"/>
                </a:lnTo>
                <a:lnTo>
                  <a:pt x="55625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3125" y="31875"/>
                </a:lnTo>
                <a:lnTo>
                  <a:pt x="73125" y="20625"/>
                </a:lnTo>
                <a:lnTo>
                  <a:pt x="81875" y="20625"/>
                </a:lnTo>
                <a:lnTo>
                  <a:pt x="81875" y="43125"/>
                </a:lnTo>
                <a:lnTo>
                  <a:pt x="95000" y="60000"/>
                </a:lnTo>
                <a:lnTo>
                  <a:pt x="86250" y="60000"/>
                </a:lnTo>
                <a:lnTo>
                  <a:pt x="86250" y="105000"/>
                </a:lnTo>
                <a:lnTo>
                  <a:pt x="33750" y="105000"/>
                </a:lnTo>
                <a:lnTo>
                  <a:pt x="33750" y="60000"/>
                </a:lnTo>
                <a:lnTo>
                  <a:pt x="25000" y="60000"/>
                </a:lnTo>
                <a:close/>
                <a:moveTo>
                  <a:pt x="73125" y="31875"/>
                </a:moveTo>
                <a:lnTo>
                  <a:pt x="81875" y="43125"/>
                </a:lnTo>
                <a:moveTo>
                  <a:pt x="86250" y="60000"/>
                </a:moveTo>
                <a:lnTo>
                  <a:pt x="33750" y="60000"/>
                </a:lnTo>
                <a:moveTo>
                  <a:pt x="55625" y="105000"/>
                </a:moveTo>
                <a:lnTo>
                  <a:pt x="55625" y="82500"/>
                </a:lnTo>
                <a:lnTo>
                  <a:pt x="64375" y="82500"/>
                </a:lnTo>
                <a:lnTo>
                  <a:pt x="64375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6" name="Google Shape;656;p85"/>
          <p:cNvSpPr txBox="1">
            <a:spLocks noGrp="1"/>
          </p:cNvSpPr>
          <p:nvPr>
            <p:ph type="title"/>
          </p:nvPr>
        </p:nvSpPr>
        <p:spPr>
          <a:xfrm>
            <a:off x="1435100" y="274637"/>
            <a:ext cx="749935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95A74"/>
              </a:buClr>
              <a:buSzPts val="4300"/>
              <a:buFont typeface="Corbel"/>
              <a:buNone/>
            </a:pPr>
            <a:r>
              <a:rPr lang="en-US" sz="4300" b="0" i="0" u="none">
                <a:solidFill>
                  <a:srgbClr val="495A74"/>
                </a:solidFill>
                <a:latin typeface="Corbel"/>
                <a:ea typeface="Corbel"/>
                <a:cs typeface="Corbel"/>
                <a:sym typeface="Corbel"/>
              </a:rPr>
              <a:t>Карты делят на</a:t>
            </a:r>
            <a:endParaRPr/>
          </a:p>
        </p:txBody>
      </p:sp>
      <p:sp>
        <p:nvSpPr>
          <p:cNvPr id="657" name="Google Shape;657;p85"/>
          <p:cNvSpPr txBox="1">
            <a:spLocks noGrp="1"/>
          </p:cNvSpPr>
          <p:nvPr>
            <p:ph type="body" idx="1"/>
          </p:nvPr>
        </p:nvSpPr>
        <p:spPr>
          <a:xfrm>
            <a:off x="1258887" y="1484312"/>
            <a:ext cx="5689600" cy="4664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65125" marR="0" lvl="0" indent="-28257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520"/>
              <a:buFont typeface="Noto Sans Symbols"/>
              <a:buChar char="⚫"/>
            </a:pPr>
            <a:r>
              <a:rPr lang="en-US" sz="4400" b="0" i="0" u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Физические</a:t>
            </a:r>
            <a:endParaRPr/>
          </a:p>
          <a:p>
            <a:pPr marL="365125" marR="0" lvl="0" indent="-282575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3520"/>
              <a:buFont typeface="Noto Sans Symbols"/>
              <a:buChar char="⚫"/>
            </a:pPr>
            <a:r>
              <a:rPr lang="en-US" sz="4400" b="0" i="0" u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Политические</a:t>
            </a:r>
            <a:endParaRPr/>
          </a:p>
          <a:p>
            <a:pPr marL="365125" marR="0" lvl="0" indent="-282575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3520"/>
              <a:buFont typeface="Noto Sans Symbols"/>
              <a:buChar char="⚫"/>
            </a:pPr>
            <a:r>
              <a:rPr lang="en-US" sz="4400" b="0" i="0" u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Контурные</a:t>
            </a:r>
            <a:endParaRPr/>
          </a:p>
        </p:txBody>
      </p:sp>
      <p:sp>
        <p:nvSpPr>
          <p:cNvPr id="658" name="Google Shape;658;p85"/>
          <p:cNvSpPr txBox="1">
            <a:spLocks noGrp="1"/>
          </p:cNvSpPr>
          <p:nvPr>
            <p:ph type="body" idx="2"/>
          </p:nvPr>
        </p:nvSpPr>
        <p:spPr>
          <a:xfrm>
            <a:off x="5276850" y="1524000"/>
            <a:ext cx="3657600" cy="4664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65125" marR="0" lvl="0" indent="-120015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560"/>
              <a:buFont typeface="Noto Sans Symbols"/>
              <a:buNone/>
            </a:pPr>
            <a:endParaRPr sz="3200">
              <a:solidFill>
                <a:schemeClr val="dk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</p:spTree>
  </p:cSld>
  <p:clrMapOvr>
    <a:masterClrMapping/>
  </p:clrMapOvr>
  <p:transition>
    <p:fade thruBlk="1"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66FFCC"/>
            </a:gs>
            <a:gs pos="100000">
              <a:schemeClr val="accent1"/>
            </a:gs>
          </a:gsLst>
          <a:lin ang="2700000" scaled="0"/>
        </a:gradFill>
        <a:effectLst/>
      </p:bgPr>
    </p:bg>
    <p:spTree>
      <p:nvGrpSpPr>
        <p:cNvPr id="1" name="Shape 6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3" name="Google Shape;663;p86"/>
          <p:cNvSpPr txBox="1"/>
          <p:nvPr/>
        </p:nvSpPr>
        <p:spPr>
          <a:xfrm>
            <a:off x="539750" y="260350"/>
            <a:ext cx="7962900" cy="830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800"/>
              <a:buFont typeface="Arial"/>
              <a:buNone/>
            </a:pPr>
            <a:r>
              <a:rPr lang="en-US" sz="48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Карта мира</a:t>
            </a:r>
            <a:endParaRPr/>
          </a:p>
        </p:txBody>
      </p:sp>
      <p:sp>
        <p:nvSpPr>
          <p:cNvPr id="664" name="Google Shape;664;p86"/>
          <p:cNvSpPr/>
          <p:nvPr/>
        </p:nvSpPr>
        <p:spPr>
          <a:xfrm>
            <a:off x="7924800" y="5638800"/>
            <a:ext cx="762000" cy="685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19500" y="60000"/>
                </a:lnTo>
                <a:lnTo>
                  <a:pt x="29625" y="60000"/>
                </a:lnTo>
                <a:lnTo>
                  <a:pt x="29625" y="105000"/>
                </a:lnTo>
                <a:lnTo>
                  <a:pt x="90375" y="105000"/>
                </a:lnTo>
                <a:lnTo>
                  <a:pt x="90375" y="60000"/>
                </a:lnTo>
                <a:lnTo>
                  <a:pt x="100500" y="60000"/>
                </a:lnTo>
                <a:lnTo>
                  <a:pt x="85312" y="43125"/>
                </a:lnTo>
                <a:lnTo>
                  <a:pt x="85312" y="20625"/>
                </a:lnTo>
                <a:lnTo>
                  <a:pt x="75187" y="20625"/>
                </a:lnTo>
                <a:lnTo>
                  <a:pt x="75187" y="31875"/>
                </a:lnTo>
                <a:close/>
              </a:path>
              <a:path w="120000" h="120000" fill="darkenLess" extrusionOk="0">
                <a:moveTo>
                  <a:pt x="85312" y="43125"/>
                </a:moveTo>
                <a:lnTo>
                  <a:pt x="85312" y="20625"/>
                </a:lnTo>
                <a:lnTo>
                  <a:pt x="75187" y="20625"/>
                </a:lnTo>
                <a:lnTo>
                  <a:pt x="75187" y="31875"/>
                </a:lnTo>
                <a:close/>
                <a:moveTo>
                  <a:pt x="29625" y="60000"/>
                </a:moveTo>
                <a:lnTo>
                  <a:pt x="29625" y="105000"/>
                </a:lnTo>
                <a:lnTo>
                  <a:pt x="54938" y="105000"/>
                </a:lnTo>
                <a:lnTo>
                  <a:pt x="54938" y="82500"/>
                </a:lnTo>
                <a:lnTo>
                  <a:pt x="65062" y="82500"/>
                </a:lnTo>
                <a:lnTo>
                  <a:pt x="65062" y="105000"/>
                </a:lnTo>
                <a:lnTo>
                  <a:pt x="90375" y="105000"/>
                </a:lnTo>
                <a:lnTo>
                  <a:pt x="90375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19500" y="60000"/>
                </a:lnTo>
                <a:lnTo>
                  <a:pt x="100500" y="60000"/>
                </a:lnTo>
                <a:close/>
                <a:moveTo>
                  <a:pt x="54938" y="82500"/>
                </a:moveTo>
                <a:lnTo>
                  <a:pt x="65062" y="82500"/>
                </a:lnTo>
                <a:lnTo>
                  <a:pt x="65062" y="105000"/>
                </a:lnTo>
                <a:lnTo>
                  <a:pt x="54938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5187" y="31875"/>
                </a:lnTo>
                <a:lnTo>
                  <a:pt x="75187" y="20625"/>
                </a:lnTo>
                <a:lnTo>
                  <a:pt x="85312" y="20625"/>
                </a:lnTo>
                <a:lnTo>
                  <a:pt x="85312" y="43125"/>
                </a:lnTo>
                <a:lnTo>
                  <a:pt x="100500" y="60000"/>
                </a:lnTo>
                <a:lnTo>
                  <a:pt x="90375" y="60000"/>
                </a:lnTo>
                <a:lnTo>
                  <a:pt x="90375" y="105000"/>
                </a:lnTo>
                <a:lnTo>
                  <a:pt x="29625" y="105000"/>
                </a:lnTo>
                <a:lnTo>
                  <a:pt x="29625" y="60000"/>
                </a:lnTo>
                <a:lnTo>
                  <a:pt x="19500" y="60000"/>
                </a:lnTo>
                <a:close/>
                <a:moveTo>
                  <a:pt x="75187" y="31875"/>
                </a:moveTo>
                <a:lnTo>
                  <a:pt x="85312" y="43125"/>
                </a:lnTo>
                <a:moveTo>
                  <a:pt x="90375" y="60000"/>
                </a:moveTo>
                <a:lnTo>
                  <a:pt x="29625" y="60000"/>
                </a:lnTo>
                <a:moveTo>
                  <a:pt x="54938" y="105000"/>
                </a:moveTo>
                <a:lnTo>
                  <a:pt x="54938" y="82500"/>
                </a:lnTo>
                <a:lnTo>
                  <a:pt x="65062" y="82500"/>
                </a:lnTo>
                <a:lnTo>
                  <a:pt x="65062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65" name="Google Shape;665;p86" descr="C:\Users\импульс\Desktop\world_map.gi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8312" y="1196975"/>
            <a:ext cx="8340725" cy="43100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/>
            </a:gs>
            <a:gs pos="50000">
              <a:schemeClr val="lt1"/>
            </a:gs>
            <a:gs pos="100000">
              <a:schemeClr val="accent2"/>
            </a:gs>
          </a:gsLst>
          <a:lin ang="18900000" scaled="0"/>
        </a:gradFill>
        <a:effectLst/>
      </p:bgPr>
    </p:bg>
    <p:spTree>
      <p:nvGrpSpPr>
        <p:cNvPr id="1" name="Shape 6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0" name="Google Shape;670;p87"/>
          <p:cNvSpPr txBox="1"/>
          <p:nvPr/>
        </p:nvSpPr>
        <p:spPr>
          <a:xfrm>
            <a:off x="755650" y="333375"/>
            <a:ext cx="7391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 sz="4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Мозамбик</a:t>
            </a:r>
            <a:endParaRPr/>
          </a:p>
        </p:txBody>
      </p:sp>
      <p:sp>
        <p:nvSpPr>
          <p:cNvPr id="671" name="Google Shape;671;p87"/>
          <p:cNvSpPr/>
          <p:nvPr/>
        </p:nvSpPr>
        <p:spPr>
          <a:xfrm>
            <a:off x="8153400" y="5943600"/>
            <a:ext cx="533400" cy="4572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1429" y="60000"/>
                </a:lnTo>
                <a:lnTo>
                  <a:pt x="31071" y="60000"/>
                </a:lnTo>
                <a:lnTo>
                  <a:pt x="31071" y="105000"/>
                </a:lnTo>
                <a:lnTo>
                  <a:pt x="88929" y="105000"/>
                </a:lnTo>
                <a:lnTo>
                  <a:pt x="88929" y="60000"/>
                </a:lnTo>
                <a:lnTo>
                  <a:pt x="98571" y="60000"/>
                </a:lnTo>
                <a:lnTo>
                  <a:pt x="84107" y="43125"/>
                </a:lnTo>
                <a:lnTo>
                  <a:pt x="84107" y="20625"/>
                </a:lnTo>
                <a:lnTo>
                  <a:pt x="74464" y="20625"/>
                </a:lnTo>
                <a:lnTo>
                  <a:pt x="74464" y="31875"/>
                </a:lnTo>
                <a:close/>
              </a:path>
              <a:path w="120000" h="120000" fill="darkenLess" extrusionOk="0">
                <a:moveTo>
                  <a:pt x="84107" y="43125"/>
                </a:moveTo>
                <a:lnTo>
                  <a:pt x="84107" y="20625"/>
                </a:lnTo>
                <a:lnTo>
                  <a:pt x="74464" y="20625"/>
                </a:lnTo>
                <a:lnTo>
                  <a:pt x="74464" y="31875"/>
                </a:lnTo>
                <a:close/>
                <a:moveTo>
                  <a:pt x="31071" y="60000"/>
                </a:moveTo>
                <a:lnTo>
                  <a:pt x="31071" y="105000"/>
                </a:lnTo>
                <a:lnTo>
                  <a:pt x="55179" y="105000"/>
                </a:lnTo>
                <a:lnTo>
                  <a:pt x="55179" y="82500"/>
                </a:lnTo>
                <a:lnTo>
                  <a:pt x="64821" y="82500"/>
                </a:lnTo>
                <a:lnTo>
                  <a:pt x="64821" y="105000"/>
                </a:lnTo>
                <a:lnTo>
                  <a:pt x="88929" y="105000"/>
                </a:lnTo>
                <a:lnTo>
                  <a:pt x="88929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21429" y="60000"/>
                </a:lnTo>
                <a:lnTo>
                  <a:pt x="98571" y="60000"/>
                </a:lnTo>
                <a:close/>
                <a:moveTo>
                  <a:pt x="55179" y="82500"/>
                </a:moveTo>
                <a:lnTo>
                  <a:pt x="64821" y="82500"/>
                </a:lnTo>
                <a:lnTo>
                  <a:pt x="64821" y="105000"/>
                </a:lnTo>
                <a:lnTo>
                  <a:pt x="55179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4464" y="31875"/>
                </a:lnTo>
                <a:lnTo>
                  <a:pt x="74464" y="20625"/>
                </a:lnTo>
                <a:lnTo>
                  <a:pt x="84107" y="20625"/>
                </a:lnTo>
                <a:lnTo>
                  <a:pt x="84107" y="43125"/>
                </a:lnTo>
                <a:lnTo>
                  <a:pt x="98571" y="60000"/>
                </a:lnTo>
                <a:lnTo>
                  <a:pt x="88929" y="60000"/>
                </a:lnTo>
                <a:lnTo>
                  <a:pt x="88929" y="105000"/>
                </a:lnTo>
                <a:lnTo>
                  <a:pt x="31071" y="105000"/>
                </a:lnTo>
                <a:lnTo>
                  <a:pt x="31071" y="60000"/>
                </a:lnTo>
                <a:lnTo>
                  <a:pt x="21429" y="60000"/>
                </a:lnTo>
                <a:close/>
                <a:moveTo>
                  <a:pt x="74464" y="31875"/>
                </a:moveTo>
                <a:lnTo>
                  <a:pt x="84107" y="43125"/>
                </a:lnTo>
                <a:moveTo>
                  <a:pt x="88929" y="60000"/>
                </a:moveTo>
                <a:lnTo>
                  <a:pt x="31071" y="60000"/>
                </a:lnTo>
                <a:moveTo>
                  <a:pt x="55179" y="105000"/>
                </a:moveTo>
                <a:lnTo>
                  <a:pt x="55179" y="82500"/>
                </a:lnTo>
                <a:lnTo>
                  <a:pt x="64821" y="82500"/>
                </a:lnTo>
                <a:lnTo>
                  <a:pt x="64821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72" name="Google Shape;672;p87" descr="Картинка 3 из 67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7087" y="1196975"/>
            <a:ext cx="6697662" cy="5346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25"/>
          <p:cNvSpPr txBox="1">
            <a:spLocks noGrp="1"/>
          </p:cNvSpPr>
          <p:nvPr>
            <p:ph type="body" idx="4294967295"/>
          </p:nvPr>
        </p:nvSpPr>
        <p:spPr>
          <a:xfrm>
            <a:off x="827087" y="188912"/>
            <a:ext cx="7010400" cy="4525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65125" marR="0" lvl="0" indent="-28257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520"/>
              <a:buFont typeface="Noto Sans Symbols"/>
              <a:buNone/>
            </a:pPr>
            <a:r>
              <a:rPr lang="en-US" sz="4400" b="1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Назови известные тебе стороны горизонта</a:t>
            </a:r>
            <a:endParaRPr/>
          </a:p>
        </p:txBody>
      </p:sp>
      <p:sp>
        <p:nvSpPr>
          <p:cNvPr id="189" name="Google Shape;189;p25"/>
          <p:cNvSpPr/>
          <p:nvPr/>
        </p:nvSpPr>
        <p:spPr>
          <a:xfrm>
            <a:off x="179387" y="5949950"/>
            <a:ext cx="685800" cy="609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0000" y="60000"/>
                </a:lnTo>
                <a:lnTo>
                  <a:pt x="30000" y="60000"/>
                </a:lnTo>
                <a:lnTo>
                  <a:pt x="30000" y="105000"/>
                </a:lnTo>
                <a:lnTo>
                  <a:pt x="90000" y="105000"/>
                </a:lnTo>
                <a:lnTo>
                  <a:pt x="90000" y="60000"/>
                </a:lnTo>
                <a:lnTo>
                  <a:pt x="100000" y="60000"/>
                </a:lnTo>
                <a:lnTo>
                  <a:pt x="85000" y="43125"/>
                </a:ln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</a:path>
              <a:path w="120000" h="120000" fill="darkenLess" extrusionOk="0">
                <a:moveTo>
                  <a:pt x="85000" y="43125"/>
                </a:move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  <a:moveTo>
                  <a:pt x="30000" y="60000"/>
                </a:moveTo>
                <a:lnTo>
                  <a:pt x="30000" y="105000"/>
                </a:lnTo>
                <a:lnTo>
                  <a:pt x="55000" y="105000"/>
                </a:ln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  <a:lnTo>
                  <a:pt x="90000" y="105000"/>
                </a:lnTo>
                <a:lnTo>
                  <a:pt x="90000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20000" y="60000"/>
                </a:lnTo>
                <a:lnTo>
                  <a:pt x="100000" y="60000"/>
                </a:lnTo>
                <a:close/>
                <a:moveTo>
                  <a:pt x="55000" y="82500"/>
                </a:moveTo>
                <a:lnTo>
                  <a:pt x="65000" y="82500"/>
                </a:lnTo>
                <a:lnTo>
                  <a:pt x="65000" y="105000"/>
                </a:lnTo>
                <a:lnTo>
                  <a:pt x="55000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5000" y="31875"/>
                </a:lnTo>
                <a:lnTo>
                  <a:pt x="75000" y="20625"/>
                </a:lnTo>
                <a:lnTo>
                  <a:pt x="85000" y="20625"/>
                </a:lnTo>
                <a:lnTo>
                  <a:pt x="85000" y="43125"/>
                </a:lnTo>
                <a:lnTo>
                  <a:pt x="100000" y="60000"/>
                </a:lnTo>
                <a:lnTo>
                  <a:pt x="90000" y="60000"/>
                </a:lnTo>
                <a:lnTo>
                  <a:pt x="90000" y="105000"/>
                </a:lnTo>
                <a:lnTo>
                  <a:pt x="30000" y="105000"/>
                </a:lnTo>
                <a:lnTo>
                  <a:pt x="30000" y="60000"/>
                </a:lnTo>
                <a:lnTo>
                  <a:pt x="20000" y="60000"/>
                </a:lnTo>
                <a:close/>
                <a:moveTo>
                  <a:pt x="75000" y="31875"/>
                </a:moveTo>
                <a:lnTo>
                  <a:pt x="85000" y="43125"/>
                </a:lnTo>
                <a:moveTo>
                  <a:pt x="90000" y="60000"/>
                </a:moveTo>
                <a:lnTo>
                  <a:pt x="30000" y="60000"/>
                </a:lnTo>
                <a:moveTo>
                  <a:pt x="55000" y="105000"/>
                </a:move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0" name="Google Shape;190;p25" descr="hi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500937" y="0"/>
            <a:ext cx="1643062" cy="1098550"/>
          </a:xfrm>
          <a:prstGeom prst="rect">
            <a:avLst/>
          </a:prstGeom>
          <a:noFill/>
          <a:ln>
            <a:noFill/>
          </a:ln>
        </p:spPr>
      </p:pic>
      <p:sp>
        <p:nvSpPr>
          <p:cNvPr id="191" name="Google Shape;191;p25"/>
          <p:cNvSpPr/>
          <p:nvPr/>
        </p:nvSpPr>
        <p:spPr>
          <a:xfrm>
            <a:off x="4716462" y="2205037"/>
            <a:ext cx="215900" cy="3384550"/>
          </a:xfrm>
          <a:prstGeom prst="upDownArrow">
            <a:avLst>
              <a:gd name="adj1" fmla="val 50000"/>
              <a:gd name="adj2" fmla="val 689"/>
            </a:avLst>
          </a:prstGeom>
          <a:solidFill>
            <a:schemeClr val="accent1"/>
          </a:solidFill>
          <a:ln w="25400" cap="flat" cmpd="sng">
            <a:solidFill>
              <a:srgbClr val="5C9929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2" name="Google Shape;192;p25"/>
          <p:cNvSpPr/>
          <p:nvPr/>
        </p:nvSpPr>
        <p:spPr>
          <a:xfrm>
            <a:off x="2916237" y="3789362"/>
            <a:ext cx="3816350" cy="144462"/>
          </a:xfrm>
          <a:prstGeom prst="leftRightArrow">
            <a:avLst>
              <a:gd name="adj1" fmla="val 409"/>
              <a:gd name="adj2" fmla="val 50000"/>
            </a:avLst>
          </a:prstGeom>
          <a:solidFill>
            <a:schemeClr val="accent1"/>
          </a:solidFill>
          <a:ln w="25400" cap="flat" cmpd="sng">
            <a:solidFill>
              <a:srgbClr val="5C9929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93" name="Google Shape;193;p25"/>
          <p:cNvCxnSpPr/>
          <p:nvPr/>
        </p:nvCxnSpPr>
        <p:spPr>
          <a:xfrm>
            <a:off x="3492500" y="2708275"/>
            <a:ext cx="2735262" cy="2376487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miter lim="800000"/>
            <a:headEnd type="stealth" w="med" len="med"/>
            <a:tailEnd type="stealth" w="med" len="med"/>
          </a:ln>
          <a:effectLst>
            <a:outerShdw blurRad="63500" dist="25400" dir="5400000">
              <a:srgbClr val="000000">
                <a:alpha val="42745"/>
              </a:srgbClr>
            </a:outerShdw>
          </a:effectLst>
        </p:spPr>
      </p:cxnSp>
      <p:cxnSp>
        <p:nvCxnSpPr>
          <p:cNvPr id="194" name="Google Shape;194;p25"/>
          <p:cNvCxnSpPr/>
          <p:nvPr/>
        </p:nvCxnSpPr>
        <p:spPr>
          <a:xfrm flipH="1">
            <a:off x="3779837" y="2565400"/>
            <a:ext cx="2016125" cy="2519362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miter lim="800000"/>
            <a:headEnd type="stealth" w="med" len="med"/>
            <a:tailEnd type="stealth" w="med" len="med"/>
          </a:ln>
          <a:effectLst>
            <a:outerShdw blurRad="63500" dist="25400" dir="5400000">
              <a:srgbClr val="000000">
                <a:alpha val="42745"/>
              </a:srgbClr>
            </a:outerShdw>
          </a:effectLst>
        </p:spPr>
      </p:cxnSp>
      <p:sp>
        <p:nvSpPr>
          <p:cNvPr id="195" name="Google Shape;195;p25"/>
          <p:cNvSpPr/>
          <p:nvPr/>
        </p:nvSpPr>
        <p:spPr>
          <a:xfrm>
            <a:off x="4572000" y="1268760"/>
            <a:ext cx="575799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76"/>
              </a:buClr>
              <a:buSzPts val="5400"/>
              <a:buFont typeface="Arial"/>
              <a:buNone/>
            </a:pPr>
            <a:r>
              <a:rPr lang="en-US" sz="5400" b="1" i="0" u="none" strike="noStrike" cap="none">
                <a:solidFill>
                  <a:srgbClr val="FF0076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/>
          </a:p>
        </p:txBody>
      </p:sp>
      <p:sp>
        <p:nvSpPr>
          <p:cNvPr id="196" name="Google Shape;196;p25"/>
          <p:cNvSpPr/>
          <p:nvPr/>
        </p:nvSpPr>
        <p:spPr>
          <a:xfrm>
            <a:off x="4644008" y="5733256"/>
            <a:ext cx="503924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76"/>
              </a:buClr>
              <a:buSzPts val="5400"/>
              <a:buFont typeface="Arial"/>
              <a:buNone/>
            </a:pPr>
            <a:r>
              <a:rPr lang="en-US" sz="5400" b="1" i="0" u="none" strike="noStrike" cap="none">
                <a:solidFill>
                  <a:srgbClr val="FF0076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/>
          </a:p>
        </p:txBody>
      </p:sp>
      <p:sp>
        <p:nvSpPr>
          <p:cNvPr id="197" name="Google Shape;197;p25"/>
          <p:cNvSpPr/>
          <p:nvPr/>
        </p:nvSpPr>
        <p:spPr>
          <a:xfrm>
            <a:off x="2267744" y="3284984"/>
            <a:ext cx="575799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76"/>
              </a:buClr>
              <a:buSzPts val="5400"/>
              <a:buFont typeface="Arial"/>
              <a:buNone/>
            </a:pPr>
            <a:r>
              <a:rPr lang="en-US" sz="5400" b="1" i="0" u="none" strike="noStrike" cap="none">
                <a:solidFill>
                  <a:srgbClr val="FF0076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/>
          </a:p>
        </p:txBody>
      </p:sp>
      <p:sp>
        <p:nvSpPr>
          <p:cNvPr id="198" name="Google Shape;198;p25"/>
          <p:cNvSpPr/>
          <p:nvPr/>
        </p:nvSpPr>
        <p:spPr>
          <a:xfrm>
            <a:off x="6876256" y="3356992"/>
            <a:ext cx="575799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76"/>
              </a:buClr>
              <a:buSzPts val="5400"/>
              <a:buFont typeface="Arial"/>
              <a:buNone/>
            </a:pPr>
            <a:r>
              <a:rPr lang="en-US" sz="5400" b="1" i="0" u="none" strike="noStrike" cap="none">
                <a:solidFill>
                  <a:srgbClr val="FF0076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/>
          </a:p>
        </p:txBody>
      </p:sp>
      <p:sp>
        <p:nvSpPr>
          <p:cNvPr id="199" name="Google Shape;199;p25"/>
          <p:cNvSpPr/>
          <p:nvPr/>
        </p:nvSpPr>
        <p:spPr>
          <a:xfrm>
            <a:off x="2843808" y="1988840"/>
            <a:ext cx="575799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76"/>
              </a:buClr>
              <a:buSzPts val="5400"/>
              <a:buFont typeface="Arial"/>
              <a:buNone/>
            </a:pPr>
            <a:r>
              <a:rPr lang="en-US" sz="5400" b="1" i="0" u="none" strike="noStrike" cap="none">
                <a:solidFill>
                  <a:srgbClr val="FF0076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/>
          </a:p>
        </p:txBody>
      </p:sp>
      <p:sp>
        <p:nvSpPr>
          <p:cNvPr id="200" name="Google Shape;200;p25"/>
          <p:cNvSpPr/>
          <p:nvPr/>
        </p:nvSpPr>
        <p:spPr>
          <a:xfrm>
            <a:off x="5868144" y="2132856"/>
            <a:ext cx="575799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76"/>
              </a:buClr>
              <a:buSzPts val="5400"/>
              <a:buFont typeface="Arial"/>
              <a:buNone/>
            </a:pPr>
            <a:r>
              <a:rPr lang="en-US" sz="5400" b="1" i="0" u="none" strike="noStrike" cap="none">
                <a:solidFill>
                  <a:srgbClr val="FF0076"/>
                </a:solidFill>
                <a:latin typeface="Arial"/>
                <a:ea typeface="Arial"/>
                <a:cs typeface="Arial"/>
                <a:sym typeface="Arial"/>
              </a:rPr>
              <a:t>6</a:t>
            </a:r>
            <a:endParaRPr/>
          </a:p>
        </p:txBody>
      </p:sp>
      <p:sp>
        <p:nvSpPr>
          <p:cNvPr id="201" name="Google Shape;201;p25"/>
          <p:cNvSpPr/>
          <p:nvPr/>
        </p:nvSpPr>
        <p:spPr>
          <a:xfrm>
            <a:off x="3131840" y="4797152"/>
            <a:ext cx="575799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76"/>
              </a:buClr>
              <a:buSzPts val="5400"/>
              <a:buFont typeface="Arial"/>
              <a:buNone/>
            </a:pPr>
            <a:r>
              <a:rPr lang="en-US" sz="5400" b="1" i="0" u="none" strike="noStrike" cap="none">
                <a:solidFill>
                  <a:srgbClr val="FF0076"/>
                </a:solidFill>
                <a:latin typeface="Arial"/>
                <a:ea typeface="Arial"/>
                <a:cs typeface="Arial"/>
                <a:sym typeface="Arial"/>
              </a:rPr>
              <a:t>7</a:t>
            </a:r>
            <a:endParaRPr/>
          </a:p>
        </p:txBody>
      </p:sp>
      <p:sp>
        <p:nvSpPr>
          <p:cNvPr id="202" name="Google Shape;202;p25"/>
          <p:cNvSpPr/>
          <p:nvPr/>
        </p:nvSpPr>
        <p:spPr>
          <a:xfrm>
            <a:off x="6300192" y="4797152"/>
            <a:ext cx="575799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76"/>
              </a:buClr>
              <a:buSzPts val="5400"/>
              <a:buFont typeface="Arial"/>
              <a:buNone/>
            </a:pPr>
            <a:r>
              <a:rPr lang="en-US" sz="5400" b="1" i="0" u="none" strike="noStrike" cap="none">
                <a:solidFill>
                  <a:srgbClr val="FF0076"/>
                </a:solidFill>
                <a:latin typeface="Arial"/>
                <a:ea typeface="Arial"/>
                <a:cs typeface="Arial"/>
                <a:sym typeface="Arial"/>
              </a:rPr>
              <a:t>8</a:t>
            </a:r>
            <a:endParaRPr/>
          </a:p>
        </p:txBody>
      </p:sp>
    </p:spTree>
  </p:cSld>
  <p:clrMapOvr>
    <a:masterClrMapping/>
  </p:clrMapOvr>
  <p:transition>
    <p:fade thruBlk="1"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66FFCC"/>
            </a:gs>
            <a:gs pos="50000">
              <a:schemeClr val="lt1"/>
            </a:gs>
            <a:gs pos="100000">
              <a:srgbClr val="66FFCC"/>
            </a:gs>
          </a:gsLst>
          <a:lin ang="2700000" scaled="0"/>
        </a:gradFill>
        <a:effectLst/>
      </p:bgPr>
    </p:bg>
    <p:spTree>
      <p:nvGrpSpPr>
        <p:cNvPr id="1" name="Shape 6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7" name="Google Shape;677;p88"/>
          <p:cNvSpPr txBox="1"/>
          <p:nvPr/>
        </p:nvSpPr>
        <p:spPr>
          <a:xfrm>
            <a:off x="304800" y="533400"/>
            <a:ext cx="8299450" cy="5908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CC"/>
              </a:buClr>
              <a:buSzPts val="5400"/>
              <a:buFont typeface="Arial"/>
              <a:buNone/>
            </a:pPr>
            <a:r>
              <a:rPr lang="en-US" sz="5400" b="1" i="0" u="none">
                <a:solidFill>
                  <a:srgbClr val="0000CC"/>
                </a:solidFill>
                <a:latin typeface="Arial"/>
                <a:ea typeface="Arial"/>
                <a:cs typeface="Arial"/>
                <a:sym typeface="Arial"/>
              </a:rPr>
              <a:t>Масштаб показывает во сколько раз каждая линия на карте, уменьшена по сравнению с действительными размерами</a:t>
            </a:r>
            <a:endParaRPr/>
          </a:p>
        </p:txBody>
      </p:sp>
      <p:sp>
        <p:nvSpPr>
          <p:cNvPr id="678" name="Google Shape;678;p88"/>
          <p:cNvSpPr/>
          <p:nvPr/>
        </p:nvSpPr>
        <p:spPr>
          <a:xfrm>
            <a:off x="8305800" y="6096000"/>
            <a:ext cx="609600" cy="5334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0625" y="60000"/>
                </a:lnTo>
                <a:lnTo>
                  <a:pt x="30469" y="60000"/>
                </a:lnTo>
                <a:lnTo>
                  <a:pt x="30469" y="105000"/>
                </a:lnTo>
                <a:lnTo>
                  <a:pt x="89531" y="105000"/>
                </a:lnTo>
                <a:lnTo>
                  <a:pt x="89531" y="60000"/>
                </a:lnTo>
                <a:lnTo>
                  <a:pt x="99375" y="60000"/>
                </a:lnTo>
                <a:lnTo>
                  <a:pt x="84609" y="43125"/>
                </a:lnTo>
                <a:lnTo>
                  <a:pt x="84609" y="20625"/>
                </a:lnTo>
                <a:lnTo>
                  <a:pt x="74766" y="20625"/>
                </a:lnTo>
                <a:lnTo>
                  <a:pt x="74766" y="31875"/>
                </a:lnTo>
                <a:close/>
              </a:path>
              <a:path w="120000" h="120000" fill="darkenLess" extrusionOk="0">
                <a:moveTo>
                  <a:pt x="84609" y="43125"/>
                </a:moveTo>
                <a:lnTo>
                  <a:pt x="84609" y="20625"/>
                </a:lnTo>
                <a:lnTo>
                  <a:pt x="74766" y="20625"/>
                </a:lnTo>
                <a:lnTo>
                  <a:pt x="74766" y="31875"/>
                </a:lnTo>
                <a:close/>
                <a:moveTo>
                  <a:pt x="30469" y="60000"/>
                </a:moveTo>
                <a:lnTo>
                  <a:pt x="30469" y="105000"/>
                </a:lnTo>
                <a:lnTo>
                  <a:pt x="55078" y="105000"/>
                </a:lnTo>
                <a:lnTo>
                  <a:pt x="55078" y="82500"/>
                </a:lnTo>
                <a:lnTo>
                  <a:pt x="64922" y="82500"/>
                </a:lnTo>
                <a:lnTo>
                  <a:pt x="64922" y="105000"/>
                </a:lnTo>
                <a:lnTo>
                  <a:pt x="89531" y="105000"/>
                </a:lnTo>
                <a:lnTo>
                  <a:pt x="89531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20625" y="60000"/>
                </a:lnTo>
                <a:lnTo>
                  <a:pt x="99375" y="60000"/>
                </a:lnTo>
                <a:close/>
                <a:moveTo>
                  <a:pt x="55078" y="82500"/>
                </a:moveTo>
                <a:lnTo>
                  <a:pt x="64922" y="82500"/>
                </a:lnTo>
                <a:lnTo>
                  <a:pt x="64922" y="105000"/>
                </a:lnTo>
                <a:lnTo>
                  <a:pt x="55078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4766" y="31875"/>
                </a:lnTo>
                <a:lnTo>
                  <a:pt x="74766" y="20625"/>
                </a:lnTo>
                <a:lnTo>
                  <a:pt x="84609" y="20625"/>
                </a:lnTo>
                <a:lnTo>
                  <a:pt x="84609" y="43125"/>
                </a:lnTo>
                <a:lnTo>
                  <a:pt x="99375" y="60000"/>
                </a:lnTo>
                <a:lnTo>
                  <a:pt x="89531" y="60000"/>
                </a:lnTo>
                <a:lnTo>
                  <a:pt x="89531" y="105000"/>
                </a:lnTo>
                <a:lnTo>
                  <a:pt x="30469" y="105000"/>
                </a:lnTo>
                <a:lnTo>
                  <a:pt x="30469" y="60000"/>
                </a:lnTo>
                <a:lnTo>
                  <a:pt x="20625" y="60000"/>
                </a:lnTo>
                <a:close/>
                <a:moveTo>
                  <a:pt x="74766" y="31875"/>
                </a:moveTo>
                <a:lnTo>
                  <a:pt x="84609" y="43125"/>
                </a:lnTo>
                <a:moveTo>
                  <a:pt x="89531" y="60000"/>
                </a:moveTo>
                <a:lnTo>
                  <a:pt x="30469" y="60000"/>
                </a:lnTo>
                <a:moveTo>
                  <a:pt x="55078" y="105000"/>
                </a:moveTo>
                <a:lnTo>
                  <a:pt x="55078" y="82500"/>
                </a:lnTo>
                <a:lnTo>
                  <a:pt x="64922" y="82500"/>
                </a:lnTo>
                <a:lnTo>
                  <a:pt x="64922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>
    <p:fade thruBlk="1"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hlink"/>
            </a:gs>
            <a:gs pos="100000">
              <a:schemeClr val="lt1"/>
            </a:gs>
          </a:gsLst>
          <a:lin ang="18900000" scaled="0"/>
        </a:gradFill>
        <a:effectLst/>
      </p:bgPr>
    </p:bg>
    <p:spTree>
      <p:nvGrpSpPr>
        <p:cNvPr id="1" name="Shape 6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3" name="Google Shape;683;p89"/>
          <p:cNvSpPr txBox="1"/>
          <p:nvPr/>
        </p:nvSpPr>
        <p:spPr>
          <a:xfrm>
            <a:off x="611187" y="765175"/>
            <a:ext cx="8751887" cy="1077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-US" sz="32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 легенде карты находятся условные обозначения</a:t>
            </a:r>
            <a:endParaRPr/>
          </a:p>
        </p:txBody>
      </p:sp>
      <p:sp>
        <p:nvSpPr>
          <p:cNvPr id="684" name="Google Shape;684;p89"/>
          <p:cNvSpPr/>
          <p:nvPr/>
        </p:nvSpPr>
        <p:spPr>
          <a:xfrm>
            <a:off x="8001000" y="5867400"/>
            <a:ext cx="685800" cy="609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0000" y="60000"/>
                </a:lnTo>
                <a:lnTo>
                  <a:pt x="30000" y="60000"/>
                </a:lnTo>
                <a:lnTo>
                  <a:pt x="30000" y="105000"/>
                </a:lnTo>
                <a:lnTo>
                  <a:pt x="90000" y="105000"/>
                </a:lnTo>
                <a:lnTo>
                  <a:pt x="90000" y="60000"/>
                </a:lnTo>
                <a:lnTo>
                  <a:pt x="100000" y="60000"/>
                </a:lnTo>
                <a:lnTo>
                  <a:pt x="85000" y="43125"/>
                </a:ln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</a:path>
              <a:path w="120000" h="120000" fill="darkenLess" extrusionOk="0">
                <a:moveTo>
                  <a:pt x="85000" y="43125"/>
                </a:move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  <a:moveTo>
                  <a:pt x="30000" y="60000"/>
                </a:moveTo>
                <a:lnTo>
                  <a:pt x="30000" y="105000"/>
                </a:lnTo>
                <a:lnTo>
                  <a:pt x="55000" y="105000"/>
                </a:ln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  <a:lnTo>
                  <a:pt x="90000" y="105000"/>
                </a:lnTo>
                <a:lnTo>
                  <a:pt x="90000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20000" y="60000"/>
                </a:lnTo>
                <a:lnTo>
                  <a:pt x="100000" y="60000"/>
                </a:lnTo>
                <a:close/>
                <a:moveTo>
                  <a:pt x="55000" y="82500"/>
                </a:moveTo>
                <a:lnTo>
                  <a:pt x="65000" y="82500"/>
                </a:lnTo>
                <a:lnTo>
                  <a:pt x="65000" y="105000"/>
                </a:lnTo>
                <a:lnTo>
                  <a:pt x="55000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5000" y="31875"/>
                </a:lnTo>
                <a:lnTo>
                  <a:pt x="75000" y="20625"/>
                </a:lnTo>
                <a:lnTo>
                  <a:pt x="85000" y="20625"/>
                </a:lnTo>
                <a:lnTo>
                  <a:pt x="85000" y="43125"/>
                </a:lnTo>
                <a:lnTo>
                  <a:pt x="100000" y="60000"/>
                </a:lnTo>
                <a:lnTo>
                  <a:pt x="90000" y="60000"/>
                </a:lnTo>
                <a:lnTo>
                  <a:pt x="90000" y="105000"/>
                </a:lnTo>
                <a:lnTo>
                  <a:pt x="30000" y="105000"/>
                </a:lnTo>
                <a:lnTo>
                  <a:pt x="30000" y="60000"/>
                </a:lnTo>
                <a:lnTo>
                  <a:pt x="20000" y="60000"/>
                </a:lnTo>
                <a:close/>
                <a:moveTo>
                  <a:pt x="75000" y="31875"/>
                </a:moveTo>
                <a:lnTo>
                  <a:pt x="85000" y="43125"/>
                </a:lnTo>
                <a:moveTo>
                  <a:pt x="90000" y="60000"/>
                </a:moveTo>
                <a:lnTo>
                  <a:pt x="30000" y="60000"/>
                </a:lnTo>
                <a:moveTo>
                  <a:pt x="55000" y="105000"/>
                </a:move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85" name="Google Shape;685;p89" descr="C:\Users\импульс\Desktop\img15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476375" y="1844675"/>
            <a:ext cx="6372225" cy="47799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6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0" name="Google Shape;690;p90"/>
          <p:cNvSpPr/>
          <p:nvPr/>
        </p:nvSpPr>
        <p:spPr>
          <a:xfrm>
            <a:off x="8305800" y="6096000"/>
            <a:ext cx="533400" cy="4572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1429" y="60000"/>
                </a:lnTo>
                <a:lnTo>
                  <a:pt x="31071" y="60000"/>
                </a:lnTo>
                <a:lnTo>
                  <a:pt x="31071" y="105000"/>
                </a:lnTo>
                <a:lnTo>
                  <a:pt x="88929" y="105000"/>
                </a:lnTo>
                <a:lnTo>
                  <a:pt x="88929" y="60000"/>
                </a:lnTo>
                <a:lnTo>
                  <a:pt x="98571" y="60000"/>
                </a:lnTo>
                <a:lnTo>
                  <a:pt x="84107" y="43125"/>
                </a:lnTo>
                <a:lnTo>
                  <a:pt x="84107" y="20625"/>
                </a:lnTo>
                <a:lnTo>
                  <a:pt x="74464" y="20625"/>
                </a:lnTo>
                <a:lnTo>
                  <a:pt x="74464" y="31875"/>
                </a:lnTo>
                <a:close/>
              </a:path>
              <a:path w="120000" h="120000" fill="darkenLess" extrusionOk="0">
                <a:moveTo>
                  <a:pt x="84107" y="43125"/>
                </a:moveTo>
                <a:lnTo>
                  <a:pt x="84107" y="20625"/>
                </a:lnTo>
                <a:lnTo>
                  <a:pt x="74464" y="20625"/>
                </a:lnTo>
                <a:lnTo>
                  <a:pt x="74464" y="31875"/>
                </a:lnTo>
                <a:close/>
                <a:moveTo>
                  <a:pt x="31071" y="60000"/>
                </a:moveTo>
                <a:lnTo>
                  <a:pt x="31071" y="105000"/>
                </a:lnTo>
                <a:lnTo>
                  <a:pt x="55179" y="105000"/>
                </a:lnTo>
                <a:lnTo>
                  <a:pt x="55179" y="82500"/>
                </a:lnTo>
                <a:lnTo>
                  <a:pt x="64821" y="82500"/>
                </a:lnTo>
                <a:lnTo>
                  <a:pt x="64821" y="105000"/>
                </a:lnTo>
                <a:lnTo>
                  <a:pt x="88929" y="105000"/>
                </a:lnTo>
                <a:lnTo>
                  <a:pt x="88929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21429" y="60000"/>
                </a:lnTo>
                <a:lnTo>
                  <a:pt x="98571" y="60000"/>
                </a:lnTo>
                <a:close/>
                <a:moveTo>
                  <a:pt x="55179" y="82500"/>
                </a:moveTo>
                <a:lnTo>
                  <a:pt x="64821" y="82500"/>
                </a:lnTo>
                <a:lnTo>
                  <a:pt x="64821" y="105000"/>
                </a:lnTo>
                <a:lnTo>
                  <a:pt x="55179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4464" y="31875"/>
                </a:lnTo>
                <a:lnTo>
                  <a:pt x="74464" y="20625"/>
                </a:lnTo>
                <a:lnTo>
                  <a:pt x="84107" y="20625"/>
                </a:lnTo>
                <a:lnTo>
                  <a:pt x="84107" y="43125"/>
                </a:lnTo>
                <a:lnTo>
                  <a:pt x="98571" y="60000"/>
                </a:lnTo>
                <a:lnTo>
                  <a:pt x="88929" y="60000"/>
                </a:lnTo>
                <a:lnTo>
                  <a:pt x="88929" y="105000"/>
                </a:lnTo>
                <a:lnTo>
                  <a:pt x="31071" y="105000"/>
                </a:lnTo>
                <a:lnTo>
                  <a:pt x="31071" y="60000"/>
                </a:lnTo>
                <a:lnTo>
                  <a:pt x="21429" y="60000"/>
                </a:lnTo>
                <a:close/>
                <a:moveTo>
                  <a:pt x="74464" y="31875"/>
                </a:moveTo>
                <a:lnTo>
                  <a:pt x="84107" y="43125"/>
                </a:lnTo>
                <a:moveTo>
                  <a:pt x="88929" y="60000"/>
                </a:moveTo>
                <a:lnTo>
                  <a:pt x="31071" y="60000"/>
                </a:lnTo>
                <a:moveTo>
                  <a:pt x="55179" y="105000"/>
                </a:moveTo>
                <a:lnTo>
                  <a:pt x="55179" y="82500"/>
                </a:lnTo>
                <a:lnTo>
                  <a:pt x="64821" y="82500"/>
                </a:lnTo>
                <a:lnTo>
                  <a:pt x="64821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1" name="Google Shape;691;p90"/>
          <p:cNvSpPr txBox="1">
            <a:spLocks noGrp="1"/>
          </p:cNvSpPr>
          <p:nvPr>
            <p:ph type="title"/>
          </p:nvPr>
        </p:nvSpPr>
        <p:spPr>
          <a:xfrm>
            <a:off x="2268537" y="4292600"/>
            <a:ext cx="6400800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2500"/>
              </a:lnSpc>
              <a:spcBef>
                <a:spcPts val="0"/>
              </a:spcBef>
              <a:spcAft>
                <a:spcPts val="0"/>
              </a:spcAft>
              <a:buClr>
                <a:srgbClr val="495A74"/>
              </a:buClr>
              <a:buSzPts val="4000"/>
              <a:buFont typeface="Gill Sans"/>
              <a:buNone/>
            </a:pPr>
            <a:endParaRPr sz="4000" b="1" cap="none"/>
          </a:p>
        </p:txBody>
      </p:sp>
      <p:sp>
        <p:nvSpPr>
          <p:cNvPr id="692" name="Google Shape;692;p90"/>
          <p:cNvSpPr txBox="1">
            <a:spLocks noGrp="1"/>
          </p:cNvSpPr>
          <p:nvPr>
            <p:ph type="body" idx="1"/>
          </p:nvPr>
        </p:nvSpPr>
        <p:spPr>
          <a:xfrm>
            <a:off x="2578100" y="1066800"/>
            <a:ext cx="6400800" cy="1509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18288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endParaRPr sz="2000">
              <a:solidFill>
                <a:srgbClr val="283244"/>
              </a:solidFill>
            </a:endParaRPr>
          </a:p>
        </p:txBody>
      </p:sp>
      <p:pic>
        <p:nvPicPr>
          <p:cNvPr id="693" name="Google Shape;693;p90" descr="C:\Documents and Settings\Admin\Рабочий стол\разработки для 6 кл\план.gif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827087" y="260350"/>
            <a:ext cx="7345362" cy="6381750"/>
          </a:xfrm>
          <a:prstGeom prst="rect">
            <a:avLst/>
          </a:prstGeom>
          <a:noFill/>
          <a:ln>
            <a:noFill/>
          </a:ln>
        </p:spPr>
      </p:pic>
      <p:sp>
        <p:nvSpPr>
          <p:cNvPr id="694" name="Google Shape;694;p90"/>
          <p:cNvSpPr/>
          <p:nvPr/>
        </p:nvSpPr>
        <p:spPr>
          <a:xfrm>
            <a:off x="1259632" y="404664"/>
            <a:ext cx="1322798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76"/>
              </a:buClr>
              <a:buSzPts val="1400"/>
              <a:buFont typeface="Arial"/>
              <a:buNone/>
            </a:pPr>
            <a:r>
              <a:rPr lang="en-US" sz="1400" b="1" i="0" u="none" strike="noStrike" cap="none">
                <a:solidFill>
                  <a:srgbClr val="FF0076"/>
                </a:solidFill>
                <a:latin typeface="Arial"/>
                <a:ea typeface="Arial"/>
                <a:cs typeface="Arial"/>
                <a:sym typeface="Arial"/>
              </a:rPr>
              <a:t>ж/д станции</a:t>
            </a:r>
            <a:endParaRPr/>
          </a:p>
        </p:txBody>
      </p:sp>
      <p:sp>
        <p:nvSpPr>
          <p:cNvPr id="695" name="Google Shape;695;p90"/>
          <p:cNvSpPr/>
          <p:nvPr/>
        </p:nvSpPr>
        <p:spPr>
          <a:xfrm>
            <a:off x="5508104" y="188640"/>
            <a:ext cx="2134302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76"/>
              </a:buClr>
              <a:buSzPts val="1800"/>
              <a:buFont typeface="Arial"/>
              <a:buNone/>
            </a:pPr>
            <a:r>
              <a:rPr lang="en-US" sz="1800" b="1" i="0" u="none" strike="noStrike" cap="none">
                <a:solidFill>
                  <a:srgbClr val="FF0076"/>
                </a:solidFill>
                <a:latin typeface="Arial"/>
                <a:ea typeface="Arial"/>
                <a:cs typeface="Arial"/>
                <a:sym typeface="Arial"/>
              </a:rPr>
              <a:t>Смешанный лес</a:t>
            </a:r>
            <a:endParaRPr/>
          </a:p>
        </p:txBody>
      </p:sp>
      <p:sp>
        <p:nvSpPr>
          <p:cNvPr id="696" name="Google Shape;696;p90"/>
          <p:cNvSpPr/>
          <p:nvPr/>
        </p:nvSpPr>
        <p:spPr>
          <a:xfrm>
            <a:off x="3203848" y="1124744"/>
            <a:ext cx="1389163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76"/>
              </a:buClr>
              <a:buSzPts val="1800"/>
              <a:buFont typeface="Arial"/>
              <a:buNone/>
            </a:pPr>
            <a:r>
              <a:rPr lang="en-US" sz="1800" b="1" i="0" u="none" strike="noStrike" cap="none">
                <a:solidFill>
                  <a:srgbClr val="FF0076"/>
                </a:solidFill>
                <a:latin typeface="Arial"/>
                <a:ea typeface="Arial"/>
                <a:cs typeface="Arial"/>
                <a:sym typeface="Arial"/>
              </a:rPr>
              <a:t>кустарник</a:t>
            </a:r>
            <a:endParaRPr/>
          </a:p>
        </p:txBody>
      </p:sp>
      <p:sp>
        <p:nvSpPr>
          <p:cNvPr id="697" name="Google Shape;697;p90"/>
          <p:cNvSpPr/>
          <p:nvPr/>
        </p:nvSpPr>
        <p:spPr>
          <a:xfrm>
            <a:off x="1907704" y="2348880"/>
            <a:ext cx="1148263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76"/>
              </a:buClr>
              <a:buSzPts val="1800"/>
              <a:buFont typeface="Arial"/>
              <a:buNone/>
            </a:pPr>
            <a:r>
              <a:rPr lang="en-US" sz="1800" b="1" i="0" u="none" strike="noStrike" cap="none">
                <a:solidFill>
                  <a:srgbClr val="FF0076"/>
                </a:solidFill>
                <a:latin typeface="Arial"/>
                <a:ea typeface="Arial"/>
                <a:cs typeface="Arial"/>
                <a:sym typeface="Arial"/>
              </a:rPr>
              <a:t>просеке</a:t>
            </a:r>
            <a:endParaRPr/>
          </a:p>
        </p:txBody>
      </p:sp>
      <p:sp>
        <p:nvSpPr>
          <p:cNvPr id="698" name="Google Shape;698;p90"/>
          <p:cNvSpPr/>
          <p:nvPr/>
        </p:nvSpPr>
        <p:spPr>
          <a:xfrm>
            <a:off x="4860032" y="2060848"/>
            <a:ext cx="1000595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76"/>
              </a:buClr>
              <a:buSzPts val="1800"/>
              <a:buFont typeface="Arial"/>
              <a:buNone/>
            </a:pPr>
            <a:r>
              <a:rPr lang="en-US" sz="1800" b="1" i="0" u="none" strike="noStrike" cap="none">
                <a:solidFill>
                  <a:srgbClr val="FF0076"/>
                </a:solidFill>
                <a:latin typeface="Arial"/>
                <a:ea typeface="Arial"/>
                <a:cs typeface="Arial"/>
                <a:sym typeface="Arial"/>
              </a:rPr>
              <a:t>оврага</a:t>
            </a:r>
            <a:endParaRPr/>
          </a:p>
        </p:txBody>
      </p:sp>
      <p:sp>
        <p:nvSpPr>
          <p:cNvPr id="699" name="Google Shape;699;p90"/>
          <p:cNvSpPr/>
          <p:nvPr/>
        </p:nvSpPr>
        <p:spPr>
          <a:xfrm>
            <a:off x="6732240" y="2204864"/>
            <a:ext cx="571182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76"/>
              </a:buClr>
              <a:buSzPts val="1800"/>
              <a:buFont typeface="Arial"/>
              <a:buNone/>
            </a:pPr>
            <a:r>
              <a:rPr lang="en-US" sz="1800" b="1" i="0" u="none" strike="noStrike" cap="none">
                <a:solidFill>
                  <a:srgbClr val="FF0076"/>
                </a:solidFill>
                <a:latin typeface="Arial"/>
                <a:ea typeface="Arial"/>
                <a:cs typeface="Arial"/>
                <a:sym typeface="Arial"/>
              </a:rPr>
              <a:t>луг</a:t>
            </a:r>
            <a:endParaRPr/>
          </a:p>
        </p:txBody>
      </p:sp>
      <p:sp>
        <p:nvSpPr>
          <p:cNvPr id="700" name="Google Shape;700;p90"/>
          <p:cNvSpPr/>
          <p:nvPr/>
        </p:nvSpPr>
        <p:spPr>
          <a:xfrm>
            <a:off x="1403648" y="3284984"/>
            <a:ext cx="1021305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76"/>
              </a:buClr>
              <a:buSzPts val="1800"/>
              <a:buFont typeface="Arial"/>
              <a:buNone/>
            </a:pPr>
            <a:r>
              <a:rPr lang="en-US" sz="1800" b="1" i="0" u="none" strike="noStrike" cap="none">
                <a:solidFill>
                  <a:srgbClr val="FF0076"/>
                </a:solidFill>
                <a:latin typeface="Arial"/>
                <a:ea typeface="Arial"/>
                <a:cs typeface="Arial"/>
                <a:sym typeface="Arial"/>
              </a:rPr>
              <a:t>болота</a:t>
            </a:r>
            <a:endParaRPr/>
          </a:p>
        </p:txBody>
      </p:sp>
      <p:sp>
        <p:nvSpPr>
          <p:cNvPr id="701" name="Google Shape;701;p90"/>
          <p:cNvSpPr/>
          <p:nvPr/>
        </p:nvSpPr>
        <p:spPr>
          <a:xfrm>
            <a:off x="5220072" y="3645024"/>
            <a:ext cx="723275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76"/>
              </a:buClr>
              <a:buSzPts val="1800"/>
              <a:buFont typeface="Arial"/>
              <a:buNone/>
            </a:pPr>
            <a:r>
              <a:rPr lang="en-US" sz="1800" b="1" i="0" u="none" strike="noStrike" cap="none">
                <a:solidFill>
                  <a:srgbClr val="FF0076"/>
                </a:solidFill>
                <a:latin typeface="Arial"/>
                <a:ea typeface="Arial"/>
                <a:cs typeface="Arial"/>
                <a:sym typeface="Arial"/>
              </a:rPr>
              <a:t>реке</a:t>
            </a:r>
            <a:endParaRPr/>
          </a:p>
        </p:txBody>
      </p:sp>
      <p:sp>
        <p:nvSpPr>
          <p:cNvPr id="702" name="Google Shape;702;p90"/>
          <p:cNvSpPr/>
          <p:nvPr/>
        </p:nvSpPr>
        <p:spPr>
          <a:xfrm>
            <a:off x="2627784" y="4509120"/>
            <a:ext cx="117134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76"/>
              </a:buClr>
              <a:buSzPts val="1800"/>
              <a:buFont typeface="Arial"/>
              <a:buNone/>
            </a:pPr>
            <a:r>
              <a:rPr lang="en-US" sz="1800" b="1" i="0" u="none" strike="noStrike" cap="none">
                <a:solidFill>
                  <a:srgbClr val="FF0076"/>
                </a:solidFill>
                <a:latin typeface="Arial"/>
                <a:ea typeface="Arial"/>
                <a:cs typeface="Arial"/>
                <a:sym typeface="Arial"/>
              </a:rPr>
              <a:t>плотина</a:t>
            </a:r>
            <a:endParaRPr/>
          </a:p>
        </p:txBody>
      </p:sp>
      <p:sp>
        <p:nvSpPr>
          <p:cNvPr id="703" name="Google Shape;703;p90"/>
          <p:cNvSpPr/>
          <p:nvPr/>
        </p:nvSpPr>
        <p:spPr>
          <a:xfrm>
            <a:off x="4572000" y="4437112"/>
            <a:ext cx="2050561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76"/>
              </a:buClr>
              <a:buSzPts val="1800"/>
              <a:buFont typeface="Arial"/>
              <a:buNone/>
            </a:pPr>
            <a:r>
              <a:rPr lang="en-US" sz="1800" b="1" i="0" u="none" strike="noStrike" cap="none">
                <a:solidFill>
                  <a:srgbClr val="FF0076"/>
                </a:solidFill>
                <a:latin typeface="Arial"/>
                <a:ea typeface="Arial"/>
                <a:cs typeface="Arial"/>
                <a:sym typeface="Arial"/>
              </a:rPr>
              <a:t>Фруктовый сад</a:t>
            </a:r>
            <a:endParaRPr/>
          </a:p>
        </p:txBody>
      </p:sp>
    </p:spTree>
  </p:cSld>
  <p:clrMapOvr>
    <a:masterClrMapping/>
  </p:clrMapOvr>
  <p:transition>
    <p:fade thruBlk="1"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/>
            </a:gs>
            <a:gs pos="50000">
              <a:schemeClr val="accent1"/>
            </a:gs>
            <a:gs pos="100000">
              <a:schemeClr val="accent2"/>
            </a:gs>
          </a:gsLst>
          <a:lin ang="0" scaled="0"/>
        </a:gradFill>
        <a:effectLst/>
      </p:bgPr>
    </p:bg>
    <p:spTree>
      <p:nvGrpSpPr>
        <p:cNvPr id="1" name="Shape 7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8" name="Google Shape;708;p91"/>
          <p:cNvSpPr txBox="1"/>
          <p:nvPr/>
        </p:nvSpPr>
        <p:spPr>
          <a:xfrm>
            <a:off x="1676400" y="560387"/>
            <a:ext cx="184150" cy="641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9" name="Google Shape;709;p91"/>
          <p:cNvSpPr/>
          <p:nvPr/>
        </p:nvSpPr>
        <p:spPr>
          <a:xfrm>
            <a:off x="8458200" y="6019800"/>
            <a:ext cx="533400" cy="609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20625"/>
                </a:moveTo>
                <a:lnTo>
                  <a:pt x="15000" y="60000"/>
                </a:lnTo>
                <a:lnTo>
                  <a:pt x="26250" y="60000"/>
                </a:lnTo>
                <a:lnTo>
                  <a:pt x="26250" y="99375"/>
                </a:lnTo>
                <a:lnTo>
                  <a:pt x="93750" y="99375"/>
                </a:lnTo>
                <a:lnTo>
                  <a:pt x="93750" y="60000"/>
                </a:lnTo>
                <a:lnTo>
                  <a:pt x="105000" y="60000"/>
                </a:lnTo>
                <a:lnTo>
                  <a:pt x="88125" y="45234"/>
                </a:lnTo>
                <a:lnTo>
                  <a:pt x="88125" y="25547"/>
                </a:lnTo>
                <a:lnTo>
                  <a:pt x="76875" y="25547"/>
                </a:lnTo>
                <a:lnTo>
                  <a:pt x="76875" y="35391"/>
                </a:lnTo>
                <a:close/>
              </a:path>
              <a:path w="120000" h="120000" fill="darkenLess" extrusionOk="0">
                <a:moveTo>
                  <a:pt x="88125" y="45234"/>
                </a:moveTo>
                <a:lnTo>
                  <a:pt x="88125" y="25547"/>
                </a:lnTo>
                <a:lnTo>
                  <a:pt x="76875" y="25547"/>
                </a:lnTo>
                <a:lnTo>
                  <a:pt x="76875" y="35391"/>
                </a:lnTo>
                <a:close/>
                <a:moveTo>
                  <a:pt x="26250" y="60000"/>
                </a:moveTo>
                <a:lnTo>
                  <a:pt x="26250" y="99375"/>
                </a:lnTo>
                <a:lnTo>
                  <a:pt x="54375" y="99375"/>
                </a:lnTo>
                <a:lnTo>
                  <a:pt x="54375" y="79688"/>
                </a:lnTo>
                <a:lnTo>
                  <a:pt x="65625" y="79688"/>
                </a:lnTo>
                <a:lnTo>
                  <a:pt x="65625" y="99375"/>
                </a:lnTo>
                <a:lnTo>
                  <a:pt x="93750" y="99375"/>
                </a:lnTo>
                <a:lnTo>
                  <a:pt x="93750" y="60000"/>
                </a:lnTo>
                <a:close/>
              </a:path>
              <a:path w="120000" h="120000" fill="darken" extrusionOk="0">
                <a:moveTo>
                  <a:pt x="60000" y="20625"/>
                </a:moveTo>
                <a:lnTo>
                  <a:pt x="15000" y="60000"/>
                </a:lnTo>
                <a:lnTo>
                  <a:pt x="105000" y="60000"/>
                </a:lnTo>
                <a:close/>
                <a:moveTo>
                  <a:pt x="54375" y="79688"/>
                </a:moveTo>
                <a:lnTo>
                  <a:pt x="65625" y="79688"/>
                </a:lnTo>
                <a:lnTo>
                  <a:pt x="65625" y="99375"/>
                </a:lnTo>
                <a:lnTo>
                  <a:pt x="54375" y="99375"/>
                </a:lnTo>
                <a:close/>
              </a:path>
              <a:path w="120000" h="120000" fill="none" extrusionOk="0">
                <a:moveTo>
                  <a:pt x="60000" y="20625"/>
                </a:moveTo>
                <a:lnTo>
                  <a:pt x="76875" y="35391"/>
                </a:lnTo>
                <a:lnTo>
                  <a:pt x="76875" y="25547"/>
                </a:lnTo>
                <a:lnTo>
                  <a:pt x="88125" y="25547"/>
                </a:lnTo>
                <a:lnTo>
                  <a:pt x="88125" y="45234"/>
                </a:lnTo>
                <a:lnTo>
                  <a:pt x="105000" y="60000"/>
                </a:lnTo>
                <a:lnTo>
                  <a:pt x="93750" y="60000"/>
                </a:lnTo>
                <a:lnTo>
                  <a:pt x="93750" y="99375"/>
                </a:lnTo>
                <a:lnTo>
                  <a:pt x="26250" y="99375"/>
                </a:lnTo>
                <a:lnTo>
                  <a:pt x="26250" y="60000"/>
                </a:lnTo>
                <a:lnTo>
                  <a:pt x="15000" y="60000"/>
                </a:lnTo>
                <a:close/>
                <a:moveTo>
                  <a:pt x="76875" y="35391"/>
                </a:moveTo>
                <a:lnTo>
                  <a:pt x="88125" y="45234"/>
                </a:lnTo>
                <a:moveTo>
                  <a:pt x="93750" y="60000"/>
                </a:moveTo>
                <a:lnTo>
                  <a:pt x="26250" y="60000"/>
                </a:lnTo>
                <a:moveTo>
                  <a:pt x="54375" y="99375"/>
                </a:moveTo>
                <a:lnTo>
                  <a:pt x="54375" y="79688"/>
                </a:lnTo>
                <a:lnTo>
                  <a:pt x="65625" y="79688"/>
                </a:lnTo>
                <a:lnTo>
                  <a:pt x="65625" y="99375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0" name="Google Shape;710;p91"/>
          <p:cNvSpPr/>
          <p:nvPr/>
        </p:nvSpPr>
        <p:spPr>
          <a:xfrm>
            <a:off x="2555875" y="404812"/>
            <a:ext cx="4271962" cy="831850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l"/>
            <a:r>
              <a:rPr b="0" i="0">
                <a:ln w="9525" cap="flat" cmpd="sng">
                  <a:solidFill>
                    <a:srgbClr val="FF0000"/>
                  </a:solidFill>
                  <a:prstDash val="solid"/>
                  <a:miter lim="800000"/>
                  <a:headEnd type="none" w="sm" len="sm"/>
                  <a:tailEnd type="none" w="sm" len="sm"/>
                </a:ln>
                <a:solidFill>
                  <a:srgbClr val="FF0000"/>
                </a:solidFill>
                <a:latin typeface="Arial"/>
              </a:rPr>
              <a:t>План местности </a:t>
            </a:r>
          </a:p>
        </p:txBody>
      </p:sp>
      <p:pic>
        <p:nvPicPr>
          <p:cNvPr id="711" name="Google Shape;711;p91" descr="C:\Users\импульс\Desktop\dopc408697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92275" y="1628775"/>
            <a:ext cx="6194425" cy="38877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7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" name="Google Shape;716;p92"/>
          <p:cNvSpPr txBox="1"/>
          <p:nvPr/>
        </p:nvSpPr>
        <p:spPr>
          <a:xfrm>
            <a:off x="395287" y="908050"/>
            <a:ext cx="8353425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17" name="Google Shape;717;p92" descr="crazy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818437" y="5084762"/>
            <a:ext cx="976312" cy="1316037"/>
          </a:xfrm>
          <a:prstGeom prst="rect">
            <a:avLst/>
          </a:prstGeom>
          <a:noFill/>
          <a:ln>
            <a:noFill/>
          </a:ln>
        </p:spPr>
      </p:pic>
      <p:sp>
        <p:nvSpPr>
          <p:cNvPr id="718" name="Google Shape;718;p92"/>
          <p:cNvSpPr/>
          <p:nvPr/>
        </p:nvSpPr>
        <p:spPr>
          <a:xfrm>
            <a:off x="381000" y="6019800"/>
            <a:ext cx="533400" cy="4572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1429" y="60000"/>
                </a:lnTo>
                <a:lnTo>
                  <a:pt x="31071" y="60000"/>
                </a:lnTo>
                <a:lnTo>
                  <a:pt x="31071" y="105000"/>
                </a:lnTo>
                <a:lnTo>
                  <a:pt x="88929" y="105000"/>
                </a:lnTo>
                <a:lnTo>
                  <a:pt x="88929" y="60000"/>
                </a:lnTo>
                <a:lnTo>
                  <a:pt x="98571" y="60000"/>
                </a:lnTo>
                <a:lnTo>
                  <a:pt x="84107" y="43125"/>
                </a:lnTo>
                <a:lnTo>
                  <a:pt x="84107" y="20625"/>
                </a:lnTo>
                <a:lnTo>
                  <a:pt x="74464" y="20625"/>
                </a:lnTo>
                <a:lnTo>
                  <a:pt x="74464" y="31875"/>
                </a:lnTo>
                <a:close/>
              </a:path>
              <a:path w="120000" h="120000" fill="darkenLess" extrusionOk="0">
                <a:moveTo>
                  <a:pt x="84107" y="43125"/>
                </a:moveTo>
                <a:lnTo>
                  <a:pt x="84107" y="20625"/>
                </a:lnTo>
                <a:lnTo>
                  <a:pt x="74464" y="20625"/>
                </a:lnTo>
                <a:lnTo>
                  <a:pt x="74464" y="31875"/>
                </a:lnTo>
                <a:close/>
                <a:moveTo>
                  <a:pt x="31071" y="60000"/>
                </a:moveTo>
                <a:lnTo>
                  <a:pt x="31071" y="105000"/>
                </a:lnTo>
                <a:lnTo>
                  <a:pt x="55179" y="105000"/>
                </a:lnTo>
                <a:lnTo>
                  <a:pt x="55179" y="82500"/>
                </a:lnTo>
                <a:lnTo>
                  <a:pt x="64821" y="82500"/>
                </a:lnTo>
                <a:lnTo>
                  <a:pt x="64821" y="105000"/>
                </a:lnTo>
                <a:lnTo>
                  <a:pt x="88929" y="105000"/>
                </a:lnTo>
                <a:lnTo>
                  <a:pt x="88929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21429" y="60000"/>
                </a:lnTo>
                <a:lnTo>
                  <a:pt x="98571" y="60000"/>
                </a:lnTo>
                <a:close/>
                <a:moveTo>
                  <a:pt x="55179" y="82500"/>
                </a:moveTo>
                <a:lnTo>
                  <a:pt x="64821" y="82500"/>
                </a:lnTo>
                <a:lnTo>
                  <a:pt x="64821" y="105000"/>
                </a:lnTo>
                <a:lnTo>
                  <a:pt x="55179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4464" y="31875"/>
                </a:lnTo>
                <a:lnTo>
                  <a:pt x="74464" y="20625"/>
                </a:lnTo>
                <a:lnTo>
                  <a:pt x="84107" y="20625"/>
                </a:lnTo>
                <a:lnTo>
                  <a:pt x="84107" y="43125"/>
                </a:lnTo>
                <a:lnTo>
                  <a:pt x="98571" y="60000"/>
                </a:lnTo>
                <a:lnTo>
                  <a:pt x="88929" y="60000"/>
                </a:lnTo>
                <a:lnTo>
                  <a:pt x="88929" y="105000"/>
                </a:lnTo>
                <a:lnTo>
                  <a:pt x="31071" y="105000"/>
                </a:lnTo>
                <a:lnTo>
                  <a:pt x="31071" y="60000"/>
                </a:lnTo>
                <a:lnTo>
                  <a:pt x="21429" y="60000"/>
                </a:lnTo>
                <a:close/>
                <a:moveTo>
                  <a:pt x="74464" y="31875"/>
                </a:moveTo>
                <a:lnTo>
                  <a:pt x="84107" y="43125"/>
                </a:lnTo>
                <a:moveTo>
                  <a:pt x="88929" y="60000"/>
                </a:moveTo>
                <a:lnTo>
                  <a:pt x="31071" y="60000"/>
                </a:lnTo>
                <a:moveTo>
                  <a:pt x="55179" y="105000"/>
                </a:moveTo>
                <a:lnTo>
                  <a:pt x="55179" y="82500"/>
                </a:lnTo>
                <a:lnTo>
                  <a:pt x="64821" y="82500"/>
                </a:lnTo>
                <a:lnTo>
                  <a:pt x="64821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9" name="Google Shape;719;p92"/>
          <p:cNvSpPr/>
          <p:nvPr/>
        </p:nvSpPr>
        <p:spPr>
          <a:xfrm>
            <a:off x="2051050" y="5876925"/>
            <a:ext cx="4962525" cy="523875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l"/>
            <a:r>
              <a:rPr b="0" i="0">
                <a:ln w="9525" cap="flat" cmpd="sng">
                  <a:solidFill>
                    <a:srgbClr val="0000CC"/>
                  </a:solidFill>
                  <a:prstDash val="solid"/>
                  <a:miter lim="800000"/>
                  <a:headEnd type="none" w="sm" len="sm"/>
                  <a:tailEnd type="none" w="sm" len="sm"/>
                </a:ln>
                <a:solidFill>
                  <a:srgbClr val="0000CC"/>
                </a:solidFill>
                <a:latin typeface="Arial"/>
              </a:rPr>
              <a:t> </a:t>
            </a:r>
          </a:p>
        </p:txBody>
      </p:sp>
      <p:sp>
        <p:nvSpPr>
          <p:cNvPr id="720" name="Google Shape;720;p92"/>
          <p:cNvSpPr txBox="1"/>
          <p:nvPr/>
        </p:nvSpPr>
        <p:spPr>
          <a:xfrm>
            <a:off x="2268537" y="1773237"/>
            <a:ext cx="5580062" cy="31702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</a:pPr>
            <a:r>
              <a:rPr lang="en-US" sz="4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Страны без людей, </a:t>
            </a:r>
            <a:br>
              <a:rPr lang="en-US" sz="4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4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Города без домов, </a:t>
            </a:r>
            <a:br>
              <a:rPr lang="en-US" sz="4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4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Леса без деревьев, </a:t>
            </a:r>
            <a:br>
              <a:rPr lang="en-US" sz="4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4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Моря без воды. </a:t>
            </a:r>
            <a:br>
              <a:rPr lang="en-US" sz="4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endParaRPr/>
          </a:p>
        </p:txBody>
      </p:sp>
      <p:sp>
        <p:nvSpPr>
          <p:cNvPr id="721" name="Google Shape;721;p92"/>
          <p:cNvSpPr/>
          <p:nvPr/>
        </p:nvSpPr>
        <p:spPr>
          <a:xfrm>
            <a:off x="2771800" y="836712"/>
            <a:ext cx="3233514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76"/>
              </a:buClr>
              <a:buSzPts val="5400"/>
              <a:buFont typeface="Arial"/>
              <a:buNone/>
            </a:pPr>
            <a:r>
              <a:rPr lang="en-US" sz="5400" b="1" i="0" u="none" strike="noStrike" cap="none">
                <a:solidFill>
                  <a:srgbClr val="FF0076"/>
                </a:solidFill>
                <a:latin typeface="Arial"/>
                <a:ea typeface="Arial"/>
                <a:cs typeface="Arial"/>
                <a:sym typeface="Arial"/>
              </a:rPr>
              <a:t>Что это?</a:t>
            </a:r>
            <a:endParaRPr/>
          </a:p>
        </p:txBody>
      </p:sp>
    </p:spTree>
  </p:cSld>
  <p:clrMapOvr>
    <a:masterClrMapping/>
  </p:clrMapOvr>
  <p:transition>
    <p:fade thruBlk="1"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/>
            </a:gs>
            <a:gs pos="50000">
              <a:schemeClr val="lt1"/>
            </a:gs>
            <a:gs pos="100000">
              <a:schemeClr val="accent2"/>
            </a:gs>
          </a:gsLst>
          <a:lin ang="2700000" scaled="0"/>
        </a:gradFill>
        <a:effectLst/>
      </p:bgPr>
    </p:bg>
    <p:spTree>
      <p:nvGrpSpPr>
        <p:cNvPr id="1" name="Shape 7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6" name="Google Shape;726;p93"/>
          <p:cNvSpPr txBox="1"/>
          <p:nvPr/>
        </p:nvSpPr>
        <p:spPr>
          <a:xfrm>
            <a:off x="395287" y="1268412"/>
            <a:ext cx="8001000" cy="1006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7" name="Google Shape;727;p93"/>
          <p:cNvSpPr/>
          <p:nvPr/>
        </p:nvSpPr>
        <p:spPr>
          <a:xfrm>
            <a:off x="8077200" y="5943600"/>
            <a:ext cx="609600" cy="609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15000" y="60000"/>
                </a:lnTo>
                <a:lnTo>
                  <a:pt x="26250" y="60000"/>
                </a:lnTo>
                <a:lnTo>
                  <a:pt x="26250" y="105000"/>
                </a:lnTo>
                <a:lnTo>
                  <a:pt x="93750" y="105000"/>
                </a:lnTo>
                <a:lnTo>
                  <a:pt x="93750" y="60000"/>
                </a:lnTo>
                <a:lnTo>
                  <a:pt x="105000" y="60000"/>
                </a:lnTo>
                <a:lnTo>
                  <a:pt x="88125" y="43125"/>
                </a:lnTo>
                <a:lnTo>
                  <a:pt x="88125" y="20625"/>
                </a:lnTo>
                <a:lnTo>
                  <a:pt x="76875" y="20625"/>
                </a:lnTo>
                <a:lnTo>
                  <a:pt x="76875" y="31875"/>
                </a:lnTo>
                <a:close/>
              </a:path>
              <a:path w="120000" h="120000" fill="darkenLess" extrusionOk="0">
                <a:moveTo>
                  <a:pt x="88125" y="43125"/>
                </a:moveTo>
                <a:lnTo>
                  <a:pt x="88125" y="20625"/>
                </a:lnTo>
                <a:lnTo>
                  <a:pt x="76875" y="20625"/>
                </a:lnTo>
                <a:lnTo>
                  <a:pt x="76875" y="31875"/>
                </a:lnTo>
                <a:close/>
                <a:moveTo>
                  <a:pt x="26250" y="60000"/>
                </a:moveTo>
                <a:lnTo>
                  <a:pt x="26250" y="105000"/>
                </a:lnTo>
                <a:lnTo>
                  <a:pt x="54375" y="105000"/>
                </a:lnTo>
                <a:lnTo>
                  <a:pt x="54375" y="82500"/>
                </a:lnTo>
                <a:lnTo>
                  <a:pt x="65625" y="82500"/>
                </a:lnTo>
                <a:lnTo>
                  <a:pt x="65625" y="105000"/>
                </a:lnTo>
                <a:lnTo>
                  <a:pt x="93750" y="105000"/>
                </a:lnTo>
                <a:lnTo>
                  <a:pt x="93750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15000" y="60000"/>
                </a:lnTo>
                <a:lnTo>
                  <a:pt x="105000" y="60000"/>
                </a:lnTo>
                <a:close/>
                <a:moveTo>
                  <a:pt x="54375" y="82500"/>
                </a:moveTo>
                <a:lnTo>
                  <a:pt x="65625" y="82500"/>
                </a:lnTo>
                <a:lnTo>
                  <a:pt x="65625" y="105000"/>
                </a:lnTo>
                <a:lnTo>
                  <a:pt x="54375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6875" y="31875"/>
                </a:lnTo>
                <a:lnTo>
                  <a:pt x="76875" y="20625"/>
                </a:lnTo>
                <a:lnTo>
                  <a:pt x="88125" y="20625"/>
                </a:lnTo>
                <a:lnTo>
                  <a:pt x="88125" y="43125"/>
                </a:lnTo>
                <a:lnTo>
                  <a:pt x="105000" y="60000"/>
                </a:lnTo>
                <a:lnTo>
                  <a:pt x="93750" y="60000"/>
                </a:lnTo>
                <a:lnTo>
                  <a:pt x="93750" y="105000"/>
                </a:lnTo>
                <a:lnTo>
                  <a:pt x="26250" y="105000"/>
                </a:lnTo>
                <a:lnTo>
                  <a:pt x="26250" y="60000"/>
                </a:lnTo>
                <a:lnTo>
                  <a:pt x="15000" y="60000"/>
                </a:lnTo>
                <a:close/>
                <a:moveTo>
                  <a:pt x="76875" y="31875"/>
                </a:moveTo>
                <a:lnTo>
                  <a:pt x="88125" y="43125"/>
                </a:lnTo>
                <a:moveTo>
                  <a:pt x="93750" y="60000"/>
                </a:moveTo>
                <a:lnTo>
                  <a:pt x="26250" y="60000"/>
                </a:lnTo>
                <a:moveTo>
                  <a:pt x="54375" y="105000"/>
                </a:moveTo>
                <a:lnTo>
                  <a:pt x="54375" y="82500"/>
                </a:lnTo>
                <a:lnTo>
                  <a:pt x="65625" y="82500"/>
                </a:lnTo>
                <a:lnTo>
                  <a:pt x="65625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8" name="Google Shape;728;p93"/>
          <p:cNvSpPr/>
          <p:nvPr/>
        </p:nvSpPr>
        <p:spPr>
          <a:xfrm>
            <a:off x="3851275" y="1268412"/>
            <a:ext cx="771525" cy="523875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l"/>
            <a:r>
              <a:rPr b="0" i="0">
                <a:ln w="9525" cap="flat" cmpd="sng">
                  <a:solidFill>
                    <a:srgbClr val="0000CC"/>
                  </a:solidFill>
                  <a:prstDash val="solid"/>
                  <a:miter lim="800000"/>
                  <a:headEnd type="none" w="sm" len="sm"/>
                  <a:tailEnd type="none" w="sm" len="sm"/>
                </a:ln>
                <a:solidFill>
                  <a:srgbClr val="0000CC"/>
                </a:solidFill>
                <a:latin typeface="Arial"/>
              </a:rPr>
              <a:t> </a:t>
            </a:r>
          </a:p>
        </p:txBody>
      </p:sp>
      <p:sp>
        <p:nvSpPr>
          <p:cNvPr id="729" name="Google Shape;729;p93"/>
          <p:cNvSpPr/>
          <p:nvPr/>
        </p:nvSpPr>
        <p:spPr>
          <a:xfrm>
            <a:off x="4787900" y="2565400"/>
            <a:ext cx="1133475" cy="523875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l"/>
            <a:r>
              <a:rPr b="0" i="0">
                <a:ln w="9525" cap="flat" cmpd="sng">
                  <a:solidFill>
                    <a:srgbClr val="FF0000"/>
                  </a:solidFill>
                  <a:prstDash val="solid"/>
                  <a:miter lim="800000"/>
                  <a:headEnd type="none" w="sm" len="sm"/>
                  <a:tailEnd type="none" w="sm" len="sm"/>
                </a:ln>
                <a:solidFill>
                  <a:srgbClr val="FF0000"/>
                </a:solidFill>
                <a:latin typeface="Arial"/>
              </a:rPr>
              <a:t> </a:t>
            </a:r>
          </a:p>
        </p:txBody>
      </p:sp>
      <p:sp>
        <p:nvSpPr>
          <p:cNvPr id="730" name="Google Shape;730;p93"/>
          <p:cNvSpPr/>
          <p:nvPr/>
        </p:nvSpPr>
        <p:spPr>
          <a:xfrm>
            <a:off x="2484437" y="3573462"/>
            <a:ext cx="1409700" cy="523875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l"/>
            <a:r>
              <a:rPr b="0" i="0">
                <a:ln w="9525" cap="flat" cmpd="sng">
                  <a:solidFill>
                    <a:schemeClr val="hlink"/>
                  </a:solidFill>
                  <a:prstDash val="solid"/>
                  <a:miter lim="800000"/>
                  <a:headEnd type="none" w="sm" len="sm"/>
                  <a:tailEnd type="none" w="sm" len="sm"/>
                </a:ln>
                <a:solidFill>
                  <a:srgbClr val="00CC00"/>
                </a:solidFill>
                <a:latin typeface="Arial"/>
              </a:rPr>
              <a:t> </a:t>
            </a:r>
          </a:p>
        </p:txBody>
      </p:sp>
      <p:sp>
        <p:nvSpPr>
          <p:cNvPr id="731" name="Google Shape;731;p93"/>
          <p:cNvSpPr/>
          <p:nvPr/>
        </p:nvSpPr>
        <p:spPr>
          <a:xfrm>
            <a:off x="6156325" y="4437062"/>
            <a:ext cx="936625" cy="523875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l"/>
            <a:r>
              <a:rPr b="0" i="0">
                <a:ln w="9525" cap="flat" cmpd="sng">
                  <a:solidFill>
                    <a:srgbClr val="FF6600"/>
                  </a:solidFill>
                  <a:prstDash val="solid"/>
                  <a:miter lim="800000"/>
                  <a:headEnd type="none" w="sm" len="sm"/>
                  <a:tailEnd type="none" w="sm" len="sm"/>
                </a:ln>
                <a:solidFill>
                  <a:srgbClr val="FF6600"/>
                </a:solidFill>
                <a:latin typeface="Arial"/>
              </a:rPr>
              <a:t> </a:t>
            </a:r>
          </a:p>
        </p:txBody>
      </p:sp>
      <p:sp>
        <p:nvSpPr>
          <p:cNvPr id="732" name="Google Shape;732;p93"/>
          <p:cNvSpPr/>
          <p:nvPr/>
        </p:nvSpPr>
        <p:spPr>
          <a:xfrm>
            <a:off x="684212" y="6092825"/>
            <a:ext cx="1676400" cy="523875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l"/>
            <a:r>
              <a:rPr b="0" i="0">
                <a:ln w="9525" cap="flat" cmpd="sng">
                  <a:solidFill>
                    <a:srgbClr val="0000CC"/>
                  </a:solidFill>
                  <a:prstDash val="solid"/>
                  <a:miter lim="800000"/>
                  <a:headEnd type="none" w="sm" len="sm"/>
                  <a:tailEnd type="none" w="sm" len="sm"/>
                </a:ln>
                <a:solidFill>
                  <a:srgbClr val="0000CC"/>
                </a:solidFill>
                <a:latin typeface="Arial"/>
              </a:rPr>
              <a:t> </a:t>
            </a:r>
          </a:p>
        </p:txBody>
      </p:sp>
      <p:sp>
        <p:nvSpPr>
          <p:cNvPr id="733" name="Google Shape;733;p93"/>
          <p:cNvSpPr/>
          <p:nvPr/>
        </p:nvSpPr>
        <p:spPr>
          <a:xfrm>
            <a:off x="3995737" y="6021387"/>
            <a:ext cx="2376487" cy="647700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l"/>
            <a:r>
              <a:rPr b="0" i="0">
                <a:ln w="9525" cap="flat" cmpd="sng">
                  <a:solidFill>
                    <a:srgbClr val="00CC00"/>
                  </a:solidFill>
                  <a:prstDash val="solid"/>
                  <a:miter lim="800000"/>
                  <a:headEnd type="none" w="sm" len="sm"/>
                  <a:tailEnd type="none" w="sm" len="sm"/>
                </a:ln>
                <a:solidFill>
                  <a:schemeClr val="hlink"/>
                </a:solidFill>
                <a:latin typeface="Arial"/>
              </a:rPr>
              <a:t> </a:t>
            </a:r>
          </a:p>
        </p:txBody>
      </p:sp>
      <p:sp>
        <p:nvSpPr>
          <p:cNvPr id="734" name="Google Shape;734;p93"/>
          <p:cNvSpPr/>
          <p:nvPr/>
        </p:nvSpPr>
        <p:spPr>
          <a:xfrm>
            <a:off x="827584" y="404664"/>
            <a:ext cx="7966796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76"/>
              </a:buClr>
              <a:buSzPts val="5400"/>
              <a:buFont typeface="Arial"/>
              <a:buNone/>
            </a:pPr>
            <a:r>
              <a:rPr lang="en-US" sz="5400" b="1" i="0" u="none" strike="noStrike" cap="none">
                <a:solidFill>
                  <a:srgbClr val="FF0076"/>
                </a:solidFill>
                <a:latin typeface="Arial"/>
                <a:ea typeface="Arial"/>
                <a:cs typeface="Arial"/>
                <a:sym typeface="Arial"/>
              </a:rPr>
              <a:t>Географическая карта</a:t>
            </a:r>
            <a:endParaRPr/>
          </a:p>
        </p:txBody>
      </p:sp>
      <p:pic>
        <p:nvPicPr>
          <p:cNvPr id="735" name="Google Shape;735;p93" descr="C:\Users\импульс\Desktop\53408857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47812" y="1628775"/>
            <a:ext cx="6624637" cy="4365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lt1"/>
            </a:gs>
            <a:gs pos="50000">
              <a:schemeClr val="accent1"/>
            </a:gs>
            <a:gs pos="100000">
              <a:schemeClr val="lt1"/>
            </a:gs>
          </a:gsLst>
          <a:lin ang="2700000" scaled="0"/>
        </a:gradFill>
        <a:effectLst/>
      </p:bgPr>
    </p:bg>
    <p:spTree>
      <p:nvGrpSpPr>
        <p:cNvPr id="1" name="Shape 7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0" name="Google Shape;740;p94" descr="crazy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8312" y="188912"/>
            <a:ext cx="923925" cy="1247775"/>
          </a:xfrm>
          <a:prstGeom prst="rect">
            <a:avLst/>
          </a:prstGeom>
          <a:noFill/>
          <a:ln>
            <a:noFill/>
          </a:ln>
        </p:spPr>
      </p:pic>
      <p:sp>
        <p:nvSpPr>
          <p:cNvPr id="741" name="Google Shape;741;p94"/>
          <p:cNvSpPr/>
          <p:nvPr/>
        </p:nvSpPr>
        <p:spPr>
          <a:xfrm>
            <a:off x="7596187" y="5445125"/>
            <a:ext cx="1223962" cy="9144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6381" y="60000"/>
                </a:lnTo>
                <a:lnTo>
                  <a:pt x="34786" y="60000"/>
                </a:lnTo>
                <a:lnTo>
                  <a:pt x="34786" y="105000"/>
                </a:lnTo>
                <a:lnTo>
                  <a:pt x="85214" y="105000"/>
                </a:lnTo>
                <a:lnTo>
                  <a:pt x="85214" y="60000"/>
                </a:lnTo>
                <a:lnTo>
                  <a:pt x="93619" y="60000"/>
                </a:lnTo>
                <a:lnTo>
                  <a:pt x="81012" y="43125"/>
                </a:lnTo>
                <a:lnTo>
                  <a:pt x="81012" y="20625"/>
                </a:lnTo>
                <a:lnTo>
                  <a:pt x="72607" y="20625"/>
                </a:lnTo>
                <a:lnTo>
                  <a:pt x="72607" y="31875"/>
                </a:lnTo>
                <a:close/>
              </a:path>
              <a:path w="120000" h="120000" fill="darkenLess" extrusionOk="0">
                <a:moveTo>
                  <a:pt x="81012" y="43125"/>
                </a:moveTo>
                <a:lnTo>
                  <a:pt x="81012" y="20625"/>
                </a:lnTo>
                <a:lnTo>
                  <a:pt x="72607" y="20625"/>
                </a:lnTo>
                <a:lnTo>
                  <a:pt x="72607" y="31875"/>
                </a:lnTo>
                <a:close/>
                <a:moveTo>
                  <a:pt x="34786" y="60000"/>
                </a:moveTo>
                <a:lnTo>
                  <a:pt x="34786" y="105000"/>
                </a:lnTo>
                <a:lnTo>
                  <a:pt x="55798" y="105000"/>
                </a:lnTo>
                <a:lnTo>
                  <a:pt x="55798" y="82500"/>
                </a:lnTo>
                <a:lnTo>
                  <a:pt x="64202" y="82500"/>
                </a:lnTo>
                <a:lnTo>
                  <a:pt x="64202" y="105000"/>
                </a:lnTo>
                <a:lnTo>
                  <a:pt x="85214" y="105000"/>
                </a:lnTo>
                <a:lnTo>
                  <a:pt x="85214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26381" y="60000"/>
                </a:lnTo>
                <a:lnTo>
                  <a:pt x="93619" y="60000"/>
                </a:lnTo>
                <a:close/>
                <a:moveTo>
                  <a:pt x="55798" y="82500"/>
                </a:moveTo>
                <a:lnTo>
                  <a:pt x="64202" y="82500"/>
                </a:lnTo>
                <a:lnTo>
                  <a:pt x="64202" y="105000"/>
                </a:lnTo>
                <a:lnTo>
                  <a:pt x="55798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2607" y="31875"/>
                </a:lnTo>
                <a:lnTo>
                  <a:pt x="72607" y="20625"/>
                </a:lnTo>
                <a:lnTo>
                  <a:pt x="81012" y="20625"/>
                </a:lnTo>
                <a:lnTo>
                  <a:pt x="81012" y="43125"/>
                </a:lnTo>
                <a:lnTo>
                  <a:pt x="93619" y="60000"/>
                </a:lnTo>
                <a:lnTo>
                  <a:pt x="85214" y="60000"/>
                </a:lnTo>
                <a:lnTo>
                  <a:pt x="85214" y="105000"/>
                </a:lnTo>
                <a:lnTo>
                  <a:pt x="34786" y="105000"/>
                </a:lnTo>
                <a:lnTo>
                  <a:pt x="34786" y="60000"/>
                </a:lnTo>
                <a:lnTo>
                  <a:pt x="26381" y="60000"/>
                </a:lnTo>
                <a:close/>
                <a:moveTo>
                  <a:pt x="72607" y="31875"/>
                </a:moveTo>
                <a:lnTo>
                  <a:pt x="81012" y="43125"/>
                </a:lnTo>
                <a:moveTo>
                  <a:pt x="85214" y="60000"/>
                </a:moveTo>
                <a:lnTo>
                  <a:pt x="34786" y="60000"/>
                </a:lnTo>
                <a:moveTo>
                  <a:pt x="55798" y="105000"/>
                </a:moveTo>
                <a:lnTo>
                  <a:pt x="55798" y="82500"/>
                </a:lnTo>
                <a:lnTo>
                  <a:pt x="64202" y="82500"/>
                </a:lnTo>
                <a:lnTo>
                  <a:pt x="64202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2" name="Google Shape;742;p94"/>
          <p:cNvSpPr txBox="1"/>
          <p:nvPr/>
        </p:nvSpPr>
        <p:spPr>
          <a:xfrm>
            <a:off x="2339975" y="333375"/>
            <a:ext cx="7127875" cy="7064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3200"/>
              <a:buFont typeface="Noto Sans Symbols"/>
              <a:buChar char="⮚"/>
            </a:pPr>
            <a:r>
              <a:rPr lang="en-US" sz="40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Разгадай</a:t>
            </a:r>
            <a:endParaRPr/>
          </a:p>
        </p:txBody>
      </p:sp>
      <p:pic>
        <p:nvPicPr>
          <p:cNvPr id="743" name="Google Shape;743;p94" descr="C:\Users\импульс\Desktop\hello_html_m3e390536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87450" y="1773237"/>
            <a:ext cx="7600950" cy="27352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/>
            </a:gs>
            <a:gs pos="50000">
              <a:schemeClr val="lt1"/>
            </a:gs>
            <a:gs pos="100000">
              <a:schemeClr val="accent2"/>
            </a:gs>
          </a:gsLst>
          <a:lin ang="5400000" scaled="0"/>
        </a:gradFill>
        <a:effectLst/>
      </p:bgPr>
    </p:bg>
    <p:spTree>
      <p:nvGrpSpPr>
        <p:cNvPr id="1" name="Shape 7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8" name="Google Shape;748;p95"/>
          <p:cNvSpPr txBox="1"/>
          <p:nvPr/>
        </p:nvSpPr>
        <p:spPr>
          <a:xfrm>
            <a:off x="827087" y="620712"/>
            <a:ext cx="7777162" cy="10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</a:pPr>
            <a:r>
              <a:rPr lang="en-US" sz="40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60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Что это?</a:t>
            </a:r>
            <a:endParaRPr/>
          </a:p>
        </p:txBody>
      </p:sp>
      <p:pic>
        <p:nvPicPr>
          <p:cNvPr id="749" name="Google Shape;749;p95" descr="dntknw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924800" y="5638800"/>
            <a:ext cx="838200" cy="558800"/>
          </a:xfrm>
          <a:prstGeom prst="rect">
            <a:avLst/>
          </a:prstGeom>
          <a:noFill/>
          <a:ln>
            <a:noFill/>
          </a:ln>
        </p:spPr>
      </p:pic>
      <p:sp>
        <p:nvSpPr>
          <p:cNvPr id="750" name="Google Shape;750;p95"/>
          <p:cNvSpPr/>
          <p:nvPr/>
        </p:nvSpPr>
        <p:spPr>
          <a:xfrm>
            <a:off x="8382000" y="381000"/>
            <a:ext cx="533400" cy="609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20625"/>
                </a:moveTo>
                <a:lnTo>
                  <a:pt x="15000" y="60000"/>
                </a:lnTo>
                <a:lnTo>
                  <a:pt x="26250" y="60000"/>
                </a:lnTo>
                <a:lnTo>
                  <a:pt x="26250" y="99375"/>
                </a:lnTo>
                <a:lnTo>
                  <a:pt x="93750" y="99375"/>
                </a:lnTo>
                <a:lnTo>
                  <a:pt x="93750" y="60000"/>
                </a:lnTo>
                <a:lnTo>
                  <a:pt x="105000" y="60000"/>
                </a:lnTo>
                <a:lnTo>
                  <a:pt x="88125" y="45234"/>
                </a:lnTo>
                <a:lnTo>
                  <a:pt x="88125" y="25547"/>
                </a:lnTo>
                <a:lnTo>
                  <a:pt x="76875" y="25547"/>
                </a:lnTo>
                <a:lnTo>
                  <a:pt x="76875" y="35391"/>
                </a:lnTo>
                <a:close/>
              </a:path>
              <a:path w="120000" h="120000" fill="darkenLess" extrusionOk="0">
                <a:moveTo>
                  <a:pt x="88125" y="45234"/>
                </a:moveTo>
                <a:lnTo>
                  <a:pt x="88125" y="25547"/>
                </a:lnTo>
                <a:lnTo>
                  <a:pt x="76875" y="25547"/>
                </a:lnTo>
                <a:lnTo>
                  <a:pt x="76875" y="35391"/>
                </a:lnTo>
                <a:close/>
                <a:moveTo>
                  <a:pt x="26250" y="60000"/>
                </a:moveTo>
                <a:lnTo>
                  <a:pt x="26250" y="99375"/>
                </a:lnTo>
                <a:lnTo>
                  <a:pt x="54375" y="99375"/>
                </a:lnTo>
                <a:lnTo>
                  <a:pt x="54375" y="79688"/>
                </a:lnTo>
                <a:lnTo>
                  <a:pt x="65625" y="79688"/>
                </a:lnTo>
                <a:lnTo>
                  <a:pt x="65625" y="99375"/>
                </a:lnTo>
                <a:lnTo>
                  <a:pt x="93750" y="99375"/>
                </a:lnTo>
                <a:lnTo>
                  <a:pt x="93750" y="60000"/>
                </a:lnTo>
                <a:close/>
              </a:path>
              <a:path w="120000" h="120000" fill="darken" extrusionOk="0">
                <a:moveTo>
                  <a:pt x="60000" y="20625"/>
                </a:moveTo>
                <a:lnTo>
                  <a:pt x="15000" y="60000"/>
                </a:lnTo>
                <a:lnTo>
                  <a:pt x="105000" y="60000"/>
                </a:lnTo>
                <a:close/>
                <a:moveTo>
                  <a:pt x="54375" y="79688"/>
                </a:moveTo>
                <a:lnTo>
                  <a:pt x="65625" y="79688"/>
                </a:lnTo>
                <a:lnTo>
                  <a:pt x="65625" y="99375"/>
                </a:lnTo>
                <a:lnTo>
                  <a:pt x="54375" y="99375"/>
                </a:lnTo>
                <a:close/>
              </a:path>
              <a:path w="120000" h="120000" fill="none" extrusionOk="0">
                <a:moveTo>
                  <a:pt x="60000" y="20625"/>
                </a:moveTo>
                <a:lnTo>
                  <a:pt x="76875" y="35391"/>
                </a:lnTo>
                <a:lnTo>
                  <a:pt x="76875" y="25547"/>
                </a:lnTo>
                <a:lnTo>
                  <a:pt x="88125" y="25547"/>
                </a:lnTo>
                <a:lnTo>
                  <a:pt x="88125" y="45234"/>
                </a:lnTo>
                <a:lnTo>
                  <a:pt x="105000" y="60000"/>
                </a:lnTo>
                <a:lnTo>
                  <a:pt x="93750" y="60000"/>
                </a:lnTo>
                <a:lnTo>
                  <a:pt x="93750" y="99375"/>
                </a:lnTo>
                <a:lnTo>
                  <a:pt x="26250" y="99375"/>
                </a:lnTo>
                <a:lnTo>
                  <a:pt x="26250" y="60000"/>
                </a:lnTo>
                <a:lnTo>
                  <a:pt x="15000" y="60000"/>
                </a:lnTo>
                <a:close/>
                <a:moveTo>
                  <a:pt x="76875" y="35391"/>
                </a:moveTo>
                <a:lnTo>
                  <a:pt x="88125" y="45234"/>
                </a:lnTo>
                <a:moveTo>
                  <a:pt x="93750" y="60000"/>
                </a:moveTo>
                <a:lnTo>
                  <a:pt x="26250" y="60000"/>
                </a:lnTo>
                <a:moveTo>
                  <a:pt x="54375" y="99375"/>
                </a:moveTo>
                <a:lnTo>
                  <a:pt x="54375" y="79688"/>
                </a:lnTo>
                <a:lnTo>
                  <a:pt x="65625" y="79688"/>
                </a:lnTo>
                <a:lnTo>
                  <a:pt x="65625" y="99375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1" name="Google Shape;751;p95"/>
          <p:cNvSpPr txBox="1"/>
          <p:nvPr/>
        </p:nvSpPr>
        <p:spPr>
          <a:xfrm>
            <a:off x="2268537" y="2133600"/>
            <a:ext cx="5507037" cy="2308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lang="en-US" sz="36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На ноге стоит одной,</a:t>
            </a:r>
            <a:br>
              <a:rPr lang="en-US" sz="36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36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Крутит-вертит головой.</a:t>
            </a:r>
            <a:br>
              <a:rPr lang="en-US" sz="36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36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Нам показывает страны,</a:t>
            </a:r>
            <a:br>
              <a:rPr lang="en-US" sz="36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36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Реки, горы, океаны.</a:t>
            </a:r>
            <a:endParaRPr/>
          </a:p>
        </p:txBody>
      </p:sp>
    </p:spTree>
  </p:cSld>
  <p:clrMapOvr>
    <a:masterClrMapping/>
  </p:clrMapOvr>
  <p:transition>
    <p:fade thruBlk="1"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lt1"/>
            </a:gs>
            <a:gs pos="100000">
              <a:srgbClr val="66FFCC"/>
            </a:gs>
          </a:gsLst>
          <a:lin ang="5400000" scaled="0"/>
        </a:gradFill>
        <a:effectLst/>
      </p:bgPr>
    </p:bg>
    <p:spTree>
      <p:nvGrpSpPr>
        <p:cNvPr id="1" name="Shape 7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6" name="Google Shape;756;p96"/>
          <p:cNvSpPr txBox="1"/>
          <p:nvPr/>
        </p:nvSpPr>
        <p:spPr>
          <a:xfrm>
            <a:off x="1582737" y="404812"/>
            <a:ext cx="7561262" cy="708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CC"/>
              </a:buClr>
              <a:buSzPts val="4000"/>
              <a:buFont typeface="Arial"/>
              <a:buNone/>
            </a:pPr>
            <a:r>
              <a:rPr lang="en-US" sz="4000" b="1" i="0" u="none">
                <a:solidFill>
                  <a:srgbClr val="0000CC"/>
                </a:solidFill>
                <a:latin typeface="Arial"/>
                <a:ea typeface="Arial"/>
                <a:cs typeface="Arial"/>
                <a:sym typeface="Arial"/>
              </a:rPr>
              <a:t>Глобус</a:t>
            </a:r>
            <a:endParaRPr/>
          </a:p>
        </p:txBody>
      </p:sp>
      <p:sp>
        <p:nvSpPr>
          <p:cNvPr id="757" name="Google Shape;757;p96"/>
          <p:cNvSpPr/>
          <p:nvPr/>
        </p:nvSpPr>
        <p:spPr>
          <a:xfrm>
            <a:off x="914400" y="5791200"/>
            <a:ext cx="685800" cy="685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15000" y="60000"/>
                </a:lnTo>
                <a:lnTo>
                  <a:pt x="26250" y="60000"/>
                </a:lnTo>
                <a:lnTo>
                  <a:pt x="26250" y="105000"/>
                </a:lnTo>
                <a:lnTo>
                  <a:pt x="93750" y="105000"/>
                </a:lnTo>
                <a:lnTo>
                  <a:pt x="93750" y="60000"/>
                </a:lnTo>
                <a:lnTo>
                  <a:pt x="105000" y="60000"/>
                </a:lnTo>
                <a:lnTo>
                  <a:pt x="88125" y="43125"/>
                </a:lnTo>
                <a:lnTo>
                  <a:pt x="88125" y="20625"/>
                </a:lnTo>
                <a:lnTo>
                  <a:pt x="76875" y="20625"/>
                </a:lnTo>
                <a:lnTo>
                  <a:pt x="76875" y="31875"/>
                </a:lnTo>
                <a:close/>
              </a:path>
              <a:path w="120000" h="120000" fill="darkenLess" extrusionOk="0">
                <a:moveTo>
                  <a:pt x="88125" y="43125"/>
                </a:moveTo>
                <a:lnTo>
                  <a:pt x="88125" y="20625"/>
                </a:lnTo>
                <a:lnTo>
                  <a:pt x="76875" y="20625"/>
                </a:lnTo>
                <a:lnTo>
                  <a:pt x="76875" y="31875"/>
                </a:lnTo>
                <a:close/>
                <a:moveTo>
                  <a:pt x="26250" y="60000"/>
                </a:moveTo>
                <a:lnTo>
                  <a:pt x="26250" y="105000"/>
                </a:lnTo>
                <a:lnTo>
                  <a:pt x="54375" y="105000"/>
                </a:lnTo>
                <a:lnTo>
                  <a:pt x="54375" y="82500"/>
                </a:lnTo>
                <a:lnTo>
                  <a:pt x="65625" y="82500"/>
                </a:lnTo>
                <a:lnTo>
                  <a:pt x="65625" y="105000"/>
                </a:lnTo>
                <a:lnTo>
                  <a:pt x="93750" y="105000"/>
                </a:lnTo>
                <a:lnTo>
                  <a:pt x="93750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15000" y="60000"/>
                </a:lnTo>
                <a:lnTo>
                  <a:pt x="105000" y="60000"/>
                </a:lnTo>
                <a:close/>
                <a:moveTo>
                  <a:pt x="54375" y="82500"/>
                </a:moveTo>
                <a:lnTo>
                  <a:pt x="65625" y="82500"/>
                </a:lnTo>
                <a:lnTo>
                  <a:pt x="65625" y="105000"/>
                </a:lnTo>
                <a:lnTo>
                  <a:pt x="54375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6875" y="31875"/>
                </a:lnTo>
                <a:lnTo>
                  <a:pt x="76875" y="20625"/>
                </a:lnTo>
                <a:lnTo>
                  <a:pt x="88125" y="20625"/>
                </a:lnTo>
                <a:lnTo>
                  <a:pt x="88125" y="43125"/>
                </a:lnTo>
                <a:lnTo>
                  <a:pt x="105000" y="60000"/>
                </a:lnTo>
                <a:lnTo>
                  <a:pt x="93750" y="60000"/>
                </a:lnTo>
                <a:lnTo>
                  <a:pt x="93750" y="105000"/>
                </a:lnTo>
                <a:lnTo>
                  <a:pt x="26250" y="105000"/>
                </a:lnTo>
                <a:lnTo>
                  <a:pt x="26250" y="60000"/>
                </a:lnTo>
                <a:lnTo>
                  <a:pt x="15000" y="60000"/>
                </a:lnTo>
                <a:close/>
                <a:moveTo>
                  <a:pt x="76875" y="31875"/>
                </a:moveTo>
                <a:lnTo>
                  <a:pt x="88125" y="43125"/>
                </a:lnTo>
                <a:moveTo>
                  <a:pt x="93750" y="60000"/>
                </a:moveTo>
                <a:lnTo>
                  <a:pt x="26250" y="60000"/>
                </a:lnTo>
                <a:moveTo>
                  <a:pt x="54375" y="105000"/>
                </a:moveTo>
                <a:lnTo>
                  <a:pt x="54375" y="82500"/>
                </a:lnTo>
                <a:lnTo>
                  <a:pt x="65625" y="82500"/>
                </a:lnTo>
                <a:lnTo>
                  <a:pt x="65625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58" name="Google Shape;758;p96" descr="C:\Users\импульс\Desktop\iBRARMEOE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987675" y="1341437"/>
            <a:ext cx="4406900" cy="4895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lt1"/>
            </a:gs>
            <a:gs pos="100000">
              <a:srgbClr val="99FF66"/>
            </a:gs>
          </a:gsLst>
          <a:lin ang="5400000" scaled="0"/>
        </a:gradFill>
        <a:effectLst/>
      </p:bgPr>
    </p:bg>
    <p:spTree>
      <p:nvGrpSpPr>
        <p:cNvPr id="1" name="Shape 7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3" name="Google Shape;763;p97" descr="imho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04800" y="5013325"/>
            <a:ext cx="1174750" cy="1384300"/>
          </a:xfrm>
          <a:prstGeom prst="rect">
            <a:avLst/>
          </a:prstGeom>
          <a:noFill/>
          <a:ln>
            <a:noFill/>
          </a:ln>
        </p:spPr>
      </p:pic>
      <p:sp>
        <p:nvSpPr>
          <p:cNvPr id="764" name="Google Shape;764;p97"/>
          <p:cNvSpPr txBox="1"/>
          <p:nvPr/>
        </p:nvSpPr>
        <p:spPr>
          <a:xfrm>
            <a:off x="900112" y="2420937"/>
            <a:ext cx="7993062" cy="2308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</a:pPr>
            <a:r>
              <a:rPr lang="en-US" sz="4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У меня в столе хранится</a:t>
            </a:r>
            <a:br>
              <a:rPr lang="en-US" sz="4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4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Шар земной на ста страницах!</a:t>
            </a:r>
            <a:endParaRPr/>
          </a:p>
        </p:txBody>
      </p:sp>
      <p:sp>
        <p:nvSpPr>
          <p:cNvPr id="765" name="Google Shape;765;p97"/>
          <p:cNvSpPr/>
          <p:nvPr/>
        </p:nvSpPr>
        <p:spPr>
          <a:xfrm>
            <a:off x="8305800" y="304800"/>
            <a:ext cx="533400" cy="5334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15000" y="60000"/>
                </a:lnTo>
                <a:lnTo>
                  <a:pt x="26250" y="60000"/>
                </a:lnTo>
                <a:lnTo>
                  <a:pt x="26250" y="105000"/>
                </a:lnTo>
                <a:lnTo>
                  <a:pt x="93750" y="105000"/>
                </a:lnTo>
                <a:lnTo>
                  <a:pt x="93750" y="60000"/>
                </a:lnTo>
                <a:lnTo>
                  <a:pt x="105000" y="60000"/>
                </a:lnTo>
                <a:lnTo>
                  <a:pt x="88125" y="43125"/>
                </a:lnTo>
                <a:lnTo>
                  <a:pt x="88125" y="20625"/>
                </a:lnTo>
                <a:lnTo>
                  <a:pt x="76875" y="20625"/>
                </a:lnTo>
                <a:lnTo>
                  <a:pt x="76875" y="31875"/>
                </a:lnTo>
                <a:close/>
              </a:path>
              <a:path w="120000" h="120000" fill="darkenLess" extrusionOk="0">
                <a:moveTo>
                  <a:pt x="88125" y="43125"/>
                </a:moveTo>
                <a:lnTo>
                  <a:pt x="88125" y="20625"/>
                </a:lnTo>
                <a:lnTo>
                  <a:pt x="76875" y="20625"/>
                </a:lnTo>
                <a:lnTo>
                  <a:pt x="76875" y="31875"/>
                </a:lnTo>
                <a:close/>
                <a:moveTo>
                  <a:pt x="26250" y="60000"/>
                </a:moveTo>
                <a:lnTo>
                  <a:pt x="26250" y="105000"/>
                </a:lnTo>
                <a:lnTo>
                  <a:pt x="54375" y="105000"/>
                </a:lnTo>
                <a:lnTo>
                  <a:pt x="54375" y="82500"/>
                </a:lnTo>
                <a:lnTo>
                  <a:pt x="65625" y="82500"/>
                </a:lnTo>
                <a:lnTo>
                  <a:pt x="65625" y="105000"/>
                </a:lnTo>
                <a:lnTo>
                  <a:pt x="93750" y="105000"/>
                </a:lnTo>
                <a:lnTo>
                  <a:pt x="93750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15000" y="60000"/>
                </a:lnTo>
                <a:lnTo>
                  <a:pt x="105000" y="60000"/>
                </a:lnTo>
                <a:close/>
                <a:moveTo>
                  <a:pt x="54375" y="82500"/>
                </a:moveTo>
                <a:lnTo>
                  <a:pt x="65625" y="82500"/>
                </a:lnTo>
                <a:lnTo>
                  <a:pt x="65625" y="105000"/>
                </a:lnTo>
                <a:lnTo>
                  <a:pt x="54375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6875" y="31875"/>
                </a:lnTo>
                <a:lnTo>
                  <a:pt x="76875" y="20625"/>
                </a:lnTo>
                <a:lnTo>
                  <a:pt x="88125" y="20625"/>
                </a:lnTo>
                <a:lnTo>
                  <a:pt x="88125" y="43125"/>
                </a:lnTo>
                <a:lnTo>
                  <a:pt x="105000" y="60000"/>
                </a:lnTo>
                <a:lnTo>
                  <a:pt x="93750" y="60000"/>
                </a:lnTo>
                <a:lnTo>
                  <a:pt x="93750" y="105000"/>
                </a:lnTo>
                <a:lnTo>
                  <a:pt x="26250" y="105000"/>
                </a:lnTo>
                <a:lnTo>
                  <a:pt x="26250" y="60000"/>
                </a:lnTo>
                <a:lnTo>
                  <a:pt x="15000" y="60000"/>
                </a:lnTo>
                <a:close/>
                <a:moveTo>
                  <a:pt x="76875" y="31875"/>
                </a:moveTo>
                <a:lnTo>
                  <a:pt x="88125" y="43125"/>
                </a:lnTo>
                <a:moveTo>
                  <a:pt x="93750" y="60000"/>
                </a:moveTo>
                <a:lnTo>
                  <a:pt x="26250" y="60000"/>
                </a:lnTo>
                <a:moveTo>
                  <a:pt x="54375" y="105000"/>
                </a:moveTo>
                <a:lnTo>
                  <a:pt x="54375" y="82500"/>
                </a:lnTo>
                <a:lnTo>
                  <a:pt x="65625" y="82500"/>
                </a:lnTo>
                <a:lnTo>
                  <a:pt x="65625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>
    <p:fade thruBlk="1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26"/>
          <p:cNvSpPr txBox="1">
            <a:spLocks noGrp="1"/>
          </p:cNvSpPr>
          <p:nvPr>
            <p:ph type="body" idx="4294967295"/>
          </p:nvPr>
        </p:nvSpPr>
        <p:spPr>
          <a:xfrm>
            <a:off x="1258887" y="836612"/>
            <a:ext cx="7162800" cy="5592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65125" marR="0" lvl="0" indent="-28257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280"/>
              <a:buFont typeface="Noto Sans Symbols"/>
              <a:buNone/>
            </a:pPr>
            <a:endParaRPr sz="6600" b="0" i="0" u="none" strike="noStrike" cap="none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  <a:p>
            <a:pPr marL="365125" marR="0" lvl="0" indent="-282575" algn="ctr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5280"/>
              <a:buFont typeface="Noto Sans Symbols"/>
              <a:buNone/>
            </a:pPr>
            <a:r>
              <a:rPr lang="en-US" sz="66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Что такое ориентирование?</a:t>
            </a:r>
            <a:endParaRPr/>
          </a:p>
        </p:txBody>
      </p:sp>
      <p:sp>
        <p:nvSpPr>
          <p:cNvPr id="208" name="Google Shape;208;p26"/>
          <p:cNvSpPr/>
          <p:nvPr/>
        </p:nvSpPr>
        <p:spPr>
          <a:xfrm>
            <a:off x="457200" y="5867400"/>
            <a:ext cx="685800" cy="609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0000" y="60000"/>
                </a:lnTo>
                <a:lnTo>
                  <a:pt x="30000" y="60000"/>
                </a:lnTo>
                <a:lnTo>
                  <a:pt x="30000" y="105000"/>
                </a:lnTo>
                <a:lnTo>
                  <a:pt x="90000" y="105000"/>
                </a:lnTo>
                <a:lnTo>
                  <a:pt x="90000" y="60000"/>
                </a:lnTo>
                <a:lnTo>
                  <a:pt x="100000" y="60000"/>
                </a:lnTo>
                <a:lnTo>
                  <a:pt x="85000" y="43125"/>
                </a:ln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</a:path>
              <a:path w="120000" h="120000" fill="darkenLess" extrusionOk="0">
                <a:moveTo>
                  <a:pt x="85000" y="43125"/>
                </a:move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  <a:moveTo>
                  <a:pt x="30000" y="60000"/>
                </a:moveTo>
                <a:lnTo>
                  <a:pt x="30000" y="105000"/>
                </a:lnTo>
                <a:lnTo>
                  <a:pt x="55000" y="105000"/>
                </a:ln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  <a:lnTo>
                  <a:pt x="90000" y="105000"/>
                </a:lnTo>
                <a:lnTo>
                  <a:pt x="90000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20000" y="60000"/>
                </a:lnTo>
                <a:lnTo>
                  <a:pt x="100000" y="60000"/>
                </a:lnTo>
                <a:close/>
                <a:moveTo>
                  <a:pt x="55000" y="82500"/>
                </a:moveTo>
                <a:lnTo>
                  <a:pt x="65000" y="82500"/>
                </a:lnTo>
                <a:lnTo>
                  <a:pt x="65000" y="105000"/>
                </a:lnTo>
                <a:lnTo>
                  <a:pt x="55000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5000" y="31875"/>
                </a:lnTo>
                <a:lnTo>
                  <a:pt x="75000" y="20625"/>
                </a:lnTo>
                <a:lnTo>
                  <a:pt x="85000" y="20625"/>
                </a:lnTo>
                <a:lnTo>
                  <a:pt x="85000" y="43125"/>
                </a:lnTo>
                <a:lnTo>
                  <a:pt x="100000" y="60000"/>
                </a:lnTo>
                <a:lnTo>
                  <a:pt x="90000" y="60000"/>
                </a:lnTo>
                <a:lnTo>
                  <a:pt x="90000" y="105000"/>
                </a:lnTo>
                <a:lnTo>
                  <a:pt x="30000" y="105000"/>
                </a:lnTo>
                <a:lnTo>
                  <a:pt x="30000" y="60000"/>
                </a:lnTo>
                <a:lnTo>
                  <a:pt x="20000" y="60000"/>
                </a:lnTo>
                <a:close/>
                <a:moveTo>
                  <a:pt x="75000" y="31875"/>
                </a:moveTo>
                <a:lnTo>
                  <a:pt x="85000" y="43125"/>
                </a:lnTo>
                <a:moveTo>
                  <a:pt x="90000" y="60000"/>
                </a:moveTo>
                <a:lnTo>
                  <a:pt x="30000" y="60000"/>
                </a:lnTo>
                <a:moveTo>
                  <a:pt x="55000" y="105000"/>
                </a:move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9" name="Google Shape;209;p26" descr="hmm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812087" y="260350"/>
            <a:ext cx="1117600" cy="1031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lt1"/>
            </a:gs>
            <a:gs pos="100000">
              <a:srgbClr val="99FF66"/>
            </a:gs>
          </a:gsLst>
          <a:lin ang="5400000" scaled="0"/>
        </a:gradFill>
        <a:effectLst/>
      </p:bgPr>
    </p:bg>
    <p:spTree>
      <p:nvGrpSpPr>
        <p:cNvPr id="1" name="Shape 7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Google Shape;770;p98"/>
          <p:cNvSpPr txBox="1"/>
          <p:nvPr/>
        </p:nvSpPr>
        <p:spPr>
          <a:xfrm>
            <a:off x="684212" y="260350"/>
            <a:ext cx="8001000" cy="708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CC"/>
              </a:buClr>
              <a:buSzPts val="4000"/>
              <a:buFont typeface="Arial"/>
              <a:buNone/>
            </a:pPr>
            <a:r>
              <a:rPr lang="en-US" sz="4000" b="1" i="0" u="none">
                <a:solidFill>
                  <a:srgbClr val="0000CC"/>
                </a:solidFill>
                <a:latin typeface="Arial"/>
                <a:ea typeface="Arial"/>
                <a:cs typeface="Arial"/>
                <a:sym typeface="Arial"/>
              </a:rPr>
              <a:t>Географический атлас</a:t>
            </a:r>
            <a:endParaRPr/>
          </a:p>
        </p:txBody>
      </p:sp>
      <p:sp>
        <p:nvSpPr>
          <p:cNvPr id="771" name="Google Shape;771;p98"/>
          <p:cNvSpPr/>
          <p:nvPr/>
        </p:nvSpPr>
        <p:spPr>
          <a:xfrm>
            <a:off x="8077200" y="5715000"/>
            <a:ext cx="685800" cy="9144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26250"/>
                </a:moveTo>
                <a:lnTo>
                  <a:pt x="15000" y="60000"/>
                </a:lnTo>
                <a:lnTo>
                  <a:pt x="26250" y="60000"/>
                </a:lnTo>
                <a:lnTo>
                  <a:pt x="26250" y="93750"/>
                </a:lnTo>
                <a:lnTo>
                  <a:pt x="93750" y="93750"/>
                </a:lnTo>
                <a:lnTo>
                  <a:pt x="93750" y="60000"/>
                </a:lnTo>
                <a:lnTo>
                  <a:pt x="105000" y="60000"/>
                </a:lnTo>
                <a:lnTo>
                  <a:pt x="88125" y="47344"/>
                </a:lnTo>
                <a:lnTo>
                  <a:pt x="88125" y="30469"/>
                </a:lnTo>
                <a:lnTo>
                  <a:pt x="76875" y="30469"/>
                </a:lnTo>
                <a:lnTo>
                  <a:pt x="76875" y="38906"/>
                </a:lnTo>
                <a:close/>
              </a:path>
              <a:path w="120000" h="120000" fill="darkenLess" extrusionOk="0">
                <a:moveTo>
                  <a:pt x="88125" y="47344"/>
                </a:moveTo>
                <a:lnTo>
                  <a:pt x="88125" y="30469"/>
                </a:lnTo>
                <a:lnTo>
                  <a:pt x="76875" y="30469"/>
                </a:lnTo>
                <a:lnTo>
                  <a:pt x="76875" y="38906"/>
                </a:lnTo>
                <a:close/>
                <a:moveTo>
                  <a:pt x="26250" y="60000"/>
                </a:moveTo>
                <a:lnTo>
                  <a:pt x="26250" y="93750"/>
                </a:lnTo>
                <a:lnTo>
                  <a:pt x="54375" y="93750"/>
                </a:lnTo>
                <a:lnTo>
                  <a:pt x="54375" y="76875"/>
                </a:lnTo>
                <a:lnTo>
                  <a:pt x="65625" y="76875"/>
                </a:lnTo>
                <a:lnTo>
                  <a:pt x="65625" y="93750"/>
                </a:lnTo>
                <a:lnTo>
                  <a:pt x="93750" y="93750"/>
                </a:lnTo>
                <a:lnTo>
                  <a:pt x="93750" y="60000"/>
                </a:lnTo>
                <a:close/>
              </a:path>
              <a:path w="120000" h="120000" fill="darken" extrusionOk="0">
                <a:moveTo>
                  <a:pt x="60000" y="26250"/>
                </a:moveTo>
                <a:lnTo>
                  <a:pt x="15000" y="60000"/>
                </a:lnTo>
                <a:lnTo>
                  <a:pt x="105000" y="60000"/>
                </a:lnTo>
                <a:close/>
                <a:moveTo>
                  <a:pt x="54375" y="76875"/>
                </a:moveTo>
                <a:lnTo>
                  <a:pt x="65625" y="76875"/>
                </a:lnTo>
                <a:lnTo>
                  <a:pt x="65625" y="93750"/>
                </a:lnTo>
                <a:lnTo>
                  <a:pt x="54375" y="93750"/>
                </a:lnTo>
                <a:close/>
              </a:path>
              <a:path w="120000" h="120000" fill="none" extrusionOk="0">
                <a:moveTo>
                  <a:pt x="60000" y="26250"/>
                </a:moveTo>
                <a:lnTo>
                  <a:pt x="76875" y="38906"/>
                </a:lnTo>
                <a:lnTo>
                  <a:pt x="76875" y="30469"/>
                </a:lnTo>
                <a:lnTo>
                  <a:pt x="88125" y="30469"/>
                </a:lnTo>
                <a:lnTo>
                  <a:pt x="88125" y="47344"/>
                </a:lnTo>
                <a:lnTo>
                  <a:pt x="105000" y="60000"/>
                </a:lnTo>
                <a:lnTo>
                  <a:pt x="93750" y="60000"/>
                </a:lnTo>
                <a:lnTo>
                  <a:pt x="93750" y="93750"/>
                </a:lnTo>
                <a:lnTo>
                  <a:pt x="26250" y="93750"/>
                </a:lnTo>
                <a:lnTo>
                  <a:pt x="26250" y="60000"/>
                </a:lnTo>
                <a:lnTo>
                  <a:pt x="15000" y="60000"/>
                </a:lnTo>
                <a:close/>
                <a:moveTo>
                  <a:pt x="76875" y="38906"/>
                </a:moveTo>
                <a:lnTo>
                  <a:pt x="88125" y="47344"/>
                </a:lnTo>
                <a:moveTo>
                  <a:pt x="93750" y="60000"/>
                </a:moveTo>
                <a:lnTo>
                  <a:pt x="26250" y="60000"/>
                </a:lnTo>
                <a:moveTo>
                  <a:pt x="54375" y="93750"/>
                </a:moveTo>
                <a:lnTo>
                  <a:pt x="54375" y="76875"/>
                </a:lnTo>
                <a:lnTo>
                  <a:pt x="65625" y="76875"/>
                </a:lnTo>
                <a:lnTo>
                  <a:pt x="65625" y="9375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72" name="Google Shape;772;p98" descr="C:\Users\импульс\Desktop\4f08763a40378914ddfc2383097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484437" y="836612"/>
            <a:ext cx="4286250" cy="5715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/>
            </a:gs>
            <a:gs pos="50000">
              <a:schemeClr val="lt1"/>
            </a:gs>
            <a:gs pos="100000">
              <a:schemeClr val="accent2"/>
            </a:gs>
          </a:gsLst>
          <a:lin ang="18900000" scaled="0"/>
        </a:gradFill>
        <a:effectLst/>
      </p:bgPr>
    </p:bg>
    <p:spTree>
      <p:nvGrpSpPr>
        <p:cNvPr id="1" name="Shape 7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7" name="Google Shape;777;p99"/>
          <p:cNvSpPr txBox="1"/>
          <p:nvPr/>
        </p:nvSpPr>
        <p:spPr>
          <a:xfrm>
            <a:off x="827087" y="476250"/>
            <a:ext cx="7632700" cy="1006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8" name="Google Shape;778;p99"/>
          <p:cNvSpPr/>
          <p:nvPr/>
        </p:nvSpPr>
        <p:spPr>
          <a:xfrm>
            <a:off x="684212" y="6021387"/>
            <a:ext cx="792162" cy="5762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7265" y="60000"/>
                </a:lnTo>
                <a:lnTo>
                  <a:pt x="35448" y="60000"/>
                </a:lnTo>
                <a:lnTo>
                  <a:pt x="35448" y="105000"/>
                </a:lnTo>
                <a:lnTo>
                  <a:pt x="84552" y="105000"/>
                </a:lnTo>
                <a:lnTo>
                  <a:pt x="84552" y="60000"/>
                </a:lnTo>
                <a:lnTo>
                  <a:pt x="92735" y="60000"/>
                </a:lnTo>
                <a:lnTo>
                  <a:pt x="80460" y="43125"/>
                </a:lnTo>
                <a:lnTo>
                  <a:pt x="80460" y="20625"/>
                </a:lnTo>
                <a:lnTo>
                  <a:pt x="72276" y="20625"/>
                </a:lnTo>
                <a:lnTo>
                  <a:pt x="72276" y="31875"/>
                </a:lnTo>
                <a:close/>
              </a:path>
              <a:path w="120000" h="120000" fill="darkenLess" extrusionOk="0">
                <a:moveTo>
                  <a:pt x="80460" y="43125"/>
                </a:moveTo>
                <a:lnTo>
                  <a:pt x="80460" y="20625"/>
                </a:lnTo>
                <a:lnTo>
                  <a:pt x="72276" y="20625"/>
                </a:lnTo>
                <a:lnTo>
                  <a:pt x="72276" y="31875"/>
                </a:lnTo>
                <a:close/>
                <a:moveTo>
                  <a:pt x="35448" y="60000"/>
                </a:moveTo>
                <a:lnTo>
                  <a:pt x="35448" y="105000"/>
                </a:lnTo>
                <a:lnTo>
                  <a:pt x="55908" y="105000"/>
                </a:lnTo>
                <a:lnTo>
                  <a:pt x="55908" y="82500"/>
                </a:lnTo>
                <a:lnTo>
                  <a:pt x="64092" y="82500"/>
                </a:lnTo>
                <a:lnTo>
                  <a:pt x="64092" y="105000"/>
                </a:lnTo>
                <a:lnTo>
                  <a:pt x="84552" y="105000"/>
                </a:lnTo>
                <a:lnTo>
                  <a:pt x="84552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27265" y="60000"/>
                </a:lnTo>
                <a:lnTo>
                  <a:pt x="92735" y="60000"/>
                </a:lnTo>
                <a:close/>
                <a:moveTo>
                  <a:pt x="55908" y="82500"/>
                </a:moveTo>
                <a:lnTo>
                  <a:pt x="64092" y="82500"/>
                </a:lnTo>
                <a:lnTo>
                  <a:pt x="64092" y="105000"/>
                </a:lnTo>
                <a:lnTo>
                  <a:pt x="55908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2276" y="31875"/>
                </a:lnTo>
                <a:lnTo>
                  <a:pt x="72276" y="20625"/>
                </a:lnTo>
                <a:lnTo>
                  <a:pt x="80460" y="20625"/>
                </a:lnTo>
                <a:lnTo>
                  <a:pt x="80460" y="43125"/>
                </a:lnTo>
                <a:lnTo>
                  <a:pt x="92735" y="60000"/>
                </a:lnTo>
                <a:lnTo>
                  <a:pt x="84552" y="60000"/>
                </a:lnTo>
                <a:lnTo>
                  <a:pt x="84552" y="105000"/>
                </a:lnTo>
                <a:lnTo>
                  <a:pt x="35448" y="105000"/>
                </a:lnTo>
                <a:lnTo>
                  <a:pt x="35448" y="60000"/>
                </a:lnTo>
                <a:lnTo>
                  <a:pt x="27265" y="60000"/>
                </a:lnTo>
                <a:close/>
                <a:moveTo>
                  <a:pt x="72276" y="31875"/>
                </a:moveTo>
                <a:lnTo>
                  <a:pt x="80460" y="43125"/>
                </a:lnTo>
                <a:moveTo>
                  <a:pt x="84552" y="60000"/>
                </a:moveTo>
                <a:lnTo>
                  <a:pt x="35448" y="60000"/>
                </a:lnTo>
                <a:moveTo>
                  <a:pt x="55908" y="105000"/>
                </a:moveTo>
                <a:lnTo>
                  <a:pt x="55908" y="82500"/>
                </a:lnTo>
                <a:lnTo>
                  <a:pt x="64092" y="82500"/>
                </a:lnTo>
                <a:lnTo>
                  <a:pt x="64092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9" name="Google Shape;779;p99"/>
          <p:cNvSpPr/>
          <p:nvPr/>
        </p:nvSpPr>
        <p:spPr>
          <a:xfrm>
            <a:off x="4500562" y="5013325"/>
            <a:ext cx="4319587" cy="1595437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l"/>
            <a:r>
              <a:rPr b="0" i="0">
                <a:ln w="9525" cap="flat" cmpd="sng">
                  <a:solidFill>
                    <a:srgbClr val="000000"/>
                  </a:solidFill>
                  <a:prstDash val="solid"/>
                  <a:miter lim="800000"/>
                  <a:headEnd type="none" w="sm" len="sm"/>
                  <a:tailEnd type="none" w="sm" len="sm"/>
                </a:ln>
                <a:gradFill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0"/>
                </a:gradFill>
                <a:latin typeface="Impact"/>
              </a:rPr>
              <a:t>Горизонт </a:t>
            </a:r>
          </a:p>
        </p:txBody>
      </p:sp>
      <p:pic>
        <p:nvPicPr>
          <p:cNvPr id="780" name="Google Shape;780;p99" descr="C:\Users\импульс\Desktop\hello_html_m3e390536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16012" y="1557337"/>
            <a:ext cx="7600950" cy="27352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lt1"/>
            </a:gs>
            <a:gs pos="100000">
              <a:srgbClr val="66FFCC"/>
            </a:gs>
          </a:gsLst>
          <a:lin ang="5400000" scaled="0"/>
        </a:gradFill>
        <a:effectLst/>
      </p:bgPr>
    </p:bg>
    <p:spTree>
      <p:nvGrpSpPr>
        <p:cNvPr id="1" name="Shape 7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5" name="Google Shape;785;p100"/>
          <p:cNvSpPr/>
          <p:nvPr/>
        </p:nvSpPr>
        <p:spPr>
          <a:xfrm>
            <a:off x="539750" y="6092825"/>
            <a:ext cx="1008062" cy="5746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34346" y="60000"/>
                </a:lnTo>
                <a:lnTo>
                  <a:pt x="40760" y="60000"/>
                </a:lnTo>
                <a:lnTo>
                  <a:pt x="40760" y="105000"/>
                </a:lnTo>
                <a:lnTo>
                  <a:pt x="79240" y="105000"/>
                </a:lnTo>
                <a:lnTo>
                  <a:pt x="79240" y="60000"/>
                </a:lnTo>
                <a:lnTo>
                  <a:pt x="85654" y="60000"/>
                </a:lnTo>
                <a:lnTo>
                  <a:pt x="76033" y="43125"/>
                </a:lnTo>
                <a:lnTo>
                  <a:pt x="76033" y="20625"/>
                </a:lnTo>
                <a:lnTo>
                  <a:pt x="69620" y="20625"/>
                </a:lnTo>
                <a:lnTo>
                  <a:pt x="69620" y="31875"/>
                </a:lnTo>
                <a:close/>
              </a:path>
              <a:path w="120000" h="120000" fill="darkenLess" extrusionOk="0">
                <a:moveTo>
                  <a:pt x="76033" y="43125"/>
                </a:moveTo>
                <a:lnTo>
                  <a:pt x="76033" y="20625"/>
                </a:lnTo>
                <a:lnTo>
                  <a:pt x="69620" y="20625"/>
                </a:lnTo>
                <a:lnTo>
                  <a:pt x="69620" y="31875"/>
                </a:lnTo>
                <a:close/>
                <a:moveTo>
                  <a:pt x="40760" y="60000"/>
                </a:moveTo>
                <a:lnTo>
                  <a:pt x="40760" y="105000"/>
                </a:lnTo>
                <a:lnTo>
                  <a:pt x="56793" y="105000"/>
                </a:lnTo>
                <a:lnTo>
                  <a:pt x="56793" y="82500"/>
                </a:lnTo>
                <a:lnTo>
                  <a:pt x="63207" y="82500"/>
                </a:lnTo>
                <a:lnTo>
                  <a:pt x="63207" y="105000"/>
                </a:lnTo>
                <a:lnTo>
                  <a:pt x="79240" y="105000"/>
                </a:lnTo>
                <a:lnTo>
                  <a:pt x="79240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34346" y="60000"/>
                </a:lnTo>
                <a:lnTo>
                  <a:pt x="85654" y="60000"/>
                </a:lnTo>
                <a:close/>
                <a:moveTo>
                  <a:pt x="56793" y="82500"/>
                </a:moveTo>
                <a:lnTo>
                  <a:pt x="63207" y="82500"/>
                </a:lnTo>
                <a:lnTo>
                  <a:pt x="63207" y="105000"/>
                </a:lnTo>
                <a:lnTo>
                  <a:pt x="56793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69620" y="31875"/>
                </a:lnTo>
                <a:lnTo>
                  <a:pt x="69620" y="20625"/>
                </a:lnTo>
                <a:lnTo>
                  <a:pt x="76033" y="20625"/>
                </a:lnTo>
                <a:lnTo>
                  <a:pt x="76033" y="43125"/>
                </a:lnTo>
                <a:lnTo>
                  <a:pt x="85654" y="60000"/>
                </a:lnTo>
                <a:lnTo>
                  <a:pt x="79240" y="60000"/>
                </a:lnTo>
                <a:lnTo>
                  <a:pt x="79240" y="105000"/>
                </a:lnTo>
                <a:lnTo>
                  <a:pt x="40760" y="105000"/>
                </a:lnTo>
                <a:lnTo>
                  <a:pt x="40760" y="60000"/>
                </a:lnTo>
                <a:lnTo>
                  <a:pt x="34346" y="60000"/>
                </a:lnTo>
                <a:close/>
                <a:moveTo>
                  <a:pt x="69620" y="31875"/>
                </a:moveTo>
                <a:lnTo>
                  <a:pt x="76033" y="43125"/>
                </a:lnTo>
                <a:moveTo>
                  <a:pt x="79240" y="60000"/>
                </a:moveTo>
                <a:lnTo>
                  <a:pt x="40760" y="60000"/>
                </a:lnTo>
                <a:moveTo>
                  <a:pt x="56793" y="105000"/>
                </a:moveTo>
                <a:lnTo>
                  <a:pt x="56793" y="82500"/>
                </a:lnTo>
                <a:lnTo>
                  <a:pt x="63207" y="82500"/>
                </a:lnTo>
                <a:lnTo>
                  <a:pt x="63207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6" name="Google Shape;786;p100"/>
          <p:cNvSpPr/>
          <p:nvPr/>
        </p:nvSpPr>
        <p:spPr>
          <a:xfrm>
            <a:off x="5508625" y="5157787"/>
            <a:ext cx="3167062" cy="1522412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l"/>
            <a:r>
              <a:rPr b="0" i="0">
                <a:ln w="9525" cap="flat" cmpd="sng">
                  <a:solidFill>
                    <a:srgbClr val="000000"/>
                  </a:solidFill>
                  <a:prstDash val="solid"/>
                  <a:miter lim="800000"/>
                  <a:headEnd type="none" w="sm" len="sm"/>
                  <a:tailEnd type="none" w="sm" len="sm"/>
                </a:ln>
                <a:gradFill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0"/>
                </a:gradFill>
                <a:latin typeface="Impact"/>
              </a:rPr>
              <a:t>Компас </a:t>
            </a:r>
          </a:p>
        </p:txBody>
      </p:sp>
      <p:pic>
        <p:nvPicPr>
          <p:cNvPr id="787" name="Google Shape;787;p100" descr="kompas_pereezda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95400" y="836612"/>
            <a:ext cx="6445250" cy="42973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lt1"/>
            </a:gs>
            <a:gs pos="100000">
              <a:schemeClr val="accent1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27"/>
          <p:cNvSpPr txBox="1">
            <a:spLocks noGrp="1"/>
          </p:cNvSpPr>
          <p:nvPr>
            <p:ph type="body" idx="4294967295"/>
          </p:nvPr>
        </p:nvSpPr>
        <p:spPr>
          <a:xfrm>
            <a:off x="1042987" y="620712"/>
            <a:ext cx="7162800" cy="5668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65125" marR="0" lvl="0" indent="-28257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520"/>
              <a:buFont typeface="Noto Sans Symbols"/>
              <a:buNone/>
            </a:pPr>
            <a:r>
              <a:rPr lang="en-US" sz="44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  Как сориентироваться при помощи купола церкви?</a:t>
            </a:r>
            <a:endParaRPr/>
          </a:p>
        </p:txBody>
      </p:sp>
      <p:sp>
        <p:nvSpPr>
          <p:cNvPr id="215" name="Google Shape;215;p27"/>
          <p:cNvSpPr/>
          <p:nvPr/>
        </p:nvSpPr>
        <p:spPr>
          <a:xfrm>
            <a:off x="533400" y="5943600"/>
            <a:ext cx="762000" cy="609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4000" y="60000"/>
                </a:lnTo>
                <a:lnTo>
                  <a:pt x="33000" y="60000"/>
                </a:lnTo>
                <a:lnTo>
                  <a:pt x="33000" y="105000"/>
                </a:lnTo>
                <a:lnTo>
                  <a:pt x="87000" y="105000"/>
                </a:lnTo>
                <a:lnTo>
                  <a:pt x="87000" y="60000"/>
                </a:lnTo>
                <a:lnTo>
                  <a:pt x="96000" y="60000"/>
                </a:lnTo>
                <a:lnTo>
                  <a:pt x="82500" y="43125"/>
                </a:lnTo>
                <a:lnTo>
                  <a:pt x="82500" y="20625"/>
                </a:lnTo>
                <a:lnTo>
                  <a:pt x="73500" y="20625"/>
                </a:lnTo>
                <a:lnTo>
                  <a:pt x="73500" y="31875"/>
                </a:lnTo>
                <a:close/>
              </a:path>
              <a:path w="120000" h="120000" fill="darkenLess" extrusionOk="0">
                <a:moveTo>
                  <a:pt x="82500" y="43125"/>
                </a:moveTo>
                <a:lnTo>
                  <a:pt x="82500" y="20625"/>
                </a:lnTo>
                <a:lnTo>
                  <a:pt x="73500" y="20625"/>
                </a:lnTo>
                <a:lnTo>
                  <a:pt x="73500" y="31875"/>
                </a:lnTo>
                <a:close/>
                <a:moveTo>
                  <a:pt x="33000" y="60000"/>
                </a:moveTo>
                <a:lnTo>
                  <a:pt x="33000" y="105000"/>
                </a:lnTo>
                <a:lnTo>
                  <a:pt x="55500" y="105000"/>
                </a:lnTo>
                <a:lnTo>
                  <a:pt x="55500" y="82500"/>
                </a:lnTo>
                <a:lnTo>
                  <a:pt x="64500" y="82500"/>
                </a:lnTo>
                <a:lnTo>
                  <a:pt x="64500" y="105000"/>
                </a:lnTo>
                <a:lnTo>
                  <a:pt x="87000" y="105000"/>
                </a:lnTo>
                <a:lnTo>
                  <a:pt x="87000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24000" y="60000"/>
                </a:lnTo>
                <a:lnTo>
                  <a:pt x="96000" y="60000"/>
                </a:lnTo>
                <a:close/>
                <a:moveTo>
                  <a:pt x="55500" y="82500"/>
                </a:moveTo>
                <a:lnTo>
                  <a:pt x="64500" y="82500"/>
                </a:lnTo>
                <a:lnTo>
                  <a:pt x="64500" y="105000"/>
                </a:lnTo>
                <a:lnTo>
                  <a:pt x="55500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3500" y="31875"/>
                </a:lnTo>
                <a:lnTo>
                  <a:pt x="73500" y="20625"/>
                </a:lnTo>
                <a:lnTo>
                  <a:pt x="82500" y="20625"/>
                </a:lnTo>
                <a:lnTo>
                  <a:pt x="82500" y="43125"/>
                </a:lnTo>
                <a:lnTo>
                  <a:pt x="96000" y="60000"/>
                </a:lnTo>
                <a:lnTo>
                  <a:pt x="87000" y="60000"/>
                </a:lnTo>
                <a:lnTo>
                  <a:pt x="87000" y="105000"/>
                </a:lnTo>
                <a:lnTo>
                  <a:pt x="33000" y="105000"/>
                </a:lnTo>
                <a:lnTo>
                  <a:pt x="33000" y="60000"/>
                </a:lnTo>
                <a:lnTo>
                  <a:pt x="24000" y="60000"/>
                </a:lnTo>
                <a:close/>
                <a:moveTo>
                  <a:pt x="73500" y="31875"/>
                </a:moveTo>
                <a:lnTo>
                  <a:pt x="82500" y="43125"/>
                </a:lnTo>
                <a:moveTo>
                  <a:pt x="87000" y="60000"/>
                </a:moveTo>
                <a:lnTo>
                  <a:pt x="33000" y="60000"/>
                </a:lnTo>
                <a:moveTo>
                  <a:pt x="55500" y="105000"/>
                </a:moveTo>
                <a:lnTo>
                  <a:pt x="55500" y="82500"/>
                </a:lnTo>
                <a:lnTo>
                  <a:pt x="64500" y="82500"/>
                </a:lnTo>
                <a:lnTo>
                  <a:pt x="64500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16" name="Google Shape;216;p27" descr="smil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101012" y="333375"/>
            <a:ext cx="762000" cy="76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7" name="Google Shape;217;p27" descr="C:\Users\импульс\Desktop\800_12741439919393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492500" y="2205037"/>
            <a:ext cx="2936875" cy="44053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</p:sld>
</file>

<file path=ppt/theme/theme1.xml><?xml version="1.0" encoding="utf-8"?>
<a:theme xmlns:a="http://schemas.openxmlformats.org/drawingml/2006/main" name="Солнцестояние">
  <a:themeElements>
    <a:clrScheme name="Метро">
      <a:dk1>
        <a:srgbClr val="000000"/>
      </a:dk1>
      <a:lt1>
        <a:srgbClr val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4_Солнцестояние">
  <a:themeElements>
    <a:clrScheme name="Метро">
      <a:dk1>
        <a:srgbClr val="000000"/>
      </a:dk1>
      <a:lt1>
        <a:srgbClr val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Солнцестояние">
  <a:themeElements>
    <a:clrScheme name="Метро">
      <a:dk1>
        <a:srgbClr val="000000"/>
      </a:dk1>
      <a:lt1>
        <a:srgbClr val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Солнцестояние">
  <a:themeElements>
    <a:clrScheme name="Метро">
      <a:dk1>
        <a:srgbClr val="000000"/>
      </a:dk1>
      <a:lt1>
        <a:srgbClr val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Солнцестояние">
  <a:themeElements>
    <a:clrScheme name="Метро">
      <a:dk1>
        <a:srgbClr val="000000"/>
      </a:dk1>
      <a:lt1>
        <a:srgbClr val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Солнцестояние">
  <a:themeElements>
    <a:clrScheme name="Метро">
      <a:dk1>
        <a:srgbClr val="000000"/>
      </a:dk1>
      <a:lt1>
        <a:srgbClr val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6_Солнцестояние">
  <a:themeElements>
    <a:clrScheme name="Метро">
      <a:dk1>
        <a:srgbClr val="000000"/>
      </a:dk1>
      <a:lt1>
        <a:srgbClr val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643</Words>
  <Application>Microsoft Office PowerPoint</Application>
  <PresentationFormat>Экран (4:3)</PresentationFormat>
  <Paragraphs>208</Paragraphs>
  <Slides>82</Slides>
  <Notes>82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7</vt:i4>
      </vt:variant>
      <vt:variant>
        <vt:lpstr>Заголовки слайдов</vt:lpstr>
      </vt:variant>
      <vt:variant>
        <vt:i4>82</vt:i4>
      </vt:variant>
    </vt:vector>
  </HeadingPairs>
  <TitlesOfParts>
    <vt:vector size="96" baseType="lpstr">
      <vt:lpstr>Arial</vt:lpstr>
      <vt:lpstr>Corbel</vt:lpstr>
      <vt:lpstr>Gill Sans</vt:lpstr>
      <vt:lpstr>Impact</vt:lpstr>
      <vt:lpstr>Noto Sans Symbols</vt:lpstr>
      <vt:lpstr>Times New Roman</vt:lpstr>
      <vt:lpstr>Verdana</vt:lpstr>
      <vt:lpstr>Солнцестояние</vt:lpstr>
      <vt:lpstr>4_Солнцестояние</vt:lpstr>
      <vt:lpstr>2_Солнцестояние</vt:lpstr>
      <vt:lpstr>1_Солнцестояние</vt:lpstr>
      <vt:lpstr>3_Солнцестояние</vt:lpstr>
      <vt:lpstr>5_Солнцестояние</vt:lpstr>
      <vt:lpstr>6_Солнцестояние</vt:lpstr>
      <vt:lpstr>Интеллектуальная  игра :  « Виды изображения поверхности земли»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Ориентирование по ягодам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Ориентирование по Солнцу</vt:lpstr>
      <vt:lpstr>Презентация PowerPoint</vt:lpstr>
      <vt:lpstr>Карты делят 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Интеллектуальная  игра :  « Виды изображения поверхности земли» </dc:title>
  <cp:lastModifiedBy>Пользователь Windows</cp:lastModifiedBy>
  <cp:revision>1</cp:revision>
  <dcterms:modified xsi:type="dcterms:W3CDTF">2021-11-08T13:55:23Z</dcterms:modified>
</cp:coreProperties>
</file>