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8" r:id="rId4"/>
    <p:sldId id="269" r:id="rId5"/>
    <p:sldId id="270" r:id="rId6"/>
    <p:sldId id="271" r:id="rId7"/>
    <p:sldId id="273" r:id="rId8"/>
    <p:sldId id="274" r:id="rId9"/>
    <p:sldId id="275" r:id="rId10"/>
    <p:sldId id="301" r:id="rId11"/>
    <p:sldId id="276" r:id="rId12"/>
    <p:sldId id="287" r:id="rId13"/>
    <p:sldId id="288" r:id="rId14"/>
    <p:sldId id="289" r:id="rId15"/>
    <p:sldId id="290" r:id="rId16"/>
    <p:sldId id="277" r:id="rId17"/>
    <p:sldId id="292" r:id="rId18"/>
    <p:sldId id="294" r:id="rId19"/>
    <p:sldId id="295" r:id="rId20"/>
    <p:sldId id="296" r:id="rId21"/>
    <p:sldId id="298" r:id="rId22"/>
    <p:sldId id="297" r:id="rId23"/>
    <p:sldId id="300" r:id="rId24"/>
    <p:sldId id="25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пн 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1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0469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95736" y="1340768"/>
            <a:ext cx="4968552" cy="1575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Логика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2 класс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2996952"/>
            <a:ext cx="5688632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Истинные и 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ложные 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суждения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100" dirty="0" smtClean="0">
                <a:solidFill>
                  <a:schemeClr val="bg1"/>
                </a:solidFill>
                <a:latin typeface="Comic Sans MS" pitchFamily="66" charset="0"/>
                <a:ea typeface="+mj-ea"/>
                <a:cs typeface="+mj-cs"/>
              </a:rPr>
              <a:t>Сабурова С.Л. </a:t>
            </a:r>
            <a:endParaRPr kumimoji="0" lang="ru-RU" sz="3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23728" y="3861048"/>
            <a:ext cx="4968552" cy="1791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0469" cy="6858000"/>
          </a:xfrm>
          <a:prstGeom prst="rect">
            <a:avLst/>
          </a:prstGeom>
          <a:noFill/>
        </p:spPr>
      </p:pic>
      <p:pic>
        <p:nvPicPr>
          <p:cNvPr id="13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56633" cy="6201650"/>
          </a:xfrm>
          <a:prstGeom prst="rect">
            <a:avLst/>
          </a:prstGeom>
          <a:noFill/>
        </p:spPr>
      </p:pic>
      <p:sp>
        <p:nvSpPr>
          <p:cNvPr id="14" name="Заголовок 20"/>
          <p:cNvSpPr>
            <a:spLocks noGrp="1"/>
          </p:cNvSpPr>
          <p:nvPr>
            <p:ph type="title"/>
          </p:nvPr>
        </p:nvSpPr>
        <p:spPr>
          <a:xfrm>
            <a:off x="2339752" y="1628800"/>
            <a:ext cx="452169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dirty="0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15" name="Заголовок 20"/>
          <p:cNvSpPr txBox="1">
            <a:spLocks/>
          </p:cNvSpPr>
          <p:nvPr/>
        </p:nvSpPr>
        <p:spPr>
          <a:xfrm>
            <a:off x="2195736" y="2564904"/>
            <a:ext cx="49685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Предлагаем занимательные задания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по развитию логического мышления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2" descr="http://www.ci.shorewood.mn.us/images/highlights/thumbs/hous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73016"/>
            <a:ext cx="2752001" cy="2693291"/>
          </a:xfrm>
          <a:prstGeom prst="rect">
            <a:avLst/>
          </a:prstGeom>
          <a:noFill/>
        </p:spPr>
      </p:pic>
      <p:pic>
        <p:nvPicPr>
          <p:cNvPr id="7" name="Picture 18" descr="http://3.bp.blogspot.com/-x4vsuRW2TyE/TlYhgd0wmZI/AAAAAAAAA8g/OQeDZSsyl_E/s1600/la-mimi-8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21088"/>
            <a:ext cx="2395956" cy="2170882"/>
          </a:xfrm>
          <a:prstGeom prst="rect">
            <a:avLst/>
          </a:prstGeom>
          <a:noFill/>
        </p:spPr>
      </p:pic>
      <p:pic>
        <p:nvPicPr>
          <p:cNvPr id="8" name="Picture 10" descr="http://wondersofdisney.yolasite.com/resources/mickeymouse/mickey/aviation/mickflyplan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692696"/>
            <a:ext cx="1872208" cy="168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4" descr="http://ramki-photoshop.narod.ru/fon/fon_22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256"/>
            <a:ext cx="9144000" cy="6876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За 2 минуты обведи в каждой строке квадраты с треугольником в левом нижнем углу. В колонке «1» запиши количество таких четырёхугольников на каждой строке.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196752"/>
            <a:ext cx="7272808" cy="5400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D:\Презентации\Математика\Умники и умницы 2 класс\Тетрадь 2 класс 2 часть\Image01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1E0E5"/>
              </a:clrFrom>
              <a:clrTo>
                <a:srgbClr val="E1E0E5">
                  <a:alpha val="0"/>
                </a:srgbClr>
              </a:clrTo>
            </a:clrChange>
          </a:blip>
          <a:srcRect l="22812" t="53817" r="9716" b="10210"/>
          <a:stretch>
            <a:fillRect/>
          </a:stretch>
        </p:blipFill>
        <p:spPr bwMode="auto">
          <a:xfrm>
            <a:off x="1115616" y="1196752"/>
            <a:ext cx="7200800" cy="54289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740352" y="1916832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740352" y="2492896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2339752" y="1916832"/>
            <a:ext cx="576064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563888" y="1916832"/>
            <a:ext cx="576064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7740352" y="3068960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740352" y="3645024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40352" y="4293096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740352" y="4869160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2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740352" y="5445224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0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740352" y="6021288"/>
            <a:ext cx="576064" cy="5543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1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7" name="Picture 46" descr="Disney Микки Маус Clipart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81128"/>
            <a:ext cx="1403648" cy="2057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Запомни изображения и зарисуй их как можно точнее.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12" descr="http://jollyrogerproject.com/uploads/posts/2013-02/thumbs/1362046484_ynmpoftf0jd5uk9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1048"/>
            <a:ext cx="2377322" cy="2420115"/>
          </a:xfrm>
          <a:prstGeom prst="rect">
            <a:avLst/>
          </a:prstGeom>
          <a:noFill/>
        </p:spPr>
      </p:pic>
      <p:pic>
        <p:nvPicPr>
          <p:cNvPr id="6" name="Picture 18" descr="http://s40.radikal.ru/i088/1303/e4/7176a6dac97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27776" y="3573016"/>
            <a:ext cx="2016224" cy="2568477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9991" t="54236" r="47506" b="3908"/>
          <a:stretch>
            <a:fillRect/>
          </a:stretch>
        </p:blipFill>
        <p:spPr bwMode="auto">
          <a:xfrm>
            <a:off x="899592" y="908720"/>
            <a:ext cx="20882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5425" t="54236" b="3908"/>
          <a:stretch>
            <a:fillRect/>
          </a:stretch>
        </p:blipFill>
        <p:spPr bwMode="auto">
          <a:xfrm>
            <a:off x="3491880" y="980728"/>
            <a:ext cx="219005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Запомни изображения и зарисуй их как можно точнее.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12" descr="http://jollyrogerproject.com/uploads/posts/2013-02/thumbs/1362046484_ynmpoftf0jd5uk9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1048"/>
            <a:ext cx="2377322" cy="2420115"/>
          </a:xfrm>
          <a:prstGeom prst="rect">
            <a:avLst/>
          </a:prstGeom>
          <a:noFill/>
        </p:spPr>
      </p:pic>
      <p:pic>
        <p:nvPicPr>
          <p:cNvPr id="6" name="Picture 18" descr="http://s40.radikal.ru/i088/1303/e4/7176a6dac97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27776" y="3573016"/>
            <a:ext cx="2016224" cy="2568477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907" t="54120" r="51323" b="5499"/>
          <a:stretch>
            <a:fillRect/>
          </a:stretch>
        </p:blipFill>
        <p:spPr bwMode="auto">
          <a:xfrm>
            <a:off x="1331640" y="980728"/>
            <a:ext cx="18002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231" t="62984" b="13378"/>
          <a:stretch>
            <a:fillRect/>
          </a:stretch>
        </p:blipFill>
        <p:spPr bwMode="auto">
          <a:xfrm>
            <a:off x="3779912" y="1340768"/>
            <a:ext cx="2459369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Запомни изображения и зарисуй их как можно точнее.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12" descr="http://jollyrogerproject.com/uploads/posts/2013-02/thumbs/1362046484_ynmpoftf0jd5uk9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1048"/>
            <a:ext cx="2377322" cy="2420115"/>
          </a:xfrm>
          <a:prstGeom prst="rect">
            <a:avLst/>
          </a:prstGeom>
          <a:noFill/>
        </p:spPr>
      </p:pic>
      <p:pic>
        <p:nvPicPr>
          <p:cNvPr id="6" name="Picture 18" descr="http://s40.radikal.ru/i088/1303/e4/7176a6dac97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27776" y="3573016"/>
            <a:ext cx="2016224" cy="2568477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</a:blip>
          <a:srcRect l="8517" t="55685" b="6131"/>
          <a:stretch>
            <a:fillRect/>
          </a:stretch>
        </p:blipFill>
        <p:spPr bwMode="auto">
          <a:xfrm>
            <a:off x="683568" y="836712"/>
            <a:ext cx="528533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620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Проверь.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12" descr="http://jollyrogerproject.com/uploads/posts/2013-02/thumbs/1362046484_ynmpoftf0jd5uk9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61048"/>
            <a:ext cx="2377322" cy="2420115"/>
          </a:xfrm>
          <a:prstGeom prst="rect">
            <a:avLst/>
          </a:prstGeom>
          <a:noFill/>
        </p:spPr>
      </p:pic>
      <p:pic>
        <p:nvPicPr>
          <p:cNvPr id="6" name="Picture 18" descr="http://s40.radikal.ru/i088/1303/e4/7176a6dac97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127776" y="3573016"/>
            <a:ext cx="2016224" cy="2568477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9991" t="54236" r="47506" b="3908"/>
          <a:stretch>
            <a:fillRect/>
          </a:stretch>
        </p:blipFill>
        <p:spPr bwMode="auto">
          <a:xfrm>
            <a:off x="611560" y="620688"/>
            <a:ext cx="1368152" cy="179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l="55425" t="54236" b="3908"/>
          <a:stretch>
            <a:fillRect/>
          </a:stretch>
        </p:blipFill>
        <p:spPr bwMode="auto">
          <a:xfrm>
            <a:off x="2051720" y="692696"/>
            <a:ext cx="144082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907" t="54120" r="51323" b="5499"/>
          <a:stretch>
            <a:fillRect/>
          </a:stretch>
        </p:blipFill>
        <p:spPr bwMode="auto">
          <a:xfrm>
            <a:off x="3491880" y="692696"/>
            <a:ext cx="1008112" cy="1653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5231" t="62984" b="13378"/>
          <a:stretch>
            <a:fillRect/>
          </a:stretch>
        </p:blipFill>
        <p:spPr bwMode="auto">
          <a:xfrm>
            <a:off x="4716016" y="764704"/>
            <a:ext cx="2027321" cy="142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517" t="55685" b="6131"/>
          <a:stretch>
            <a:fillRect/>
          </a:stretch>
        </p:blipFill>
        <p:spPr bwMode="auto">
          <a:xfrm>
            <a:off x="2267744" y="2708920"/>
            <a:ext cx="2952328" cy="164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http://img1.liveinternet.ru/images/foto/b/2/apps/1/442/1442345_8b05936061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Запиши, какие ты запомнил пословицы или поговорки, в которых упоминаются числа 1, 2, 3, 4, 7, 100.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1124744"/>
            <a:ext cx="6624736" cy="28083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Семь бед – один ответ.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Два сапога – пара.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 все четыре стороны.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Лучше один раз увидеть, чем сто раз услышать.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Обещанного три года ждут.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 свои пять пальцев.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 трусливого десятка.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7" name="Picture 34" descr="http://disney-clipart.com/Pluto/character/Pluto-Mickey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050632"/>
            <a:ext cx="4214121" cy="2807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1.liveinternet.ru/images/foto/b/2/apps/1/442/1442345_8b05936061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88832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 числа на группы. Запиши их группами.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7560840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20м,    9кг,    15л,    47см,    3ч,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100кг,    86дм,    20мин,   61см,   12мин,    99м,    20л,    73ч.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http://www.korni.net.ua/images/userfiles/images/%D0%9C%D0%B8%D0%BA%D0%BA%D0%B8%20%D0%B8%20%D0%9C%D0%B8%D0%BD%D0%B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221088"/>
            <a:ext cx="2088232" cy="21926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03648" y="3068960"/>
            <a:ext cx="7560840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20</a:t>
            </a:r>
            <a:r>
              <a:rPr lang="ru-RU" sz="4400" b="1" dirty="0" smtClean="0">
                <a:solidFill>
                  <a:srgbClr val="0070C0"/>
                </a:solidFill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</a:rPr>
              <a:t>, 47</a:t>
            </a:r>
            <a:r>
              <a:rPr lang="ru-RU" sz="4400" b="1" dirty="0" smtClean="0">
                <a:solidFill>
                  <a:srgbClr val="0070C0"/>
                </a:solidFill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</a:rPr>
              <a:t>, 86</a:t>
            </a:r>
            <a:r>
              <a:rPr lang="ru-RU" sz="4400" b="1" dirty="0" smtClean="0">
                <a:solidFill>
                  <a:srgbClr val="0070C0"/>
                </a:solidFill>
              </a:rPr>
              <a:t>дм</a:t>
            </a:r>
            <a:r>
              <a:rPr lang="ru-RU" sz="4400" b="1" dirty="0" smtClean="0">
                <a:solidFill>
                  <a:schemeClr val="tx1"/>
                </a:solidFill>
              </a:rPr>
              <a:t>, 61</a:t>
            </a:r>
            <a:r>
              <a:rPr lang="ru-RU" sz="4400" b="1" dirty="0" smtClean="0">
                <a:solidFill>
                  <a:srgbClr val="0070C0"/>
                </a:solidFill>
              </a:rPr>
              <a:t>см</a:t>
            </a:r>
            <a:r>
              <a:rPr lang="ru-RU" sz="4400" b="1" dirty="0" smtClean="0">
                <a:solidFill>
                  <a:schemeClr val="tx1"/>
                </a:solidFill>
              </a:rPr>
              <a:t>, 99</a:t>
            </a:r>
            <a:r>
              <a:rPr lang="ru-RU" sz="4400" b="1" dirty="0" smtClean="0">
                <a:solidFill>
                  <a:srgbClr val="0070C0"/>
                </a:solidFill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</a:rPr>
              <a:t>.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1.liveinternet.ru/images/foto/b/2/apps/1/442/1442345_8b05936061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88832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 числа на группы. Запиши их группами.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7560840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20м,    9кг,    15л,    47см,    3ч,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100кг,    86дм,    20мин,   61см,   12мин,    99м,    20л,    73ч.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http://www.korni.net.ua/images/userfiles/images/%D0%9C%D0%B8%D0%BA%D0%BA%D0%B8%20%D0%B8%20%D0%9C%D0%B8%D0%BD%D0%B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221088"/>
            <a:ext cx="2088232" cy="21926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427984" y="3284984"/>
            <a:ext cx="3384376" cy="8640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9</a:t>
            </a:r>
            <a:r>
              <a:rPr lang="ru-RU" sz="4400" b="1" dirty="0" smtClean="0">
                <a:solidFill>
                  <a:srgbClr val="00B050"/>
                </a:solidFill>
              </a:rPr>
              <a:t>кг</a:t>
            </a:r>
            <a:r>
              <a:rPr lang="ru-RU" sz="4400" b="1" dirty="0" smtClean="0">
                <a:solidFill>
                  <a:schemeClr val="tx1"/>
                </a:solidFill>
              </a:rPr>
              <a:t>,    100</a:t>
            </a:r>
            <a:r>
              <a:rPr lang="ru-RU" sz="4400" b="1" dirty="0" smtClean="0">
                <a:solidFill>
                  <a:srgbClr val="00B050"/>
                </a:solidFill>
              </a:rPr>
              <a:t>кг</a:t>
            </a:r>
            <a:r>
              <a:rPr lang="ru-RU" sz="4400" b="1" dirty="0" smtClean="0">
                <a:solidFill>
                  <a:schemeClr val="tx1"/>
                </a:solidFill>
              </a:rPr>
              <a:t>.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4581128"/>
            <a:ext cx="2736304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15</a:t>
            </a:r>
            <a:r>
              <a:rPr lang="ru-RU" sz="4400" b="1" dirty="0" smtClean="0">
                <a:solidFill>
                  <a:srgbClr val="0070C0"/>
                </a:solidFill>
              </a:rPr>
              <a:t>л</a:t>
            </a:r>
            <a:r>
              <a:rPr lang="ru-RU" sz="4400" b="1" dirty="0" smtClean="0">
                <a:solidFill>
                  <a:schemeClr val="tx1"/>
                </a:solidFill>
              </a:rPr>
              <a:t>,   20</a:t>
            </a:r>
            <a:r>
              <a:rPr lang="ru-RU" sz="4400" b="1" dirty="0" smtClean="0">
                <a:solidFill>
                  <a:srgbClr val="0070C0"/>
                </a:solidFill>
              </a:rPr>
              <a:t>л</a:t>
            </a:r>
            <a:r>
              <a:rPr lang="ru-RU" sz="4400" b="1" dirty="0" smtClean="0">
                <a:solidFill>
                  <a:schemeClr val="tx1"/>
                </a:solidFill>
              </a:rPr>
              <a:t>.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img1.liveinternet.ru/images/foto/b/2/apps/1/442/1442345_8b05936061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88832" cy="64807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 числа на группы. Запиши их группами.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80728"/>
            <a:ext cx="7560840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20м,    9кг,    15л,    47см,    3ч,</a:t>
            </a:r>
          </a:p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100кг,    86дм,    20мин,   61см,   12мин,    99м,    20л,    73ч.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6" name="Picture 4" descr="http://www.korni.net.ua/images/userfiles/images/%D0%9C%D0%B8%D0%BA%D0%BA%D0%B8%20%D0%B8%20%D0%9C%D0%B8%D0%BD%D0%B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221088"/>
            <a:ext cx="2088232" cy="219264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95736" y="3284984"/>
            <a:ext cx="6624736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3ч,   20мин,   12мин,  73ч.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/>
          <a:lstStyle/>
          <a:p>
            <a:r>
              <a:rPr lang="ru-RU" dirty="0" smtClean="0"/>
              <a:t>Составь истинное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1052736"/>
            <a:ext cx="3528392" cy="1872208"/>
          </a:xfrm>
          <a:prstGeom prst="cloudCallout">
            <a:avLst>
              <a:gd name="adj1" fmla="val -8922"/>
              <a:gd name="adj2" fmla="val 814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Сколько букв в русском алфавите?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572000" y="908720"/>
            <a:ext cx="3816424" cy="1584176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 русском алфавите 33 буквы.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030" name="Picture 6" descr="http://azhit.net/uploads/posts/2014-02/p5qfd10ltm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5616" y="3144426"/>
            <a:ext cx="2448272" cy="3433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Вставь нужную фигуру из шести пронумерованных.</a:t>
            </a:r>
            <a:endParaRPr lang="ru-RU" sz="2400" b="1" dirty="0"/>
          </a:p>
        </p:txBody>
      </p:sp>
      <p:pic>
        <p:nvPicPr>
          <p:cNvPr id="4" name="Picture 3" descr="D:\Презентации\Математика\Умники и умницы 2 класс\Тетрадь 2 класс 2 часть\Image01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0EFF5"/>
              </a:clrFrom>
              <a:clrTo>
                <a:srgbClr val="F0EFF5">
                  <a:alpha val="0"/>
                </a:srgbClr>
              </a:clrTo>
            </a:clrChange>
          </a:blip>
          <a:srcRect l="22211" t="23373" r="51772" b="65730"/>
          <a:stretch>
            <a:fillRect/>
          </a:stretch>
        </p:blipFill>
        <p:spPr bwMode="auto">
          <a:xfrm>
            <a:off x="467544" y="764704"/>
            <a:ext cx="4133259" cy="2448272"/>
          </a:xfrm>
          <a:prstGeom prst="rect">
            <a:avLst/>
          </a:prstGeom>
          <a:noFill/>
        </p:spPr>
      </p:pic>
      <p:pic>
        <p:nvPicPr>
          <p:cNvPr id="5" name="Picture 3" descr="D:\Презентации\Математика\Умники и умницы 2 класс\Тетрадь 2 класс 2 часть\Image01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6F5FA"/>
              </a:clrFrom>
              <a:clrTo>
                <a:srgbClr val="F6F5FA">
                  <a:alpha val="0"/>
                </a:srgbClr>
              </a:clrTo>
            </a:clrChange>
          </a:blip>
          <a:srcRect l="57747" t="24718" r="13115" b="67204"/>
          <a:stretch>
            <a:fillRect/>
          </a:stretch>
        </p:blipFill>
        <p:spPr bwMode="auto">
          <a:xfrm>
            <a:off x="1619672" y="3429000"/>
            <a:ext cx="3857428" cy="1512168"/>
          </a:xfrm>
          <a:prstGeom prst="rect">
            <a:avLst/>
          </a:prstGeom>
          <a:noFill/>
        </p:spPr>
      </p:pic>
      <p:pic>
        <p:nvPicPr>
          <p:cNvPr id="6" name="Picture 10" descr="http://wondersofdisney.yolasite.com/resources/mickeymouse/mickey/aviation/mickflyplan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932040" y="836712"/>
            <a:ext cx="2393408" cy="1872208"/>
          </a:xfrm>
          <a:prstGeom prst="rect">
            <a:avLst/>
          </a:prstGeom>
          <a:noFill/>
        </p:spPr>
      </p:pic>
      <p:pic>
        <p:nvPicPr>
          <p:cNvPr id="7" name="Picture 26" descr="Минни Маус (подружка Микки Мауса) - векторный сток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509120"/>
            <a:ext cx="1008112" cy="14516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7704" y="2492896"/>
            <a:ext cx="1152128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4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uskid.ru/uploads/posts/2008-11/1227878555_03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212976"/>
            <a:ext cx="2287369" cy="2448272"/>
          </a:xfrm>
          <a:prstGeom prst="rect">
            <a:avLst/>
          </a:prstGeom>
          <a:noFill/>
        </p:spPr>
      </p:pic>
      <p:pic>
        <p:nvPicPr>
          <p:cNvPr id="1032" name="Picture 8" descr="http://razumniki.ru/images/articles/kladovaya/razukrashki_tri_porosenka9.gif"/>
          <p:cNvPicPr>
            <a:picLocks noChangeAspect="1" noChangeArrowheads="1"/>
          </p:cNvPicPr>
          <p:nvPr/>
        </p:nvPicPr>
        <p:blipFill>
          <a:blip r:embed="rId3" cstate="print"/>
          <a:srcRect l="6518" t="2400" r="2226"/>
          <a:stretch>
            <a:fillRect/>
          </a:stretch>
        </p:blipFill>
        <p:spPr bwMode="auto">
          <a:xfrm>
            <a:off x="6228184" y="3068960"/>
            <a:ext cx="1834369" cy="2664296"/>
          </a:xfrm>
          <a:prstGeom prst="rect">
            <a:avLst/>
          </a:prstGeom>
          <a:noFill/>
        </p:spPr>
      </p:pic>
      <p:pic>
        <p:nvPicPr>
          <p:cNvPr id="1038" name="Picture 14" descr="http://razukrashki.com/uploads/raskraski/2014/07/22/1435/preview_svinka-khriu-i-bolshaia-konfieta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068960"/>
            <a:ext cx="1933258" cy="2736304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0" y="188640"/>
            <a:ext cx="9144000" cy="2074242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Поросята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Ниф-Ниф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Нуф-Нуф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Наф-Наф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нарядились в новые курточки жёлтого, сиреневого и оранжевого цветов и надели таких же цветов шапочки. У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Ниф-Нифа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курточка и шапочка оказались одного цвета.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Нуф-Нуф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никогда не носит одежду жёлтого цвета, а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Наф-Наф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надел сиреневую шапочку и курточку другого цвета. Как были одеты поросята?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3608" y="5877272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Ниф-Ниф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5877272"/>
            <a:ext cx="13696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Нуф-Нуф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5877272"/>
            <a:ext cx="14574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/>
              <a:t>Наф-Наф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sp>
        <p:nvSpPr>
          <p:cNvPr id="14" name="Полилиния 13"/>
          <p:cNvSpPr/>
          <p:nvPr/>
        </p:nvSpPr>
        <p:spPr>
          <a:xfrm>
            <a:off x="6966857" y="3279566"/>
            <a:ext cx="579361" cy="428221"/>
          </a:xfrm>
          <a:custGeom>
            <a:avLst/>
            <a:gdLst>
              <a:gd name="connsiteX0" fmla="*/ 239486 w 579361"/>
              <a:gd name="connsiteY0" fmla="*/ 7920 h 428221"/>
              <a:gd name="connsiteX1" fmla="*/ 185057 w 579361"/>
              <a:gd name="connsiteY1" fmla="*/ 18805 h 428221"/>
              <a:gd name="connsiteX2" fmla="*/ 119743 w 579361"/>
              <a:gd name="connsiteY2" fmla="*/ 84120 h 428221"/>
              <a:gd name="connsiteX3" fmla="*/ 65314 w 579361"/>
              <a:gd name="connsiteY3" fmla="*/ 138548 h 428221"/>
              <a:gd name="connsiteX4" fmla="*/ 32657 w 579361"/>
              <a:gd name="connsiteY4" fmla="*/ 171205 h 428221"/>
              <a:gd name="connsiteX5" fmla="*/ 10886 w 579361"/>
              <a:gd name="connsiteY5" fmla="*/ 203863 h 428221"/>
              <a:gd name="connsiteX6" fmla="*/ 0 w 579361"/>
              <a:gd name="connsiteY6" fmla="*/ 247405 h 428221"/>
              <a:gd name="connsiteX7" fmla="*/ 32657 w 579361"/>
              <a:gd name="connsiteY7" fmla="*/ 312720 h 428221"/>
              <a:gd name="connsiteX8" fmla="*/ 65314 w 579361"/>
              <a:gd name="connsiteY8" fmla="*/ 323605 h 428221"/>
              <a:gd name="connsiteX9" fmla="*/ 87086 w 579361"/>
              <a:gd name="connsiteY9" fmla="*/ 345377 h 428221"/>
              <a:gd name="connsiteX10" fmla="*/ 446314 w 579361"/>
              <a:gd name="connsiteY10" fmla="*/ 356263 h 428221"/>
              <a:gd name="connsiteX11" fmla="*/ 511629 w 579361"/>
              <a:gd name="connsiteY11" fmla="*/ 290948 h 428221"/>
              <a:gd name="connsiteX12" fmla="*/ 555172 w 579361"/>
              <a:gd name="connsiteY12" fmla="*/ 225634 h 428221"/>
              <a:gd name="connsiteX13" fmla="*/ 555172 w 579361"/>
              <a:gd name="connsiteY13" fmla="*/ 116777 h 428221"/>
              <a:gd name="connsiteX14" fmla="*/ 489857 w 579361"/>
              <a:gd name="connsiteY14" fmla="*/ 95005 h 428221"/>
              <a:gd name="connsiteX15" fmla="*/ 457200 w 579361"/>
              <a:gd name="connsiteY15" fmla="*/ 73234 h 428221"/>
              <a:gd name="connsiteX16" fmla="*/ 391886 w 579361"/>
              <a:gd name="connsiteY16" fmla="*/ 51463 h 428221"/>
              <a:gd name="connsiteX17" fmla="*/ 370114 w 579361"/>
              <a:gd name="connsiteY17" fmla="*/ 29691 h 428221"/>
              <a:gd name="connsiteX18" fmla="*/ 185057 w 579361"/>
              <a:gd name="connsiteY18" fmla="*/ 7920 h 428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79361" h="428221">
                <a:moveTo>
                  <a:pt x="239486" y="7920"/>
                </a:moveTo>
                <a:cubicBezTo>
                  <a:pt x="221343" y="11548"/>
                  <a:pt x="201231" y="9820"/>
                  <a:pt x="185057" y="18805"/>
                </a:cubicBezTo>
                <a:cubicBezTo>
                  <a:pt x="185050" y="18809"/>
                  <a:pt x="130631" y="73232"/>
                  <a:pt x="119743" y="84120"/>
                </a:cubicBezTo>
                <a:lnTo>
                  <a:pt x="65314" y="138548"/>
                </a:lnTo>
                <a:cubicBezTo>
                  <a:pt x="54428" y="149434"/>
                  <a:pt x="41196" y="158396"/>
                  <a:pt x="32657" y="171205"/>
                </a:cubicBezTo>
                <a:lnTo>
                  <a:pt x="10886" y="203863"/>
                </a:lnTo>
                <a:cubicBezTo>
                  <a:pt x="7257" y="218377"/>
                  <a:pt x="0" y="232444"/>
                  <a:pt x="0" y="247405"/>
                </a:cubicBezTo>
                <a:cubicBezTo>
                  <a:pt x="0" y="274015"/>
                  <a:pt x="9483" y="298815"/>
                  <a:pt x="32657" y="312720"/>
                </a:cubicBezTo>
                <a:cubicBezTo>
                  <a:pt x="42496" y="318624"/>
                  <a:pt x="54428" y="319977"/>
                  <a:pt x="65314" y="323605"/>
                </a:cubicBezTo>
                <a:cubicBezTo>
                  <a:pt x="72571" y="330862"/>
                  <a:pt x="79072" y="338966"/>
                  <a:pt x="87086" y="345377"/>
                </a:cubicBezTo>
                <a:cubicBezTo>
                  <a:pt x="190642" y="428221"/>
                  <a:pt x="270892" y="362110"/>
                  <a:pt x="446314" y="356263"/>
                </a:cubicBezTo>
                <a:cubicBezTo>
                  <a:pt x="490417" y="326861"/>
                  <a:pt x="476185" y="341583"/>
                  <a:pt x="511629" y="290948"/>
                </a:cubicBezTo>
                <a:cubicBezTo>
                  <a:pt x="526634" y="269512"/>
                  <a:pt x="555172" y="225634"/>
                  <a:pt x="555172" y="225634"/>
                </a:cubicBezTo>
                <a:cubicBezTo>
                  <a:pt x="560009" y="201445"/>
                  <a:pt x="579361" y="140966"/>
                  <a:pt x="555172" y="116777"/>
                </a:cubicBezTo>
                <a:cubicBezTo>
                  <a:pt x="538944" y="100549"/>
                  <a:pt x="508952" y="107735"/>
                  <a:pt x="489857" y="95005"/>
                </a:cubicBezTo>
                <a:cubicBezTo>
                  <a:pt x="478971" y="87748"/>
                  <a:pt x="469155" y="78547"/>
                  <a:pt x="457200" y="73234"/>
                </a:cubicBezTo>
                <a:cubicBezTo>
                  <a:pt x="436229" y="63914"/>
                  <a:pt x="391886" y="51463"/>
                  <a:pt x="391886" y="51463"/>
                </a:cubicBezTo>
                <a:cubicBezTo>
                  <a:pt x="384629" y="44206"/>
                  <a:pt x="379643" y="33503"/>
                  <a:pt x="370114" y="29691"/>
                </a:cubicBezTo>
                <a:cubicBezTo>
                  <a:pt x="295886" y="0"/>
                  <a:pt x="264340" y="7920"/>
                  <a:pt x="185057" y="7920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1262743" y="3211286"/>
            <a:ext cx="1240971" cy="422777"/>
          </a:xfrm>
          <a:custGeom>
            <a:avLst/>
            <a:gdLst>
              <a:gd name="connsiteX0" fmla="*/ 0 w 1240971"/>
              <a:gd name="connsiteY0" fmla="*/ 337457 h 422777"/>
              <a:gd name="connsiteX1" fmla="*/ 21771 w 1240971"/>
              <a:gd name="connsiteY1" fmla="*/ 304800 h 422777"/>
              <a:gd name="connsiteX2" fmla="*/ 43543 w 1240971"/>
              <a:gd name="connsiteY2" fmla="*/ 283028 h 422777"/>
              <a:gd name="connsiteX3" fmla="*/ 87086 w 1240971"/>
              <a:gd name="connsiteY3" fmla="*/ 217714 h 422777"/>
              <a:gd name="connsiteX4" fmla="*/ 108857 w 1240971"/>
              <a:gd name="connsiteY4" fmla="*/ 185057 h 422777"/>
              <a:gd name="connsiteX5" fmla="*/ 152400 w 1240971"/>
              <a:gd name="connsiteY5" fmla="*/ 141514 h 422777"/>
              <a:gd name="connsiteX6" fmla="*/ 185057 w 1240971"/>
              <a:gd name="connsiteY6" fmla="*/ 108857 h 422777"/>
              <a:gd name="connsiteX7" fmla="*/ 217714 w 1240971"/>
              <a:gd name="connsiteY7" fmla="*/ 87085 h 422777"/>
              <a:gd name="connsiteX8" fmla="*/ 239486 w 1240971"/>
              <a:gd name="connsiteY8" fmla="*/ 65314 h 422777"/>
              <a:gd name="connsiteX9" fmla="*/ 304800 w 1240971"/>
              <a:gd name="connsiteY9" fmla="*/ 21771 h 422777"/>
              <a:gd name="connsiteX10" fmla="*/ 337457 w 1240971"/>
              <a:gd name="connsiteY10" fmla="*/ 0 h 422777"/>
              <a:gd name="connsiteX11" fmla="*/ 446314 w 1240971"/>
              <a:gd name="connsiteY11" fmla="*/ 10885 h 422777"/>
              <a:gd name="connsiteX12" fmla="*/ 511628 w 1240971"/>
              <a:gd name="connsiteY12" fmla="*/ 32657 h 422777"/>
              <a:gd name="connsiteX13" fmla="*/ 587828 w 1240971"/>
              <a:gd name="connsiteY13" fmla="*/ 54428 h 422777"/>
              <a:gd name="connsiteX14" fmla="*/ 631371 w 1240971"/>
              <a:gd name="connsiteY14" fmla="*/ 108857 h 422777"/>
              <a:gd name="connsiteX15" fmla="*/ 653143 w 1240971"/>
              <a:gd name="connsiteY15" fmla="*/ 141514 h 422777"/>
              <a:gd name="connsiteX16" fmla="*/ 685800 w 1240971"/>
              <a:gd name="connsiteY16" fmla="*/ 152400 h 422777"/>
              <a:gd name="connsiteX17" fmla="*/ 718457 w 1240971"/>
              <a:gd name="connsiteY17" fmla="*/ 141514 h 422777"/>
              <a:gd name="connsiteX18" fmla="*/ 794657 w 1240971"/>
              <a:gd name="connsiteY18" fmla="*/ 97971 h 422777"/>
              <a:gd name="connsiteX19" fmla="*/ 914400 w 1240971"/>
              <a:gd name="connsiteY19" fmla="*/ 76200 h 422777"/>
              <a:gd name="connsiteX20" fmla="*/ 947057 w 1240971"/>
              <a:gd name="connsiteY20" fmla="*/ 65314 h 422777"/>
              <a:gd name="connsiteX21" fmla="*/ 1045028 w 1240971"/>
              <a:gd name="connsiteY21" fmla="*/ 43543 h 422777"/>
              <a:gd name="connsiteX22" fmla="*/ 1175657 w 1240971"/>
              <a:gd name="connsiteY22" fmla="*/ 54428 h 422777"/>
              <a:gd name="connsiteX23" fmla="*/ 1208314 w 1240971"/>
              <a:gd name="connsiteY23" fmla="*/ 65314 h 422777"/>
              <a:gd name="connsiteX24" fmla="*/ 1230086 w 1240971"/>
              <a:gd name="connsiteY24" fmla="*/ 130628 h 422777"/>
              <a:gd name="connsiteX25" fmla="*/ 1240971 w 1240971"/>
              <a:gd name="connsiteY25" fmla="*/ 163285 h 422777"/>
              <a:gd name="connsiteX26" fmla="*/ 1230086 w 1240971"/>
              <a:gd name="connsiteY26" fmla="*/ 195943 h 422777"/>
              <a:gd name="connsiteX27" fmla="*/ 1175657 w 1240971"/>
              <a:gd name="connsiteY27" fmla="*/ 239485 h 422777"/>
              <a:gd name="connsiteX28" fmla="*/ 1088571 w 1240971"/>
              <a:gd name="connsiteY28" fmla="*/ 228600 h 422777"/>
              <a:gd name="connsiteX29" fmla="*/ 1066800 w 1240971"/>
              <a:gd name="connsiteY29" fmla="*/ 206828 h 422777"/>
              <a:gd name="connsiteX30" fmla="*/ 1023257 w 1240971"/>
              <a:gd name="connsiteY30" fmla="*/ 195943 h 422777"/>
              <a:gd name="connsiteX31" fmla="*/ 1001486 w 1240971"/>
              <a:gd name="connsiteY31" fmla="*/ 174171 h 422777"/>
              <a:gd name="connsiteX32" fmla="*/ 903514 w 1240971"/>
              <a:gd name="connsiteY32" fmla="*/ 152400 h 422777"/>
              <a:gd name="connsiteX33" fmla="*/ 816428 w 1240971"/>
              <a:gd name="connsiteY33" fmla="*/ 163285 h 422777"/>
              <a:gd name="connsiteX34" fmla="*/ 783771 w 1240971"/>
              <a:gd name="connsiteY34" fmla="*/ 174171 h 422777"/>
              <a:gd name="connsiteX35" fmla="*/ 772886 w 1240971"/>
              <a:gd name="connsiteY35" fmla="*/ 206828 h 422777"/>
              <a:gd name="connsiteX36" fmla="*/ 751114 w 1240971"/>
              <a:gd name="connsiteY36" fmla="*/ 228600 h 422777"/>
              <a:gd name="connsiteX37" fmla="*/ 729343 w 1240971"/>
              <a:gd name="connsiteY37" fmla="*/ 272143 h 422777"/>
              <a:gd name="connsiteX38" fmla="*/ 489857 w 1240971"/>
              <a:gd name="connsiteY38" fmla="*/ 304800 h 422777"/>
              <a:gd name="connsiteX39" fmla="*/ 457200 w 1240971"/>
              <a:gd name="connsiteY39" fmla="*/ 315685 h 422777"/>
              <a:gd name="connsiteX40" fmla="*/ 370114 w 1240971"/>
              <a:gd name="connsiteY40" fmla="*/ 381000 h 422777"/>
              <a:gd name="connsiteX41" fmla="*/ 359228 w 1240971"/>
              <a:gd name="connsiteY41" fmla="*/ 413657 h 422777"/>
              <a:gd name="connsiteX42" fmla="*/ 424543 w 1240971"/>
              <a:gd name="connsiteY42" fmla="*/ 381000 h 422777"/>
              <a:gd name="connsiteX43" fmla="*/ 522514 w 1240971"/>
              <a:gd name="connsiteY43" fmla="*/ 359228 h 422777"/>
              <a:gd name="connsiteX44" fmla="*/ 587828 w 1240971"/>
              <a:gd name="connsiteY44" fmla="*/ 337457 h 422777"/>
              <a:gd name="connsiteX45" fmla="*/ 598714 w 1240971"/>
              <a:gd name="connsiteY45" fmla="*/ 304800 h 422777"/>
              <a:gd name="connsiteX46" fmla="*/ 576943 w 1240971"/>
              <a:gd name="connsiteY46" fmla="*/ 283028 h 422777"/>
              <a:gd name="connsiteX47" fmla="*/ 511628 w 1240971"/>
              <a:gd name="connsiteY47" fmla="*/ 304800 h 422777"/>
              <a:gd name="connsiteX48" fmla="*/ 435428 w 1240971"/>
              <a:gd name="connsiteY48" fmla="*/ 326571 h 422777"/>
              <a:gd name="connsiteX49" fmla="*/ 402771 w 1240971"/>
              <a:gd name="connsiteY49" fmla="*/ 348343 h 422777"/>
              <a:gd name="connsiteX50" fmla="*/ 381000 w 1240971"/>
              <a:gd name="connsiteY50" fmla="*/ 381000 h 422777"/>
              <a:gd name="connsiteX51" fmla="*/ 348343 w 1240971"/>
              <a:gd name="connsiteY51" fmla="*/ 391885 h 422777"/>
              <a:gd name="connsiteX52" fmla="*/ 326571 w 1240971"/>
              <a:gd name="connsiteY52" fmla="*/ 413657 h 422777"/>
              <a:gd name="connsiteX53" fmla="*/ 283028 w 1240971"/>
              <a:gd name="connsiteY53" fmla="*/ 359228 h 422777"/>
              <a:gd name="connsiteX54" fmla="*/ 272143 w 1240971"/>
              <a:gd name="connsiteY54" fmla="*/ 326571 h 422777"/>
              <a:gd name="connsiteX55" fmla="*/ 163286 w 1240971"/>
              <a:gd name="connsiteY55" fmla="*/ 239485 h 422777"/>
              <a:gd name="connsiteX56" fmla="*/ 141514 w 1240971"/>
              <a:gd name="connsiteY56" fmla="*/ 217714 h 422777"/>
              <a:gd name="connsiteX57" fmla="*/ 65314 w 1240971"/>
              <a:gd name="connsiteY57" fmla="*/ 261257 h 422777"/>
              <a:gd name="connsiteX58" fmla="*/ 21771 w 1240971"/>
              <a:gd name="connsiteY58" fmla="*/ 315685 h 422777"/>
              <a:gd name="connsiteX59" fmla="*/ 0 w 1240971"/>
              <a:gd name="connsiteY59" fmla="*/ 337457 h 422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240971" h="422777">
                <a:moveTo>
                  <a:pt x="0" y="337457"/>
                </a:moveTo>
                <a:cubicBezTo>
                  <a:pt x="0" y="335643"/>
                  <a:pt x="13598" y="315016"/>
                  <a:pt x="21771" y="304800"/>
                </a:cubicBezTo>
                <a:cubicBezTo>
                  <a:pt x="28182" y="296786"/>
                  <a:pt x="37385" y="291239"/>
                  <a:pt x="43543" y="283028"/>
                </a:cubicBezTo>
                <a:cubicBezTo>
                  <a:pt x="59243" y="262095"/>
                  <a:pt x="72572" y="239485"/>
                  <a:pt x="87086" y="217714"/>
                </a:cubicBezTo>
                <a:cubicBezTo>
                  <a:pt x="94343" y="206828"/>
                  <a:pt x="99606" y="194308"/>
                  <a:pt x="108857" y="185057"/>
                </a:cubicBezTo>
                <a:lnTo>
                  <a:pt x="152400" y="141514"/>
                </a:lnTo>
                <a:cubicBezTo>
                  <a:pt x="163286" y="130628"/>
                  <a:pt x="172248" y="117397"/>
                  <a:pt x="185057" y="108857"/>
                </a:cubicBezTo>
                <a:cubicBezTo>
                  <a:pt x="195943" y="101600"/>
                  <a:pt x="207498" y="95258"/>
                  <a:pt x="217714" y="87085"/>
                </a:cubicBezTo>
                <a:cubicBezTo>
                  <a:pt x="225728" y="80674"/>
                  <a:pt x="231275" y="71472"/>
                  <a:pt x="239486" y="65314"/>
                </a:cubicBezTo>
                <a:cubicBezTo>
                  <a:pt x="260419" y="49615"/>
                  <a:pt x="283029" y="36285"/>
                  <a:pt x="304800" y="21771"/>
                </a:cubicBezTo>
                <a:lnTo>
                  <a:pt x="337457" y="0"/>
                </a:lnTo>
                <a:cubicBezTo>
                  <a:pt x="373743" y="3628"/>
                  <a:pt x="410472" y="4165"/>
                  <a:pt x="446314" y="10885"/>
                </a:cubicBezTo>
                <a:cubicBezTo>
                  <a:pt x="468870" y="15114"/>
                  <a:pt x="489857" y="25400"/>
                  <a:pt x="511628" y="32657"/>
                </a:cubicBezTo>
                <a:cubicBezTo>
                  <a:pt x="558475" y="48273"/>
                  <a:pt x="533159" y="40761"/>
                  <a:pt x="587828" y="54428"/>
                </a:cubicBezTo>
                <a:cubicBezTo>
                  <a:pt x="654840" y="154943"/>
                  <a:pt x="569326" y="31300"/>
                  <a:pt x="631371" y="108857"/>
                </a:cubicBezTo>
                <a:cubicBezTo>
                  <a:pt x="639544" y="119073"/>
                  <a:pt x="642927" y="133341"/>
                  <a:pt x="653143" y="141514"/>
                </a:cubicBezTo>
                <a:cubicBezTo>
                  <a:pt x="662103" y="148682"/>
                  <a:pt x="674914" y="148771"/>
                  <a:pt x="685800" y="152400"/>
                </a:cubicBezTo>
                <a:cubicBezTo>
                  <a:pt x="696686" y="148771"/>
                  <a:pt x="708194" y="146646"/>
                  <a:pt x="718457" y="141514"/>
                </a:cubicBezTo>
                <a:cubicBezTo>
                  <a:pt x="766233" y="117626"/>
                  <a:pt x="737408" y="117055"/>
                  <a:pt x="794657" y="97971"/>
                </a:cubicBezTo>
                <a:cubicBezTo>
                  <a:pt x="809876" y="92898"/>
                  <a:pt x="903427" y="78029"/>
                  <a:pt x="914400" y="76200"/>
                </a:cubicBezTo>
                <a:cubicBezTo>
                  <a:pt x="925286" y="72571"/>
                  <a:pt x="935856" y="67803"/>
                  <a:pt x="947057" y="65314"/>
                </a:cubicBezTo>
                <a:cubicBezTo>
                  <a:pt x="1062016" y="39767"/>
                  <a:pt x="971507" y="68049"/>
                  <a:pt x="1045028" y="43543"/>
                </a:cubicBezTo>
                <a:cubicBezTo>
                  <a:pt x="1088571" y="47171"/>
                  <a:pt x="1132346" y="48653"/>
                  <a:pt x="1175657" y="54428"/>
                </a:cubicBezTo>
                <a:cubicBezTo>
                  <a:pt x="1187031" y="55944"/>
                  <a:pt x="1201645" y="55977"/>
                  <a:pt x="1208314" y="65314"/>
                </a:cubicBezTo>
                <a:cubicBezTo>
                  <a:pt x="1221653" y="83988"/>
                  <a:pt x="1222829" y="108857"/>
                  <a:pt x="1230086" y="130628"/>
                </a:cubicBezTo>
                <a:lnTo>
                  <a:pt x="1240971" y="163285"/>
                </a:lnTo>
                <a:cubicBezTo>
                  <a:pt x="1237343" y="174171"/>
                  <a:pt x="1235990" y="186103"/>
                  <a:pt x="1230086" y="195943"/>
                </a:cubicBezTo>
                <a:cubicBezTo>
                  <a:pt x="1219746" y="213176"/>
                  <a:pt x="1190487" y="229598"/>
                  <a:pt x="1175657" y="239485"/>
                </a:cubicBezTo>
                <a:cubicBezTo>
                  <a:pt x="1146628" y="235857"/>
                  <a:pt x="1116592" y="237006"/>
                  <a:pt x="1088571" y="228600"/>
                </a:cubicBezTo>
                <a:cubicBezTo>
                  <a:pt x="1078741" y="225651"/>
                  <a:pt x="1075980" y="211418"/>
                  <a:pt x="1066800" y="206828"/>
                </a:cubicBezTo>
                <a:cubicBezTo>
                  <a:pt x="1053419" y="200137"/>
                  <a:pt x="1037771" y="199571"/>
                  <a:pt x="1023257" y="195943"/>
                </a:cubicBezTo>
                <a:cubicBezTo>
                  <a:pt x="1016000" y="188686"/>
                  <a:pt x="1010666" y="178761"/>
                  <a:pt x="1001486" y="174171"/>
                </a:cubicBezTo>
                <a:cubicBezTo>
                  <a:pt x="991234" y="169045"/>
                  <a:pt x="909244" y="153546"/>
                  <a:pt x="903514" y="152400"/>
                </a:cubicBezTo>
                <a:cubicBezTo>
                  <a:pt x="874485" y="156028"/>
                  <a:pt x="845211" y="158052"/>
                  <a:pt x="816428" y="163285"/>
                </a:cubicBezTo>
                <a:cubicBezTo>
                  <a:pt x="805139" y="165338"/>
                  <a:pt x="791885" y="166057"/>
                  <a:pt x="783771" y="174171"/>
                </a:cubicBezTo>
                <a:cubicBezTo>
                  <a:pt x="775657" y="182285"/>
                  <a:pt x="778789" y="196989"/>
                  <a:pt x="772886" y="206828"/>
                </a:cubicBezTo>
                <a:cubicBezTo>
                  <a:pt x="767606" y="215629"/>
                  <a:pt x="758371" y="221343"/>
                  <a:pt x="751114" y="228600"/>
                </a:cubicBezTo>
                <a:cubicBezTo>
                  <a:pt x="743857" y="243114"/>
                  <a:pt x="742325" y="262407"/>
                  <a:pt x="729343" y="272143"/>
                </a:cubicBezTo>
                <a:cubicBezTo>
                  <a:pt x="681875" y="307744"/>
                  <a:pt x="501816" y="304053"/>
                  <a:pt x="489857" y="304800"/>
                </a:cubicBezTo>
                <a:cubicBezTo>
                  <a:pt x="478971" y="308428"/>
                  <a:pt x="467230" y="310113"/>
                  <a:pt x="457200" y="315685"/>
                </a:cubicBezTo>
                <a:cubicBezTo>
                  <a:pt x="401811" y="346456"/>
                  <a:pt x="403145" y="347969"/>
                  <a:pt x="370114" y="381000"/>
                </a:cubicBezTo>
                <a:cubicBezTo>
                  <a:pt x="366485" y="391886"/>
                  <a:pt x="351114" y="405543"/>
                  <a:pt x="359228" y="413657"/>
                </a:cubicBezTo>
                <a:cubicBezTo>
                  <a:pt x="368349" y="422777"/>
                  <a:pt x="423325" y="381609"/>
                  <a:pt x="424543" y="381000"/>
                </a:cubicBezTo>
                <a:cubicBezTo>
                  <a:pt x="455689" y="365427"/>
                  <a:pt x="489064" y="367591"/>
                  <a:pt x="522514" y="359228"/>
                </a:cubicBezTo>
                <a:cubicBezTo>
                  <a:pt x="544778" y="353662"/>
                  <a:pt x="587828" y="337457"/>
                  <a:pt x="587828" y="337457"/>
                </a:cubicBezTo>
                <a:cubicBezTo>
                  <a:pt x="591457" y="326571"/>
                  <a:pt x="600964" y="316052"/>
                  <a:pt x="598714" y="304800"/>
                </a:cubicBezTo>
                <a:cubicBezTo>
                  <a:pt x="596701" y="294736"/>
                  <a:pt x="587206" y="283028"/>
                  <a:pt x="576943" y="283028"/>
                </a:cubicBezTo>
                <a:cubicBezTo>
                  <a:pt x="553994" y="283028"/>
                  <a:pt x="533400" y="297543"/>
                  <a:pt x="511628" y="304800"/>
                </a:cubicBezTo>
                <a:cubicBezTo>
                  <a:pt x="464787" y="320413"/>
                  <a:pt x="490090" y="312905"/>
                  <a:pt x="435428" y="326571"/>
                </a:cubicBezTo>
                <a:cubicBezTo>
                  <a:pt x="424542" y="333828"/>
                  <a:pt x="412022" y="339092"/>
                  <a:pt x="402771" y="348343"/>
                </a:cubicBezTo>
                <a:cubicBezTo>
                  <a:pt x="393520" y="357594"/>
                  <a:pt x="391216" y="372827"/>
                  <a:pt x="381000" y="381000"/>
                </a:cubicBezTo>
                <a:cubicBezTo>
                  <a:pt x="372040" y="388168"/>
                  <a:pt x="359229" y="388257"/>
                  <a:pt x="348343" y="391885"/>
                </a:cubicBezTo>
                <a:cubicBezTo>
                  <a:pt x="341086" y="399142"/>
                  <a:pt x="336834" y="413657"/>
                  <a:pt x="326571" y="413657"/>
                </a:cubicBezTo>
                <a:cubicBezTo>
                  <a:pt x="316232" y="413657"/>
                  <a:pt x="284127" y="360877"/>
                  <a:pt x="283028" y="359228"/>
                </a:cubicBezTo>
                <a:cubicBezTo>
                  <a:pt x="279400" y="348342"/>
                  <a:pt x="278812" y="335908"/>
                  <a:pt x="272143" y="326571"/>
                </a:cubicBezTo>
                <a:cubicBezTo>
                  <a:pt x="218290" y="251176"/>
                  <a:pt x="235236" y="311432"/>
                  <a:pt x="163286" y="239485"/>
                </a:cubicBezTo>
                <a:lnTo>
                  <a:pt x="141514" y="217714"/>
                </a:lnTo>
                <a:cubicBezTo>
                  <a:pt x="104150" y="230169"/>
                  <a:pt x="98265" y="228306"/>
                  <a:pt x="65314" y="261257"/>
                </a:cubicBezTo>
                <a:cubicBezTo>
                  <a:pt x="36195" y="290376"/>
                  <a:pt x="54093" y="294137"/>
                  <a:pt x="21771" y="315685"/>
                </a:cubicBezTo>
                <a:cubicBezTo>
                  <a:pt x="18752" y="317698"/>
                  <a:pt x="0" y="339271"/>
                  <a:pt x="0" y="337457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1025898" y="4449414"/>
            <a:ext cx="1101202" cy="1053568"/>
          </a:xfrm>
          <a:custGeom>
            <a:avLst/>
            <a:gdLst>
              <a:gd name="connsiteX0" fmla="*/ 911759 w 1101202"/>
              <a:gd name="connsiteY0" fmla="*/ 209672 h 1053568"/>
              <a:gd name="connsiteX1" fmla="*/ 922645 w 1101202"/>
              <a:gd name="connsiteY1" fmla="*/ 177015 h 1053568"/>
              <a:gd name="connsiteX2" fmla="*/ 933531 w 1101202"/>
              <a:gd name="connsiteY2" fmla="*/ 57272 h 1053568"/>
              <a:gd name="connsiteX3" fmla="*/ 966188 w 1101202"/>
              <a:gd name="connsiteY3" fmla="*/ 89929 h 1053568"/>
              <a:gd name="connsiteX4" fmla="*/ 987959 w 1101202"/>
              <a:gd name="connsiteY4" fmla="*/ 264100 h 1053568"/>
              <a:gd name="connsiteX5" fmla="*/ 998845 w 1101202"/>
              <a:gd name="connsiteY5" fmla="*/ 307643 h 1053568"/>
              <a:gd name="connsiteX6" fmla="*/ 1009731 w 1101202"/>
              <a:gd name="connsiteY6" fmla="*/ 394729 h 1053568"/>
              <a:gd name="connsiteX7" fmla="*/ 998845 w 1101202"/>
              <a:gd name="connsiteY7" fmla="*/ 568900 h 1053568"/>
              <a:gd name="connsiteX8" fmla="*/ 987959 w 1101202"/>
              <a:gd name="connsiteY8" fmla="*/ 612443 h 1053568"/>
              <a:gd name="connsiteX9" fmla="*/ 1020616 w 1101202"/>
              <a:gd name="connsiteY9" fmla="*/ 623329 h 1053568"/>
              <a:gd name="connsiteX10" fmla="*/ 1042388 w 1101202"/>
              <a:gd name="connsiteY10" fmla="*/ 655986 h 1053568"/>
              <a:gd name="connsiteX11" fmla="*/ 1075045 w 1101202"/>
              <a:gd name="connsiteY11" fmla="*/ 688643 h 1053568"/>
              <a:gd name="connsiteX12" fmla="*/ 1096816 w 1101202"/>
              <a:gd name="connsiteY12" fmla="*/ 753957 h 1053568"/>
              <a:gd name="connsiteX13" fmla="*/ 1075045 w 1101202"/>
              <a:gd name="connsiteY13" fmla="*/ 917243 h 1053568"/>
              <a:gd name="connsiteX14" fmla="*/ 1064159 w 1101202"/>
              <a:gd name="connsiteY14" fmla="*/ 960786 h 1053568"/>
              <a:gd name="connsiteX15" fmla="*/ 977073 w 1101202"/>
              <a:gd name="connsiteY15" fmla="*/ 982557 h 1053568"/>
              <a:gd name="connsiteX16" fmla="*/ 802902 w 1101202"/>
              <a:gd name="connsiteY16" fmla="*/ 960786 h 1053568"/>
              <a:gd name="connsiteX17" fmla="*/ 792016 w 1101202"/>
              <a:gd name="connsiteY17" fmla="*/ 906357 h 1053568"/>
              <a:gd name="connsiteX18" fmla="*/ 770245 w 1101202"/>
              <a:gd name="connsiteY18" fmla="*/ 851929 h 1053568"/>
              <a:gd name="connsiteX19" fmla="*/ 737588 w 1101202"/>
              <a:gd name="connsiteY19" fmla="*/ 797500 h 1053568"/>
              <a:gd name="connsiteX20" fmla="*/ 704931 w 1101202"/>
              <a:gd name="connsiteY20" fmla="*/ 786615 h 1053568"/>
              <a:gd name="connsiteX21" fmla="*/ 617845 w 1101202"/>
              <a:gd name="connsiteY21" fmla="*/ 797500 h 1053568"/>
              <a:gd name="connsiteX22" fmla="*/ 585188 w 1101202"/>
              <a:gd name="connsiteY22" fmla="*/ 808386 h 1053568"/>
              <a:gd name="connsiteX23" fmla="*/ 574302 w 1101202"/>
              <a:gd name="connsiteY23" fmla="*/ 841043 h 1053568"/>
              <a:gd name="connsiteX24" fmla="*/ 498102 w 1101202"/>
              <a:gd name="connsiteY24" fmla="*/ 906357 h 1053568"/>
              <a:gd name="connsiteX25" fmla="*/ 476331 w 1101202"/>
              <a:gd name="connsiteY25" fmla="*/ 928129 h 1053568"/>
              <a:gd name="connsiteX26" fmla="*/ 400131 w 1101202"/>
              <a:gd name="connsiteY26" fmla="*/ 949900 h 1053568"/>
              <a:gd name="connsiteX27" fmla="*/ 345702 w 1101202"/>
              <a:gd name="connsiteY27" fmla="*/ 1004329 h 1053568"/>
              <a:gd name="connsiteX28" fmla="*/ 291273 w 1101202"/>
              <a:gd name="connsiteY28" fmla="*/ 1047872 h 1053568"/>
              <a:gd name="connsiteX29" fmla="*/ 204188 w 1101202"/>
              <a:gd name="connsiteY29" fmla="*/ 1036986 h 1053568"/>
              <a:gd name="connsiteX30" fmla="*/ 182416 w 1101202"/>
              <a:gd name="connsiteY30" fmla="*/ 1015215 h 1053568"/>
              <a:gd name="connsiteX31" fmla="*/ 138873 w 1101202"/>
              <a:gd name="connsiteY31" fmla="*/ 982557 h 1053568"/>
              <a:gd name="connsiteX32" fmla="*/ 19131 w 1101202"/>
              <a:gd name="connsiteY32" fmla="*/ 960786 h 1053568"/>
              <a:gd name="connsiteX33" fmla="*/ 40902 w 1101202"/>
              <a:gd name="connsiteY33" fmla="*/ 895472 h 1053568"/>
              <a:gd name="connsiteX34" fmla="*/ 62673 w 1101202"/>
              <a:gd name="connsiteY34" fmla="*/ 819272 h 1053568"/>
              <a:gd name="connsiteX35" fmla="*/ 73559 w 1101202"/>
              <a:gd name="connsiteY35" fmla="*/ 558015 h 1053568"/>
              <a:gd name="connsiteX36" fmla="*/ 95331 w 1101202"/>
              <a:gd name="connsiteY36" fmla="*/ 460043 h 1053568"/>
              <a:gd name="connsiteX37" fmla="*/ 127988 w 1101202"/>
              <a:gd name="connsiteY37" fmla="*/ 438272 h 1053568"/>
              <a:gd name="connsiteX38" fmla="*/ 280388 w 1101202"/>
              <a:gd name="connsiteY38" fmla="*/ 460043 h 1053568"/>
              <a:gd name="connsiteX39" fmla="*/ 313045 w 1101202"/>
              <a:gd name="connsiteY39" fmla="*/ 470929 h 1053568"/>
              <a:gd name="connsiteX40" fmla="*/ 323931 w 1101202"/>
              <a:gd name="connsiteY40" fmla="*/ 514472 h 1053568"/>
              <a:gd name="connsiteX41" fmla="*/ 334816 w 1101202"/>
              <a:gd name="connsiteY41" fmla="*/ 547129 h 1053568"/>
              <a:gd name="connsiteX42" fmla="*/ 411016 w 1101202"/>
              <a:gd name="connsiteY42" fmla="*/ 558015 h 1053568"/>
              <a:gd name="connsiteX43" fmla="*/ 454559 w 1101202"/>
              <a:gd name="connsiteY43" fmla="*/ 579786 h 1053568"/>
              <a:gd name="connsiteX44" fmla="*/ 824673 w 1101202"/>
              <a:gd name="connsiteY44" fmla="*/ 612443 h 1053568"/>
              <a:gd name="connsiteX45" fmla="*/ 955302 w 1101202"/>
              <a:gd name="connsiteY45" fmla="*/ 601557 h 1053568"/>
              <a:gd name="connsiteX46" fmla="*/ 966188 w 1101202"/>
              <a:gd name="connsiteY46" fmla="*/ 568900 h 1053568"/>
              <a:gd name="connsiteX47" fmla="*/ 933531 w 1101202"/>
              <a:gd name="connsiteY47" fmla="*/ 503586 h 1053568"/>
              <a:gd name="connsiteX48" fmla="*/ 879102 w 1101202"/>
              <a:gd name="connsiteY48" fmla="*/ 383843 h 1053568"/>
              <a:gd name="connsiteX49" fmla="*/ 846445 w 1101202"/>
              <a:gd name="connsiteY49" fmla="*/ 372957 h 1053568"/>
              <a:gd name="connsiteX50" fmla="*/ 824673 w 1101202"/>
              <a:gd name="connsiteY50" fmla="*/ 351186 h 1053568"/>
              <a:gd name="connsiteX51" fmla="*/ 748473 w 1101202"/>
              <a:gd name="connsiteY51" fmla="*/ 329415 h 1053568"/>
              <a:gd name="connsiteX52" fmla="*/ 683159 w 1101202"/>
              <a:gd name="connsiteY52" fmla="*/ 307643 h 1053568"/>
              <a:gd name="connsiteX53" fmla="*/ 650502 w 1101202"/>
              <a:gd name="connsiteY53" fmla="*/ 296757 h 1053568"/>
              <a:gd name="connsiteX54" fmla="*/ 639616 w 1101202"/>
              <a:gd name="connsiteY54" fmla="*/ 264100 h 1053568"/>
              <a:gd name="connsiteX55" fmla="*/ 585188 w 1101202"/>
              <a:gd name="connsiteY55" fmla="*/ 198786 h 1053568"/>
              <a:gd name="connsiteX56" fmla="*/ 530759 w 1101202"/>
              <a:gd name="connsiteY56" fmla="*/ 111700 h 1053568"/>
              <a:gd name="connsiteX57" fmla="*/ 487216 w 1101202"/>
              <a:gd name="connsiteY57" fmla="*/ 89929 h 1053568"/>
              <a:gd name="connsiteX58" fmla="*/ 378359 w 1101202"/>
              <a:gd name="connsiteY58" fmla="*/ 100815 h 1053568"/>
              <a:gd name="connsiteX59" fmla="*/ 334816 w 1101202"/>
              <a:gd name="connsiteY59" fmla="*/ 155243 h 1053568"/>
              <a:gd name="connsiteX60" fmla="*/ 258616 w 1101202"/>
              <a:gd name="connsiteY60" fmla="*/ 220557 h 1053568"/>
              <a:gd name="connsiteX61" fmla="*/ 313045 w 1101202"/>
              <a:gd name="connsiteY61" fmla="*/ 133472 h 1053568"/>
              <a:gd name="connsiteX62" fmla="*/ 334816 w 1101202"/>
              <a:gd name="connsiteY62" fmla="*/ 111700 h 1053568"/>
              <a:gd name="connsiteX63" fmla="*/ 378359 w 1101202"/>
              <a:gd name="connsiteY63" fmla="*/ 100815 h 1053568"/>
              <a:gd name="connsiteX64" fmla="*/ 411016 w 1101202"/>
              <a:gd name="connsiteY64" fmla="*/ 89929 h 1053568"/>
              <a:gd name="connsiteX65" fmla="*/ 345702 w 1101202"/>
              <a:gd name="connsiteY65" fmla="*/ 100815 h 1053568"/>
              <a:gd name="connsiteX66" fmla="*/ 356588 w 1101202"/>
              <a:gd name="connsiteY66" fmla="*/ 57272 h 1053568"/>
              <a:gd name="connsiteX67" fmla="*/ 519873 w 1101202"/>
              <a:gd name="connsiteY67" fmla="*/ 46386 h 1053568"/>
              <a:gd name="connsiteX68" fmla="*/ 650502 w 1101202"/>
              <a:gd name="connsiteY68" fmla="*/ 79043 h 1053568"/>
              <a:gd name="connsiteX69" fmla="*/ 683159 w 1101202"/>
              <a:gd name="connsiteY69" fmla="*/ 89929 h 1053568"/>
              <a:gd name="connsiteX70" fmla="*/ 715816 w 1101202"/>
              <a:gd name="connsiteY70" fmla="*/ 220557 h 1053568"/>
              <a:gd name="connsiteX71" fmla="*/ 737588 w 1101202"/>
              <a:gd name="connsiteY71" fmla="*/ 242329 h 1053568"/>
              <a:gd name="connsiteX72" fmla="*/ 900873 w 1101202"/>
              <a:gd name="connsiteY72" fmla="*/ 220557 h 1053568"/>
              <a:gd name="connsiteX73" fmla="*/ 911759 w 1101202"/>
              <a:gd name="connsiteY73" fmla="*/ 209672 h 1053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101202" h="1053568">
                <a:moveTo>
                  <a:pt x="911759" y="209672"/>
                </a:moveTo>
                <a:cubicBezTo>
                  <a:pt x="915388" y="202415"/>
                  <a:pt x="921022" y="188374"/>
                  <a:pt x="922645" y="177015"/>
                </a:cubicBezTo>
                <a:cubicBezTo>
                  <a:pt x="928313" y="137339"/>
                  <a:pt x="915607" y="93120"/>
                  <a:pt x="933531" y="57272"/>
                </a:cubicBezTo>
                <a:cubicBezTo>
                  <a:pt x="940416" y="43503"/>
                  <a:pt x="955302" y="79043"/>
                  <a:pt x="966188" y="89929"/>
                </a:cubicBezTo>
                <a:cubicBezTo>
                  <a:pt x="994368" y="174474"/>
                  <a:pt x="966566" y="82262"/>
                  <a:pt x="987959" y="264100"/>
                </a:cubicBezTo>
                <a:cubicBezTo>
                  <a:pt x="989707" y="278959"/>
                  <a:pt x="996385" y="292886"/>
                  <a:pt x="998845" y="307643"/>
                </a:cubicBezTo>
                <a:cubicBezTo>
                  <a:pt x="1003655" y="336500"/>
                  <a:pt x="1006102" y="365700"/>
                  <a:pt x="1009731" y="394729"/>
                </a:cubicBezTo>
                <a:cubicBezTo>
                  <a:pt x="1006102" y="452786"/>
                  <a:pt x="1004633" y="511018"/>
                  <a:pt x="998845" y="568900"/>
                </a:cubicBezTo>
                <a:cubicBezTo>
                  <a:pt x="997356" y="583787"/>
                  <a:pt x="982403" y="598552"/>
                  <a:pt x="987959" y="612443"/>
                </a:cubicBezTo>
                <a:cubicBezTo>
                  <a:pt x="992220" y="623097"/>
                  <a:pt x="1009730" y="619700"/>
                  <a:pt x="1020616" y="623329"/>
                </a:cubicBezTo>
                <a:cubicBezTo>
                  <a:pt x="1027873" y="634215"/>
                  <a:pt x="1034012" y="645935"/>
                  <a:pt x="1042388" y="655986"/>
                </a:cubicBezTo>
                <a:cubicBezTo>
                  <a:pt x="1052243" y="667812"/>
                  <a:pt x="1067569" y="675186"/>
                  <a:pt x="1075045" y="688643"/>
                </a:cubicBezTo>
                <a:cubicBezTo>
                  <a:pt x="1086190" y="708704"/>
                  <a:pt x="1096816" y="753957"/>
                  <a:pt x="1096816" y="753957"/>
                </a:cubicBezTo>
                <a:cubicBezTo>
                  <a:pt x="1079445" y="962420"/>
                  <a:pt x="1101202" y="825697"/>
                  <a:pt x="1075045" y="917243"/>
                </a:cubicBezTo>
                <a:cubicBezTo>
                  <a:pt x="1070935" y="931628"/>
                  <a:pt x="1076607" y="952487"/>
                  <a:pt x="1064159" y="960786"/>
                </a:cubicBezTo>
                <a:cubicBezTo>
                  <a:pt x="1039262" y="977384"/>
                  <a:pt x="977073" y="982557"/>
                  <a:pt x="977073" y="982557"/>
                </a:cubicBezTo>
                <a:cubicBezTo>
                  <a:pt x="919016" y="975300"/>
                  <a:pt x="857004" y="983063"/>
                  <a:pt x="802902" y="960786"/>
                </a:cubicBezTo>
                <a:cubicBezTo>
                  <a:pt x="785793" y="953741"/>
                  <a:pt x="797333" y="924079"/>
                  <a:pt x="792016" y="906357"/>
                </a:cubicBezTo>
                <a:cubicBezTo>
                  <a:pt x="786401" y="887641"/>
                  <a:pt x="777106" y="870225"/>
                  <a:pt x="770245" y="851929"/>
                </a:cubicBezTo>
                <a:cubicBezTo>
                  <a:pt x="760302" y="825415"/>
                  <a:pt x="763726" y="813183"/>
                  <a:pt x="737588" y="797500"/>
                </a:cubicBezTo>
                <a:cubicBezTo>
                  <a:pt x="727749" y="791596"/>
                  <a:pt x="715817" y="790243"/>
                  <a:pt x="704931" y="786615"/>
                </a:cubicBezTo>
                <a:cubicBezTo>
                  <a:pt x="675902" y="790243"/>
                  <a:pt x="646628" y="792267"/>
                  <a:pt x="617845" y="797500"/>
                </a:cubicBezTo>
                <a:cubicBezTo>
                  <a:pt x="606556" y="799553"/>
                  <a:pt x="593302" y="800272"/>
                  <a:pt x="585188" y="808386"/>
                </a:cubicBezTo>
                <a:cubicBezTo>
                  <a:pt x="577074" y="816500"/>
                  <a:pt x="580971" y="831706"/>
                  <a:pt x="574302" y="841043"/>
                </a:cubicBezTo>
                <a:cubicBezTo>
                  <a:pt x="539360" y="889961"/>
                  <a:pt x="536460" y="875670"/>
                  <a:pt x="498102" y="906357"/>
                </a:cubicBezTo>
                <a:cubicBezTo>
                  <a:pt x="490088" y="912768"/>
                  <a:pt x="485132" y="922849"/>
                  <a:pt x="476331" y="928129"/>
                </a:cubicBezTo>
                <a:cubicBezTo>
                  <a:pt x="465175" y="934823"/>
                  <a:pt x="408267" y="947866"/>
                  <a:pt x="400131" y="949900"/>
                </a:cubicBezTo>
                <a:cubicBezTo>
                  <a:pt x="342070" y="1036989"/>
                  <a:pt x="418277" y="931753"/>
                  <a:pt x="345702" y="1004329"/>
                </a:cubicBezTo>
                <a:cubicBezTo>
                  <a:pt x="296464" y="1053568"/>
                  <a:pt x="354851" y="1026679"/>
                  <a:pt x="291273" y="1047872"/>
                </a:cubicBezTo>
                <a:cubicBezTo>
                  <a:pt x="262245" y="1044243"/>
                  <a:pt x="232209" y="1045392"/>
                  <a:pt x="204188" y="1036986"/>
                </a:cubicBezTo>
                <a:cubicBezTo>
                  <a:pt x="194358" y="1034037"/>
                  <a:pt x="190300" y="1021785"/>
                  <a:pt x="182416" y="1015215"/>
                </a:cubicBezTo>
                <a:cubicBezTo>
                  <a:pt x="168478" y="1003600"/>
                  <a:pt x="154626" y="991559"/>
                  <a:pt x="138873" y="982557"/>
                </a:cubicBezTo>
                <a:cubicBezTo>
                  <a:pt x="110685" y="966449"/>
                  <a:pt x="35451" y="962826"/>
                  <a:pt x="19131" y="960786"/>
                </a:cubicBezTo>
                <a:cubicBezTo>
                  <a:pt x="0" y="903395"/>
                  <a:pt x="4661" y="949833"/>
                  <a:pt x="40902" y="895472"/>
                </a:cubicBezTo>
                <a:cubicBezTo>
                  <a:pt x="47150" y="886099"/>
                  <a:pt x="61221" y="825082"/>
                  <a:pt x="62673" y="819272"/>
                </a:cubicBezTo>
                <a:cubicBezTo>
                  <a:pt x="66302" y="732186"/>
                  <a:pt x="67562" y="644970"/>
                  <a:pt x="73559" y="558015"/>
                </a:cubicBezTo>
                <a:cubicBezTo>
                  <a:pt x="73624" y="557078"/>
                  <a:pt x="91080" y="466419"/>
                  <a:pt x="95331" y="460043"/>
                </a:cubicBezTo>
                <a:cubicBezTo>
                  <a:pt x="102588" y="449157"/>
                  <a:pt x="117102" y="445529"/>
                  <a:pt x="127988" y="438272"/>
                </a:cubicBezTo>
                <a:cubicBezTo>
                  <a:pt x="188955" y="445046"/>
                  <a:pt x="224931" y="446178"/>
                  <a:pt x="280388" y="460043"/>
                </a:cubicBezTo>
                <a:cubicBezTo>
                  <a:pt x="291520" y="462826"/>
                  <a:pt x="302159" y="467300"/>
                  <a:pt x="313045" y="470929"/>
                </a:cubicBezTo>
                <a:cubicBezTo>
                  <a:pt x="316674" y="485443"/>
                  <a:pt x="319821" y="500087"/>
                  <a:pt x="323931" y="514472"/>
                </a:cubicBezTo>
                <a:cubicBezTo>
                  <a:pt x="327083" y="525505"/>
                  <a:pt x="324553" y="541997"/>
                  <a:pt x="334816" y="547129"/>
                </a:cubicBezTo>
                <a:cubicBezTo>
                  <a:pt x="357765" y="558604"/>
                  <a:pt x="385616" y="554386"/>
                  <a:pt x="411016" y="558015"/>
                </a:cubicBezTo>
                <a:cubicBezTo>
                  <a:pt x="425530" y="565272"/>
                  <a:pt x="439492" y="573759"/>
                  <a:pt x="454559" y="579786"/>
                </a:cubicBezTo>
                <a:cubicBezTo>
                  <a:pt x="586718" y="632648"/>
                  <a:pt x="628082" y="605422"/>
                  <a:pt x="824673" y="612443"/>
                </a:cubicBezTo>
                <a:cubicBezTo>
                  <a:pt x="868216" y="608814"/>
                  <a:pt x="913540" y="614407"/>
                  <a:pt x="955302" y="601557"/>
                </a:cubicBezTo>
                <a:cubicBezTo>
                  <a:pt x="966269" y="598183"/>
                  <a:pt x="966188" y="580375"/>
                  <a:pt x="966188" y="568900"/>
                </a:cubicBezTo>
                <a:cubicBezTo>
                  <a:pt x="966188" y="546367"/>
                  <a:pt x="944538" y="520096"/>
                  <a:pt x="933531" y="503586"/>
                </a:cubicBezTo>
                <a:cubicBezTo>
                  <a:pt x="918485" y="443404"/>
                  <a:pt x="927536" y="416132"/>
                  <a:pt x="879102" y="383843"/>
                </a:cubicBezTo>
                <a:cubicBezTo>
                  <a:pt x="869555" y="377478"/>
                  <a:pt x="857331" y="376586"/>
                  <a:pt x="846445" y="372957"/>
                </a:cubicBezTo>
                <a:cubicBezTo>
                  <a:pt x="839188" y="365700"/>
                  <a:pt x="833474" y="356466"/>
                  <a:pt x="824673" y="351186"/>
                </a:cubicBezTo>
                <a:cubicBezTo>
                  <a:pt x="812474" y="343867"/>
                  <a:pt x="757968" y="332264"/>
                  <a:pt x="748473" y="329415"/>
                </a:cubicBezTo>
                <a:cubicBezTo>
                  <a:pt x="726492" y="322821"/>
                  <a:pt x="704930" y="314900"/>
                  <a:pt x="683159" y="307643"/>
                </a:cubicBezTo>
                <a:lnTo>
                  <a:pt x="650502" y="296757"/>
                </a:lnTo>
                <a:cubicBezTo>
                  <a:pt x="646873" y="285871"/>
                  <a:pt x="645981" y="273647"/>
                  <a:pt x="639616" y="264100"/>
                </a:cubicBezTo>
                <a:cubicBezTo>
                  <a:pt x="605434" y="212828"/>
                  <a:pt x="608932" y="252210"/>
                  <a:pt x="585188" y="198786"/>
                </a:cubicBezTo>
                <a:cubicBezTo>
                  <a:pt x="552855" y="126037"/>
                  <a:pt x="586173" y="143365"/>
                  <a:pt x="530759" y="111700"/>
                </a:cubicBezTo>
                <a:cubicBezTo>
                  <a:pt x="516670" y="103649"/>
                  <a:pt x="501730" y="97186"/>
                  <a:pt x="487216" y="89929"/>
                </a:cubicBezTo>
                <a:cubicBezTo>
                  <a:pt x="450930" y="93558"/>
                  <a:pt x="413892" y="92615"/>
                  <a:pt x="378359" y="100815"/>
                </a:cubicBezTo>
                <a:cubicBezTo>
                  <a:pt x="328450" y="112333"/>
                  <a:pt x="356597" y="124750"/>
                  <a:pt x="334816" y="155243"/>
                </a:cubicBezTo>
                <a:cubicBezTo>
                  <a:pt x="310818" y="188840"/>
                  <a:pt x="289998" y="199636"/>
                  <a:pt x="258616" y="220557"/>
                </a:cubicBezTo>
                <a:cubicBezTo>
                  <a:pt x="290028" y="126323"/>
                  <a:pt x="258156" y="177384"/>
                  <a:pt x="313045" y="133472"/>
                </a:cubicBezTo>
                <a:cubicBezTo>
                  <a:pt x="321059" y="127061"/>
                  <a:pt x="325636" y="116290"/>
                  <a:pt x="334816" y="111700"/>
                </a:cubicBezTo>
                <a:cubicBezTo>
                  <a:pt x="348197" y="105009"/>
                  <a:pt x="363974" y="104925"/>
                  <a:pt x="378359" y="100815"/>
                </a:cubicBezTo>
                <a:cubicBezTo>
                  <a:pt x="389392" y="97663"/>
                  <a:pt x="422491" y="89929"/>
                  <a:pt x="411016" y="89929"/>
                </a:cubicBezTo>
                <a:cubicBezTo>
                  <a:pt x="388944" y="89929"/>
                  <a:pt x="367473" y="97186"/>
                  <a:pt x="345702" y="100815"/>
                </a:cubicBezTo>
                <a:cubicBezTo>
                  <a:pt x="349331" y="86301"/>
                  <a:pt x="349897" y="70654"/>
                  <a:pt x="356588" y="57272"/>
                </a:cubicBezTo>
                <a:cubicBezTo>
                  <a:pt x="385223" y="0"/>
                  <a:pt x="490692" y="44141"/>
                  <a:pt x="519873" y="46386"/>
                </a:cubicBezTo>
                <a:cubicBezTo>
                  <a:pt x="607822" y="61044"/>
                  <a:pt x="564251" y="50293"/>
                  <a:pt x="650502" y="79043"/>
                </a:cubicBezTo>
                <a:lnTo>
                  <a:pt x="683159" y="89929"/>
                </a:lnTo>
                <a:cubicBezTo>
                  <a:pt x="692249" y="171737"/>
                  <a:pt x="677109" y="172173"/>
                  <a:pt x="715816" y="220557"/>
                </a:cubicBezTo>
                <a:cubicBezTo>
                  <a:pt x="722227" y="228571"/>
                  <a:pt x="730331" y="235072"/>
                  <a:pt x="737588" y="242329"/>
                </a:cubicBezTo>
                <a:cubicBezTo>
                  <a:pt x="741204" y="241967"/>
                  <a:pt x="873423" y="232321"/>
                  <a:pt x="900873" y="220557"/>
                </a:cubicBezTo>
                <a:cubicBezTo>
                  <a:pt x="925211" y="210127"/>
                  <a:pt x="908130" y="216929"/>
                  <a:pt x="911759" y="209672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4223657" y="4212771"/>
            <a:ext cx="703337" cy="446904"/>
          </a:xfrm>
          <a:custGeom>
            <a:avLst/>
            <a:gdLst>
              <a:gd name="connsiteX0" fmla="*/ 0 w 703337"/>
              <a:gd name="connsiteY0" fmla="*/ 293915 h 446904"/>
              <a:gd name="connsiteX1" fmla="*/ 21772 w 703337"/>
              <a:gd name="connsiteY1" fmla="*/ 228600 h 446904"/>
              <a:gd name="connsiteX2" fmla="*/ 65314 w 703337"/>
              <a:gd name="connsiteY2" fmla="*/ 152400 h 446904"/>
              <a:gd name="connsiteX3" fmla="*/ 54429 w 703337"/>
              <a:gd name="connsiteY3" fmla="*/ 76200 h 446904"/>
              <a:gd name="connsiteX4" fmla="*/ 119743 w 703337"/>
              <a:gd name="connsiteY4" fmla="*/ 87086 h 446904"/>
              <a:gd name="connsiteX5" fmla="*/ 130629 w 703337"/>
              <a:gd name="connsiteY5" fmla="*/ 250372 h 446904"/>
              <a:gd name="connsiteX6" fmla="*/ 163286 w 703337"/>
              <a:gd name="connsiteY6" fmla="*/ 283029 h 446904"/>
              <a:gd name="connsiteX7" fmla="*/ 359229 w 703337"/>
              <a:gd name="connsiteY7" fmla="*/ 250372 h 446904"/>
              <a:gd name="connsiteX8" fmla="*/ 424543 w 703337"/>
              <a:gd name="connsiteY8" fmla="*/ 228600 h 446904"/>
              <a:gd name="connsiteX9" fmla="*/ 457200 w 703337"/>
              <a:gd name="connsiteY9" fmla="*/ 217715 h 446904"/>
              <a:gd name="connsiteX10" fmla="*/ 478972 w 703337"/>
              <a:gd name="connsiteY10" fmla="*/ 195943 h 446904"/>
              <a:gd name="connsiteX11" fmla="*/ 511629 w 703337"/>
              <a:gd name="connsiteY11" fmla="*/ 174172 h 446904"/>
              <a:gd name="connsiteX12" fmla="*/ 522514 w 703337"/>
              <a:gd name="connsiteY12" fmla="*/ 141515 h 446904"/>
              <a:gd name="connsiteX13" fmla="*/ 544286 w 703337"/>
              <a:gd name="connsiteY13" fmla="*/ 119743 h 446904"/>
              <a:gd name="connsiteX14" fmla="*/ 598714 w 703337"/>
              <a:gd name="connsiteY14" fmla="*/ 76200 h 446904"/>
              <a:gd name="connsiteX15" fmla="*/ 620486 w 703337"/>
              <a:gd name="connsiteY15" fmla="*/ 43543 h 446904"/>
              <a:gd name="connsiteX16" fmla="*/ 653143 w 703337"/>
              <a:gd name="connsiteY16" fmla="*/ 21772 h 446904"/>
              <a:gd name="connsiteX17" fmla="*/ 674914 w 703337"/>
              <a:gd name="connsiteY17" fmla="*/ 0 h 446904"/>
              <a:gd name="connsiteX18" fmla="*/ 696686 w 703337"/>
              <a:gd name="connsiteY18" fmla="*/ 21772 h 446904"/>
              <a:gd name="connsiteX19" fmla="*/ 642257 w 703337"/>
              <a:gd name="connsiteY19" fmla="*/ 87086 h 446904"/>
              <a:gd name="connsiteX20" fmla="*/ 620486 w 703337"/>
              <a:gd name="connsiteY20" fmla="*/ 108858 h 446904"/>
              <a:gd name="connsiteX21" fmla="*/ 587829 w 703337"/>
              <a:gd name="connsiteY21" fmla="*/ 174172 h 446904"/>
              <a:gd name="connsiteX22" fmla="*/ 576943 w 703337"/>
              <a:gd name="connsiteY22" fmla="*/ 206829 h 446904"/>
              <a:gd name="connsiteX23" fmla="*/ 587829 w 703337"/>
              <a:gd name="connsiteY23" fmla="*/ 348343 h 446904"/>
              <a:gd name="connsiteX24" fmla="*/ 598714 w 703337"/>
              <a:gd name="connsiteY24" fmla="*/ 381000 h 446904"/>
              <a:gd name="connsiteX25" fmla="*/ 631372 w 703337"/>
              <a:gd name="connsiteY25" fmla="*/ 391886 h 446904"/>
              <a:gd name="connsiteX26" fmla="*/ 653143 w 703337"/>
              <a:gd name="connsiteY26" fmla="*/ 413658 h 446904"/>
              <a:gd name="connsiteX27" fmla="*/ 685800 w 703337"/>
              <a:gd name="connsiteY27" fmla="*/ 435429 h 446904"/>
              <a:gd name="connsiteX28" fmla="*/ 653143 w 703337"/>
              <a:gd name="connsiteY28" fmla="*/ 446315 h 446904"/>
              <a:gd name="connsiteX29" fmla="*/ 631372 w 703337"/>
              <a:gd name="connsiteY29" fmla="*/ 424543 h 446904"/>
              <a:gd name="connsiteX30" fmla="*/ 609600 w 703337"/>
              <a:gd name="connsiteY30" fmla="*/ 391886 h 446904"/>
              <a:gd name="connsiteX31" fmla="*/ 576943 w 703337"/>
              <a:gd name="connsiteY31" fmla="*/ 370115 h 446904"/>
              <a:gd name="connsiteX32" fmla="*/ 555172 w 703337"/>
              <a:gd name="connsiteY32" fmla="*/ 348343 h 446904"/>
              <a:gd name="connsiteX33" fmla="*/ 457200 w 703337"/>
              <a:gd name="connsiteY33" fmla="*/ 359229 h 446904"/>
              <a:gd name="connsiteX34" fmla="*/ 424543 w 703337"/>
              <a:gd name="connsiteY34" fmla="*/ 370115 h 446904"/>
              <a:gd name="connsiteX35" fmla="*/ 348343 w 703337"/>
              <a:gd name="connsiteY35" fmla="*/ 413658 h 446904"/>
              <a:gd name="connsiteX36" fmla="*/ 261257 w 703337"/>
              <a:gd name="connsiteY36" fmla="*/ 359229 h 446904"/>
              <a:gd name="connsiteX37" fmla="*/ 228600 w 703337"/>
              <a:gd name="connsiteY37" fmla="*/ 337458 h 446904"/>
              <a:gd name="connsiteX38" fmla="*/ 130629 w 703337"/>
              <a:gd name="connsiteY38" fmla="*/ 326572 h 446904"/>
              <a:gd name="connsiteX39" fmla="*/ 21772 w 703337"/>
              <a:gd name="connsiteY39" fmla="*/ 304800 h 446904"/>
              <a:gd name="connsiteX40" fmla="*/ 0 w 703337"/>
              <a:gd name="connsiteY40" fmla="*/ 293915 h 446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703337" h="446904">
                <a:moveTo>
                  <a:pt x="0" y="293915"/>
                </a:moveTo>
                <a:cubicBezTo>
                  <a:pt x="7257" y="272143"/>
                  <a:pt x="9042" y="247695"/>
                  <a:pt x="21772" y="228600"/>
                </a:cubicBezTo>
                <a:cubicBezTo>
                  <a:pt x="52544" y="182441"/>
                  <a:pt x="37692" y="207645"/>
                  <a:pt x="65314" y="152400"/>
                </a:cubicBezTo>
                <a:cubicBezTo>
                  <a:pt x="58010" y="141444"/>
                  <a:pt x="14335" y="93383"/>
                  <a:pt x="54429" y="76200"/>
                </a:cubicBezTo>
                <a:cubicBezTo>
                  <a:pt x="74716" y="67506"/>
                  <a:pt x="97972" y="83457"/>
                  <a:pt x="119743" y="87086"/>
                </a:cubicBezTo>
                <a:cubicBezTo>
                  <a:pt x="123372" y="141515"/>
                  <a:pt x="118796" y="197121"/>
                  <a:pt x="130629" y="250372"/>
                </a:cubicBezTo>
                <a:cubicBezTo>
                  <a:pt x="133969" y="265400"/>
                  <a:pt x="147918" y="282125"/>
                  <a:pt x="163286" y="283029"/>
                </a:cubicBezTo>
                <a:cubicBezTo>
                  <a:pt x="191911" y="284713"/>
                  <a:pt x="306307" y="266249"/>
                  <a:pt x="359229" y="250372"/>
                </a:cubicBezTo>
                <a:cubicBezTo>
                  <a:pt x="381210" y="243777"/>
                  <a:pt x="402772" y="235857"/>
                  <a:pt x="424543" y="228600"/>
                </a:cubicBezTo>
                <a:lnTo>
                  <a:pt x="457200" y="217715"/>
                </a:lnTo>
                <a:cubicBezTo>
                  <a:pt x="464457" y="210458"/>
                  <a:pt x="470958" y="202354"/>
                  <a:pt x="478972" y="195943"/>
                </a:cubicBezTo>
                <a:cubicBezTo>
                  <a:pt x="489188" y="187770"/>
                  <a:pt x="503456" y="184388"/>
                  <a:pt x="511629" y="174172"/>
                </a:cubicBezTo>
                <a:cubicBezTo>
                  <a:pt x="518797" y="165212"/>
                  <a:pt x="516611" y="151354"/>
                  <a:pt x="522514" y="141515"/>
                </a:cubicBezTo>
                <a:cubicBezTo>
                  <a:pt x="527794" y="132714"/>
                  <a:pt x="537875" y="127757"/>
                  <a:pt x="544286" y="119743"/>
                </a:cubicBezTo>
                <a:cubicBezTo>
                  <a:pt x="580096" y="74980"/>
                  <a:pt x="546915" y="93467"/>
                  <a:pt x="598714" y="76200"/>
                </a:cubicBezTo>
                <a:cubicBezTo>
                  <a:pt x="605971" y="65314"/>
                  <a:pt x="611235" y="52794"/>
                  <a:pt x="620486" y="43543"/>
                </a:cubicBezTo>
                <a:cubicBezTo>
                  <a:pt x="629737" y="34292"/>
                  <a:pt x="642927" y="29945"/>
                  <a:pt x="653143" y="21772"/>
                </a:cubicBezTo>
                <a:cubicBezTo>
                  <a:pt x="661157" y="15361"/>
                  <a:pt x="667657" y="7257"/>
                  <a:pt x="674914" y="0"/>
                </a:cubicBezTo>
                <a:cubicBezTo>
                  <a:pt x="682171" y="7257"/>
                  <a:pt x="694673" y="11708"/>
                  <a:pt x="696686" y="21772"/>
                </a:cubicBezTo>
                <a:cubicBezTo>
                  <a:pt x="703337" y="55025"/>
                  <a:pt x="658180" y="73817"/>
                  <a:pt x="642257" y="87086"/>
                </a:cubicBezTo>
                <a:cubicBezTo>
                  <a:pt x="634373" y="93656"/>
                  <a:pt x="627743" y="101601"/>
                  <a:pt x="620486" y="108858"/>
                </a:cubicBezTo>
                <a:cubicBezTo>
                  <a:pt x="593124" y="190942"/>
                  <a:pt x="630033" y="89763"/>
                  <a:pt x="587829" y="174172"/>
                </a:cubicBezTo>
                <a:cubicBezTo>
                  <a:pt x="582697" y="184435"/>
                  <a:pt x="580572" y="195943"/>
                  <a:pt x="576943" y="206829"/>
                </a:cubicBezTo>
                <a:cubicBezTo>
                  <a:pt x="580572" y="254000"/>
                  <a:pt x="581961" y="301398"/>
                  <a:pt x="587829" y="348343"/>
                </a:cubicBezTo>
                <a:cubicBezTo>
                  <a:pt x="589252" y="359729"/>
                  <a:pt x="590600" y="372886"/>
                  <a:pt x="598714" y="381000"/>
                </a:cubicBezTo>
                <a:cubicBezTo>
                  <a:pt x="606828" y="389114"/>
                  <a:pt x="620486" y="388257"/>
                  <a:pt x="631372" y="391886"/>
                </a:cubicBezTo>
                <a:cubicBezTo>
                  <a:pt x="638629" y="399143"/>
                  <a:pt x="645129" y="407247"/>
                  <a:pt x="653143" y="413658"/>
                </a:cubicBezTo>
                <a:cubicBezTo>
                  <a:pt x="663359" y="421831"/>
                  <a:pt x="685800" y="422346"/>
                  <a:pt x="685800" y="435429"/>
                </a:cubicBezTo>
                <a:cubicBezTo>
                  <a:pt x="685800" y="446904"/>
                  <a:pt x="664029" y="442686"/>
                  <a:pt x="653143" y="446315"/>
                </a:cubicBezTo>
                <a:cubicBezTo>
                  <a:pt x="645886" y="439058"/>
                  <a:pt x="637783" y="432557"/>
                  <a:pt x="631372" y="424543"/>
                </a:cubicBezTo>
                <a:cubicBezTo>
                  <a:pt x="623199" y="414327"/>
                  <a:pt x="618851" y="401137"/>
                  <a:pt x="609600" y="391886"/>
                </a:cubicBezTo>
                <a:cubicBezTo>
                  <a:pt x="600349" y="382635"/>
                  <a:pt x="587159" y="378288"/>
                  <a:pt x="576943" y="370115"/>
                </a:cubicBezTo>
                <a:cubicBezTo>
                  <a:pt x="568929" y="363704"/>
                  <a:pt x="562429" y="355600"/>
                  <a:pt x="555172" y="348343"/>
                </a:cubicBezTo>
                <a:cubicBezTo>
                  <a:pt x="522515" y="351972"/>
                  <a:pt x="489611" y="353827"/>
                  <a:pt x="457200" y="359229"/>
                </a:cubicBezTo>
                <a:cubicBezTo>
                  <a:pt x="445882" y="361115"/>
                  <a:pt x="435090" y="365595"/>
                  <a:pt x="424543" y="370115"/>
                </a:cubicBezTo>
                <a:cubicBezTo>
                  <a:pt x="385868" y="386690"/>
                  <a:pt x="381143" y="391791"/>
                  <a:pt x="348343" y="413658"/>
                </a:cubicBezTo>
                <a:cubicBezTo>
                  <a:pt x="265092" y="351218"/>
                  <a:pt x="344932" y="407043"/>
                  <a:pt x="261257" y="359229"/>
                </a:cubicBezTo>
                <a:cubicBezTo>
                  <a:pt x="249898" y="352738"/>
                  <a:pt x="241292" y="340631"/>
                  <a:pt x="228600" y="337458"/>
                </a:cubicBezTo>
                <a:cubicBezTo>
                  <a:pt x="196723" y="329489"/>
                  <a:pt x="163085" y="331697"/>
                  <a:pt x="130629" y="326572"/>
                </a:cubicBezTo>
                <a:cubicBezTo>
                  <a:pt x="94078" y="320801"/>
                  <a:pt x="56878" y="316501"/>
                  <a:pt x="21772" y="304800"/>
                </a:cubicBezTo>
                <a:lnTo>
                  <a:pt x="0" y="29391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4112654" y="4804310"/>
            <a:ext cx="1047175" cy="671204"/>
          </a:xfrm>
          <a:custGeom>
            <a:avLst/>
            <a:gdLst>
              <a:gd name="connsiteX0" fmla="*/ 992746 w 1047175"/>
              <a:gd name="connsiteY0" fmla="*/ 72490 h 671204"/>
              <a:gd name="connsiteX1" fmla="*/ 1047175 w 1047175"/>
              <a:gd name="connsiteY1" fmla="*/ 170461 h 671204"/>
              <a:gd name="connsiteX2" fmla="*/ 1014517 w 1047175"/>
              <a:gd name="connsiteY2" fmla="*/ 290204 h 671204"/>
              <a:gd name="connsiteX3" fmla="*/ 992746 w 1047175"/>
              <a:gd name="connsiteY3" fmla="*/ 322861 h 671204"/>
              <a:gd name="connsiteX4" fmla="*/ 981860 w 1047175"/>
              <a:gd name="connsiteY4" fmla="*/ 475261 h 671204"/>
              <a:gd name="connsiteX5" fmla="*/ 960089 w 1047175"/>
              <a:gd name="connsiteY5" fmla="*/ 507919 h 671204"/>
              <a:gd name="connsiteX6" fmla="*/ 949203 w 1047175"/>
              <a:gd name="connsiteY6" fmla="*/ 540576 h 671204"/>
              <a:gd name="connsiteX7" fmla="*/ 883889 w 1047175"/>
              <a:gd name="connsiteY7" fmla="*/ 595004 h 671204"/>
              <a:gd name="connsiteX8" fmla="*/ 818575 w 1047175"/>
              <a:gd name="connsiteY8" fmla="*/ 616776 h 671204"/>
              <a:gd name="connsiteX9" fmla="*/ 785917 w 1047175"/>
              <a:gd name="connsiteY9" fmla="*/ 627661 h 671204"/>
              <a:gd name="connsiteX10" fmla="*/ 764146 w 1047175"/>
              <a:gd name="connsiteY10" fmla="*/ 649433 h 671204"/>
              <a:gd name="connsiteX11" fmla="*/ 698832 w 1047175"/>
              <a:gd name="connsiteY11" fmla="*/ 671204 h 671204"/>
              <a:gd name="connsiteX12" fmla="*/ 655289 w 1047175"/>
              <a:gd name="connsiteY12" fmla="*/ 638547 h 671204"/>
              <a:gd name="connsiteX13" fmla="*/ 622632 w 1047175"/>
              <a:gd name="connsiteY13" fmla="*/ 616776 h 671204"/>
              <a:gd name="connsiteX14" fmla="*/ 600860 w 1047175"/>
              <a:gd name="connsiteY14" fmla="*/ 540576 h 671204"/>
              <a:gd name="connsiteX15" fmla="*/ 579089 w 1047175"/>
              <a:gd name="connsiteY15" fmla="*/ 518804 h 671204"/>
              <a:gd name="connsiteX16" fmla="*/ 557317 w 1047175"/>
              <a:gd name="connsiteY16" fmla="*/ 453490 h 671204"/>
              <a:gd name="connsiteX17" fmla="*/ 546432 w 1047175"/>
              <a:gd name="connsiteY17" fmla="*/ 420833 h 671204"/>
              <a:gd name="connsiteX18" fmla="*/ 459346 w 1047175"/>
              <a:gd name="connsiteY18" fmla="*/ 431719 h 671204"/>
              <a:gd name="connsiteX19" fmla="*/ 372260 w 1047175"/>
              <a:gd name="connsiteY19" fmla="*/ 529690 h 671204"/>
              <a:gd name="connsiteX20" fmla="*/ 339603 w 1047175"/>
              <a:gd name="connsiteY20" fmla="*/ 562347 h 671204"/>
              <a:gd name="connsiteX21" fmla="*/ 263403 w 1047175"/>
              <a:gd name="connsiteY21" fmla="*/ 584119 h 671204"/>
              <a:gd name="connsiteX22" fmla="*/ 208975 w 1047175"/>
              <a:gd name="connsiteY22" fmla="*/ 551461 h 671204"/>
              <a:gd name="connsiteX23" fmla="*/ 176317 w 1047175"/>
              <a:gd name="connsiteY23" fmla="*/ 540576 h 671204"/>
              <a:gd name="connsiteX24" fmla="*/ 34803 w 1047175"/>
              <a:gd name="connsiteY24" fmla="*/ 475261 h 671204"/>
              <a:gd name="connsiteX25" fmla="*/ 2146 w 1047175"/>
              <a:gd name="connsiteY25" fmla="*/ 409947 h 671204"/>
              <a:gd name="connsiteX26" fmla="*/ 45689 w 1047175"/>
              <a:gd name="connsiteY26" fmla="*/ 322861 h 671204"/>
              <a:gd name="connsiteX27" fmla="*/ 56575 w 1047175"/>
              <a:gd name="connsiteY27" fmla="*/ 18061 h 671204"/>
              <a:gd name="connsiteX28" fmla="*/ 111003 w 1047175"/>
              <a:gd name="connsiteY28" fmla="*/ 28947 h 671204"/>
              <a:gd name="connsiteX29" fmla="*/ 176317 w 1047175"/>
              <a:gd name="connsiteY29" fmla="*/ 50719 h 671204"/>
              <a:gd name="connsiteX30" fmla="*/ 208975 w 1047175"/>
              <a:gd name="connsiteY30" fmla="*/ 61604 h 671204"/>
              <a:gd name="connsiteX31" fmla="*/ 263403 w 1047175"/>
              <a:gd name="connsiteY31" fmla="*/ 72490 h 671204"/>
              <a:gd name="connsiteX32" fmla="*/ 350489 w 1047175"/>
              <a:gd name="connsiteY32" fmla="*/ 61604 h 671204"/>
              <a:gd name="connsiteX33" fmla="*/ 394032 w 1047175"/>
              <a:gd name="connsiteY33" fmla="*/ 50719 h 671204"/>
              <a:gd name="connsiteX34" fmla="*/ 426689 w 1047175"/>
              <a:gd name="connsiteY34" fmla="*/ 72490 h 671204"/>
              <a:gd name="connsiteX35" fmla="*/ 481117 w 1047175"/>
              <a:gd name="connsiteY35" fmla="*/ 126919 h 671204"/>
              <a:gd name="connsiteX36" fmla="*/ 535546 w 1047175"/>
              <a:gd name="connsiteY36" fmla="*/ 170461 h 671204"/>
              <a:gd name="connsiteX37" fmla="*/ 568203 w 1047175"/>
              <a:gd name="connsiteY37" fmla="*/ 181347 h 671204"/>
              <a:gd name="connsiteX38" fmla="*/ 655289 w 1047175"/>
              <a:gd name="connsiteY38" fmla="*/ 105147 h 671204"/>
              <a:gd name="connsiteX39" fmla="*/ 764146 w 1047175"/>
              <a:gd name="connsiteY39" fmla="*/ 72490 h 671204"/>
              <a:gd name="connsiteX40" fmla="*/ 992746 w 1047175"/>
              <a:gd name="connsiteY40" fmla="*/ 72490 h 671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47175" h="671204">
                <a:moveTo>
                  <a:pt x="992746" y="72490"/>
                </a:moveTo>
                <a:cubicBezTo>
                  <a:pt x="1039918" y="88819"/>
                  <a:pt x="1028014" y="112981"/>
                  <a:pt x="1047175" y="170461"/>
                </a:cubicBezTo>
                <a:cubicBezTo>
                  <a:pt x="1041332" y="199673"/>
                  <a:pt x="1030302" y="266526"/>
                  <a:pt x="1014517" y="290204"/>
                </a:cubicBezTo>
                <a:lnTo>
                  <a:pt x="992746" y="322861"/>
                </a:lnTo>
                <a:cubicBezTo>
                  <a:pt x="989117" y="373661"/>
                  <a:pt x="990711" y="425107"/>
                  <a:pt x="981860" y="475261"/>
                </a:cubicBezTo>
                <a:cubicBezTo>
                  <a:pt x="979586" y="488145"/>
                  <a:pt x="965940" y="496217"/>
                  <a:pt x="960089" y="507919"/>
                </a:cubicBezTo>
                <a:cubicBezTo>
                  <a:pt x="954957" y="518182"/>
                  <a:pt x="955568" y="531029"/>
                  <a:pt x="949203" y="540576"/>
                </a:cubicBezTo>
                <a:cubicBezTo>
                  <a:pt x="938409" y="556767"/>
                  <a:pt x="902914" y="586548"/>
                  <a:pt x="883889" y="595004"/>
                </a:cubicBezTo>
                <a:cubicBezTo>
                  <a:pt x="862918" y="604325"/>
                  <a:pt x="840346" y="609519"/>
                  <a:pt x="818575" y="616776"/>
                </a:cubicBezTo>
                <a:lnTo>
                  <a:pt x="785917" y="627661"/>
                </a:lnTo>
                <a:cubicBezTo>
                  <a:pt x="778660" y="634918"/>
                  <a:pt x="773326" y="644843"/>
                  <a:pt x="764146" y="649433"/>
                </a:cubicBezTo>
                <a:cubicBezTo>
                  <a:pt x="743620" y="659696"/>
                  <a:pt x="698832" y="671204"/>
                  <a:pt x="698832" y="671204"/>
                </a:cubicBezTo>
                <a:cubicBezTo>
                  <a:pt x="684318" y="660318"/>
                  <a:pt x="670053" y="649092"/>
                  <a:pt x="655289" y="638547"/>
                </a:cubicBezTo>
                <a:cubicBezTo>
                  <a:pt x="644643" y="630943"/>
                  <a:pt x="630805" y="626992"/>
                  <a:pt x="622632" y="616776"/>
                </a:cubicBezTo>
                <a:cubicBezTo>
                  <a:pt x="615498" y="607859"/>
                  <a:pt x="603468" y="545792"/>
                  <a:pt x="600860" y="540576"/>
                </a:cubicBezTo>
                <a:cubicBezTo>
                  <a:pt x="596270" y="531396"/>
                  <a:pt x="586346" y="526061"/>
                  <a:pt x="579089" y="518804"/>
                </a:cubicBezTo>
                <a:lnTo>
                  <a:pt x="557317" y="453490"/>
                </a:lnTo>
                <a:lnTo>
                  <a:pt x="546432" y="420833"/>
                </a:lnTo>
                <a:cubicBezTo>
                  <a:pt x="517403" y="424462"/>
                  <a:pt x="487099" y="422468"/>
                  <a:pt x="459346" y="431719"/>
                </a:cubicBezTo>
                <a:cubicBezTo>
                  <a:pt x="407290" y="449071"/>
                  <a:pt x="407954" y="493996"/>
                  <a:pt x="372260" y="529690"/>
                </a:cubicBezTo>
                <a:cubicBezTo>
                  <a:pt x="361374" y="540576"/>
                  <a:pt x="352412" y="553808"/>
                  <a:pt x="339603" y="562347"/>
                </a:cubicBezTo>
                <a:cubicBezTo>
                  <a:pt x="330232" y="568594"/>
                  <a:pt x="269210" y="582667"/>
                  <a:pt x="263403" y="584119"/>
                </a:cubicBezTo>
                <a:cubicBezTo>
                  <a:pt x="170882" y="553278"/>
                  <a:pt x="283695" y="596293"/>
                  <a:pt x="208975" y="551461"/>
                </a:cubicBezTo>
                <a:cubicBezTo>
                  <a:pt x="199135" y="545557"/>
                  <a:pt x="187203" y="544204"/>
                  <a:pt x="176317" y="540576"/>
                </a:cubicBezTo>
                <a:cubicBezTo>
                  <a:pt x="89023" y="482380"/>
                  <a:pt x="136162" y="504222"/>
                  <a:pt x="34803" y="475261"/>
                </a:cubicBezTo>
                <a:cubicBezTo>
                  <a:pt x="26243" y="462421"/>
                  <a:pt x="0" y="429261"/>
                  <a:pt x="2146" y="409947"/>
                </a:cubicBezTo>
                <a:cubicBezTo>
                  <a:pt x="8400" y="353659"/>
                  <a:pt x="16081" y="352469"/>
                  <a:pt x="45689" y="322861"/>
                </a:cubicBezTo>
                <a:cubicBezTo>
                  <a:pt x="49318" y="221261"/>
                  <a:pt x="34521" y="117305"/>
                  <a:pt x="56575" y="18061"/>
                </a:cubicBezTo>
                <a:cubicBezTo>
                  <a:pt x="60589" y="0"/>
                  <a:pt x="93153" y="24079"/>
                  <a:pt x="111003" y="28947"/>
                </a:cubicBezTo>
                <a:cubicBezTo>
                  <a:pt x="133143" y="34985"/>
                  <a:pt x="154546" y="43462"/>
                  <a:pt x="176317" y="50719"/>
                </a:cubicBezTo>
                <a:cubicBezTo>
                  <a:pt x="187203" y="54348"/>
                  <a:pt x="197723" y="59354"/>
                  <a:pt x="208975" y="61604"/>
                </a:cubicBezTo>
                <a:lnTo>
                  <a:pt x="263403" y="72490"/>
                </a:lnTo>
                <a:cubicBezTo>
                  <a:pt x="292432" y="68861"/>
                  <a:pt x="321632" y="66413"/>
                  <a:pt x="350489" y="61604"/>
                </a:cubicBezTo>
                <a:cubicBezTo>
                  <a:pt x="365246" y="59144"/>
                  <a:pt x="379221" y="48603"/>
                  <a:pt x="394032" y="50719"/>
                </a:cubicBezTo>
                <a:cubicBezTo>
                  <a:pt x="406983" y="52569"/>
                  <a:pt x="416843" y="63875"/>
                  <a:pt x="426689" y="72490"/>
                </a:cubicBezTo>
                <a:cubicBezTo>
                  <a:pt x="445998" y="89386"/>
                  <a:pt x="462974" y="108776"/>
                  <a:pt x="481117" y="126919"/>
                </a:cubicBezTo>
                <a:cubicBezTo>
                  <a:pt x="501365" y="147167"/>
                  <a:pt x="508084" y="156730"/>
                  <a:pt x="535546" y="170461"/>
                </a:cubicBezTo>
                <a:cubicBezTo>
                  <a:pt x="545809" y="175593"/>
                  <a:pt x="557317" y="177718"/>
                  <a:pt x="568203" y="181347"/>
                </a:cubicBezTo>
                <a:cubicBezTo>
                  <a:pt x="751535" y="155156"/>
                  <a:pt x="566823" y="206250"/>
                  <a:pt x="655289" y="105147"/>
                </a:cubicBezTo>
                <a:cubicBezTo>
                  <a:pt x="657182" y="102984"/>
                  <a:pt x="748938" y="73075"/>
                  <a:pt x="764146" y="72490"/>
                </a:cubicBezTo>
                <a:cubicBezTo>
                  <a:pt x="843916" y="69422"/>
                  <a:pt x="945575" y="56162"/>
                  <a:pt x="992746" y="7249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102425" y="3222171"/>
            <a:ext cx="654632" cy="391886"/>
          </a:xfrm>
          <a:custGeom>
            <a:avLst/>
            <a:gdLst>
              <a:gd name="connsiteX0" fmla="*/ 12375 w 654632"/>
              <a:gd name="connsiteY0" fmla="*/ 272143 h 391886"/>
              <a:gd name="connsiteX1" fmla="*/ 1489 w 654632"/>
              <a:gd name="connsiteY1" fmla="*/ 228600 h 391886"/>
              <a:gd name="connsiteX2" fmla="*/ 66804 w 654632"/>
              <a:gd name="connsiteY2" fmla="*/ 97972 h 391886"/>
              <a:gd name="connsiteX3" fmla="*/ 88575 w 654632"/>
              <a:gd name="connsiteY3" fmla="*/ 76200 h 391886"/>
              <a:gd name="connsiteX4" fmla="*/ 153889 w 654632"/>
              <a:gd name="connsiteY4" fmla="*/ 54429 h 391886"/>
              <a:gd name="connsiteX5" fmla="*/ 219204 w 654632"/>
              <a:gd name="connsiteY5" fmla="*/ 32658 h 391886"/>
              <a:gd name="connsiteX6" fmla="*/ 251861 w 654632"/>
              <a:gd name="connsiteY6" fmla="*/ 21772 h 391886"/>
              <a:gd name="connsiteX7" fmla="*/ 328061 w 654632"/>
              <a:gd name="connsiteY7" fmla="*/ 10886 h 391886"/>
              <a:gd name="connsiteX8" fmla="*/ 513118 w 654632"/>
              <a:gd name="connsiteY8" fmla="*/ 0 h 391886"/>
              <a:gd name="connsiteX9" fmla="*/ 600204 w 654632"/>
              <a:gd name="connsiteY9" fmla="*/ 10886 h 391886"/>
              <a:gd name="connsiteX10" fmla="*/ 632861 w 654632"/>
              <a:gd name="connsiteY10" fmla="*/ 21772 h 391886"/>
              <a:gd name="connsiteX11" fmla="*/ 643746 w 654632"/>
              <a:gd name="connsiteY11" fmla="*/ 54429 h 391886"/>
              <a:gd name="connsiteX12" fmla="*/ 632861 w 654632"/>
              <a:gd name="connsiteY12" fmla="*/ 119743 h 391886"/>
              <a:gd name="connsiteX13" fmla="*/ 654632 w 654632"/>
              <a:gd name="connsiteY13" fmla="*/ 217715 h 391886"/>
              <a:gd name="connsiteX14" fmla="*/ 611089 w 654632"/>
              <a:gd name="connsiteY14" fmla="*/ 272143 h 391886"/>
              <a:gd name="connsiteX15" fmla="*/ 578432 w 654632"/>
              <a:gd name="connsiteY15" fmla="*/ 283029 h 391886"/>
              <a:gd name="connsiteX16" fmla="*/ 545775 w 654632"/>
              <a:gd name="connsiteY16" fmla="*/ 304800 h 391886"/>
              <a:gd name="connsiteX17" fmla="*/ 404261 w 654632"/>
              <a:gd name="connsiteY17" fmla="*/ 315686 h 391886"/>
              <a:gd name="connsiteX18" fmla="*/ 349832 w 654632"/>
              <a:gd name="connsiteY18" fmla="*/ 348343 h 391886"/>
              <a:gd name="connsiteX19" fmla="*/ 284518 w 654632"/>
              <a:gd name="connsiteY19" fmla="*/ 391886 h 391886"/>
              <a:gd name="connsiteX20" fmla="*/ 208318 w 654632"/>
              <a:gd name="connsiteY20" fmla="*/ 370115 h 391886"/>
              <a:gd name="connsiteX21" fmla="*/ 175661 w 654632"/>
              <a:gd name="connsiteY21" fmla="*/ 348343 h 391886"/>
              <a:gd name="connsiteX22" fmla="*/ 132118 w 654632"/>
              <a:gd name="connsiteY22" fmla="*/ 304800 h 391886"/>
              <a:gd name="connsiteX23" fmla="*/ 121232 w 654632"/>
              <a:gd name="connsiteY23" fmla="*/ 272143 h 391886"/>
              <a:gd name="connsiteX24" fmla="*/ 55918 w 654632"/>
              <a:gd name="connsiteY24" fmla="*/ 293915 h 391886"/>
              <a:gd name="connsiteX25" fmla="*/ 34146 w 654632"/>
              <a:gd name="connsiteY25" fmla="*/ 272143 h 391886"/>
              <a:gd name="connsiteX26" fmla="*/ 12375 w 654632"/>
              <a:gd name="connsiteY26" fmla="*/ 272143 h 39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654632" h="391886">
                <a:moveTo>
                  <a:pt x="12375" y="272143"/>
                </a:moveTo>
                <a:cubicBezTo>
                  <a:pt x="6932" y="264886"/>
                  <a:pt x="0" y="243487"/>
                  <a:pt x="1489" y="228600"/>
                </a:cubicBezTo>
                <a:cubicBezTo>
                  <a:pt x="5424" y="189250"/>
                  <a:pt x="40303" y="124474"/>
                  <a:pt x="66804" y="97972"/>
                </a:cubicBezTo>
                <a:cubicBezTo>
                  <a:pt x="74061" y="90715"/>
                  <a:pt x="79395" y="80790"/>
                  <a:pt x="88575" y="76200"/>
                </a:cubicBezTo>
                <a:cubicBezTo>
                  <a:pt x="109101" y="65937"/>
                  <a:pt x="132118" y="61686"/>
                  <a:pt x="153889" y="54429"/>
                </a:cubicBezTo>
                <a:lnTo>
                  <a:pt x="219204" y="32658"/>
                </a:lnTo>
                <a:cubicBezTo>
                  <a:pt x="230090" y="29030"/>
                  <a:pt x="240502" y="23395"/>
                  <a:pt x="251861" y="21772"/>
                </a:cubicBezTo>
                <a:cubicBezTo>
                  <a:pt x="277261" y="18143"/>
                  <a:pt x="302492" y="13017"/>
                  <a:pt x="328061" y="10886"/>
                </a:cubicBezTo>
                <a:cubicBezTo>
                  <a:pt x="389640" y="5754"/>
                  <a:pt x="451432" y="3629"/>
                  <a:pt x="513118" y="0"/>
                </a:cubicBezTo>
                <a:cubicBezTo>
                  <a:pt x="542147" y="3629"/>
                  <a:pt x="571421" y="5653"/>
                  <a:pt x="600204" y="10886"/>
                </a:cubicBezTo>
                <a:cubicBezTo>
                  <a:pt x="611493" y="12939"/>
                  <a:pt x="624747" y="13658"/>
                  <a:pt x="632861" y="21772"/>
                </a:cubicBezTo>
                <a:cubicBezTo>
                  <a:pt x="640975" y="29886"/>
                  <a:pt x="640118" y="43543"/>
                  <a:pt x="643746" y="54429"/>
                </a:cubicBezTo>
                <a:cubicBezTo>
                  <a:pt x="640118" y="76200"/>
                  <a:pt x="632861" y="97671"/>
                  <a:pt x="632861" y="119743"/>
                </a:cubicBezTo>
                <a:cubicBezTo>
                  <a:pt x="632861" y="158064"/>
                  <a:pt x="643405" y="184036"/>
                  <a:pt x="654632" y="217715"/>
                </a:cubicBezTo>
                <a:cubicBezTo>
                  <a:pt x="644742" y="232550"/>
                  <a:pt x="628326" y="261801"/>
                  <a:pt x="611089" y="272143"/>
                </a:cubicBezTo>
                <a:cubicBezTo>
                  <a:pt x="601250" y="278047"/>
                  <a:pt x="588695" y="277897"/>
                  <a:pt x="578432" y="283029"/>
                </a:cubicBezTo>
                <a:cubicBezTo>
                  <a:pt x="566730" y="288880"/>
                  <a:pt x="558634" y="302389"/>
                  <a:pt x="545775" y="304800"/>
                </a:cubicBezTo>
                <a:cubicBezTo>
                  <a:pt x="499275" y="313519"/>
                  <a:pt x="451432" y="312057"/>
                  <a:pt x="404261" y="315686"/>
                </a:cubicBezTo>
                <a:cubicBezTo>
                  <a:pt x="341822" y="336500"/>
                  <a:pt x="397647" y="312482"/>
                  <a:pt x="349832" y="348343"/>
                </a:cubicBezTo>
                <a:cubicBezTo>
                  <a:pt x="328899" y="364042"/>
                  <a:pt x="284518" y="391886"/>
                  <a:pt x="284518" y="391886"/>
                </a:cubicBezTo>
                <a:cubicBezTo>
                  <a:pt x="270573" y="388400"/>
                  <a:pt x="223930" y="377921"/>
                  <a:pt x="208318" y="370115"/>
                </a:cubicBezTo>
                <a:cubicBezTo>
                  <a:pt x="196616" y="364264"/>
                  <a:pt x="185594" y="356857"/>
                  <a:pt x="175661" y="348343"/>
                </a:cubicBezTo>
                <a:cubicBezTo>
                  <a:pt x="160076" y="334985"/>
                  <a:pt x="132118" y="304800"/>
                  <a:pt x="132118" y="304800"/>
                </a:cubicBezTo>
                <a:cubicBezTo>
                  <a:pt x="128489" y="293914"/>
                  <a:pt x="132591" y="273766"/>
                  <a:pt x="121232" y="272143"/>
                </a:cubicBezTo>
                <a:cubicBezTo>
                  <a:pt x="98514" y="268898"/>
                  <a:pt x="55918" y="293915"/>
                  <a:pt x="55918" y="293915"/>
                </a:cubicBezTo>
                <a:cubicBezTo>
                  <a:pt x="48661" y="286658"/>
                  <a:pt x="40557" y="280157"/>
                  <a:pt x="34146" y="272143"/>
                </a:cubicBezTo>
                <a:cubicBezTo>
                  <a:pt x="25973" y="261927"/>
                  <a:pt x="17818" y="279400"/>
                  <a:pt x="12375" y="272143"/>
                </a:cubicBezTo>
                <a:close/>
              </a:path>
            </a:pathLst>
          </a:custGeom>
          <a:solidFill>
            <a:srgbClr val="FFC0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738257" y="4343400"/>
            <a:ext cx="1055914" cy="1349829"/>
          </a:xfrm>
          <a:custGeom>
            <a:avLst/>
            <a:gdLst>
              <a:gd name="connsiteX0" fmla="*/ 326572 w 1055914"/>
              <a:gd name="connsiteY0" fmla="*/ 0 h 1349829"/>
              <a:gd name="connsiteX1" fmla="*/ 293914 w 1055914"/>
              <a:gd name="connsiteY1" fmla="*/ 10886 h 1349829"/>
              <a:gd name="connsiteX2" fmla="*/ 228600 w 1055914"/>
              <a:gd name="connsiteY2" fmla="*/ 65314 h 1349829"/>
              <a:gd name="connsiteX3" fmla="*/ 206829 w 1055914"/>
              <a:gd name="connsiteY3" fmla="*/ 97971 h 1349829"/>
              <a:gd name="connsiteX4" fmla="*/ 185057 w 1055914"/>
              <a:gd name="connsiteY4" fmla="*/ 119743 h 1349829"/>
              <a:gd name="connsiteX5" fmla="*/ 141514 w 1055914"/>
              <a:gd name="connsiteY5" fmla="*/ 174171 h 1349829"/>
              <a:gd name="connsiteX6" fmla="*/ 76200 w 1055914"/>
              <a:gd name="connsiteY6" fmla="*/ 261257 h 1349829"/>
              <a:gd name="connsiteX7" fmla="*/ 54429 w 1055914"/>
              <a:gd name="connsiteY7" fmla="*/ 283029 h 1349829"/>
              <a:gd name="connsiteX8" fmla="*/ 32657 w 1055914"/>
              <a:gd name="connsiteY8" fmla="*/ 304800 h 1349829"/>
              <a:gd name="connsiteX9" fmla="*/ 0 w 1055914"/>
              <a:gd name="connsiteY9" fmla="*/ 381000 h 1349829"/>
              <a:gd name="connsiteX10" fmla="*/ 10886 w 1055914"/>
              <a:gd name="connsiteY10" fmla="*/ 424543 h 1349829"/>
              <a:gd name="connsiteX11" fmla="*/ 43543 w 1055914"/>
              <a:gd name="connsiteY11" fmla="*/ 500743 h 1349829"/>
              <a:gd name="connsiteX12" fmla="*/ 76200 w 1055914"/>
              <a:gd name="connsiteY12" fmla="*/ 511629 h 1349829"/>
              <a:gd name="connsiteX13" fmla="*/ 97972 w 1055914"/>
              <a:gd name="connsiteY13" fmla="*/ 533400 h 1349829"/>
              <a:gd name="connsiteX14" fmla="*/ 283029 w 1055914"/>
              <a:gd name="connsiteY14" fmla="*/ 576943 h 1349829"/>
              <a:gd name="connsiteX15" fmla="*/ 272143 w 1055914"/>
              <a:gd name="connsiteY15" fmla="*/ 914400 h 1349829"/>
              <a:gd name="connsiteX16" fmla="*/ 250372 w 1055914"/>
              <a:gd name="connsiteY16" fmla="*/ 947057 h 1349829"/>
              <a:gd name="connsiteX17" fmla="*/ 228600 w 1055914"/>
              <a:gd name="connsiteY17" fmla="*/ 1012371 h 1349829"/>
              <a:gd name="connsiteX18" fmla="*/ 239486 w 1055914"/>
              <a:gd name="connsiteY18" fmla="*/ 1273629 h 1349829"/>
              <a:gd name="connsiteX19" fmla="*/ 272143 w 1055914"/>
              <a:gd name="connsiteY19" fmla="*/ 1338943 h 1349829"/>
              <a:gd name="connsiteX20" fmla="*/ 348343 w 1055914"/>
              <a:gd name="connsiteY20" fmla="*/ 1349829 h 1349829"/>
              <a:gd name="connsiteX21" fmla="*/ 500743 w 1055914"/>
              <a:gd name="connsiteY21" fmla="*/ 1338943 h 1349829"/>
              <a:gd name="connsiteX22" fmla="*/ 522514 w 1055914"/>
              <a:gd name="connsiteY22" fmla="*/ 1317171 h 1349829"/>
              <a:gd name="connsiteX23" fmla="*/ 555172 w 1055914"/>
              <a:gd name="connsiteY23" fmla="*/ 1306286 h 1349829"/>
              <a:gd name="connsiteX24" fmla="*/ 566057 w 1055914"/>
              <a:gd name="connsiteY24" fmla="*/ 1273629 h 1349829"/>
              <a:gd name="connsiteX25" fmla="*/ 587829 w 1055914"/>
              <a:gd name="connsiteY25" fmla="*/ 1251857 h 1349829"/>
              <a:gd name="connsiteX26" fmla="*/ 609600 w 1055914"/>
              <a:gd name="connsiteY26" fmla="*/ 1219200 h 1349829"/>
              <a:gd name="connsiteX27" fmla="*/ 598714 w 1055914"/>
              <a:gd name="connsiteY27" fmla="*/ 1132114 h 1349829"/>
              <a:gd name="connsiteX28" fmla="*/ 620486 w 1055914"/>
              <a:gd name="connsiteY28" fmla="*/ 1110343 h 1349829"/>
              <a:gd name="connsiteX29" fmla="*/ 794657 w 1055914"/>
              <a:gd name="connsiteY29" fmla="*/ 1099457 h 1349829"/>
              <a:gd name="connsiteX30" fmla="*/ 849086 w 1055914"/>
              <a:gd name="connsiteY30" fmla="*/ 1055914 h 1349829"/>
              <a:gd name="connsiteX31" fmla="*/ 892629 w 1055914"/>
              <a:gd name="connsiteY31" fmla="*/ 990600 h 1349829"/>
              <a:gd name="connsiteX32" fmla="*/ 903514 w 1055914"/>
              <a:gd name="connsiteY32" fmla="*/ 957943 h 1349829"/>
              <a:gd name="connsiteX33" fmla="*/ 947057 w 1055914"/>
              <a:gd name="connsiteY33" fmla="*/ 903514 h 1349829"/>
              <a:gd name="connsiteX34" fmla="*/ 947057 w 1055914"/>
              <a:gd name="connsiteY34" fmla="*/ 522514 h 1349829"/>
              <a:gd name="connsiteX35" fmla="*/ 892629 w 1055914"/>
              <a:gd name="connsiteY35" fmla="*/ 446314 h 1349829"/>
              <a:gd name="connsiteX36" fmla="*/ 870857 w 1055914"/>
              <a:gd name="connsiteY36" fmla="*/ 424543 h 1349829"/>
              <a:gd name="connsiteX37" fmla="*/ 849086 w 1055914"/>
              <a:gd name="connsiteY37" fmla="*/ 402771 h 1349829"/>
              <a:gd name="connsiteX38" fmla="*/ 1001486 w 1055914"/>
              <a:gd name="connsiteY38" fmla="*/ 391886 h 1349829"/>
              <a:gd name="connsiteX39" fmla="*/ 1034143 w 1055914"/>
              <a:gd name="connsiteY39" fmla="*/ 381000 h 1349829"/>
              <a:gd name="connsiteX40" fmla="*/ 1055914 w 1055914"/>
              <a:gd name="connsiteY40" fmla="*/ 348343 h 1349829"/>
              <a:gd name="connsiteX41" fmla="*/ 1023257 w 1055914"/>
              <a:gd name="connsiteY41" fmla="*/ 239486 h 1349829"/>
              <a:gd name="connsiteX42" fmla="*/ 1001486 w 1055914"/>
              <a:gd name="connsiteY42" fmla="*/ 217714 h 1349829"/>
              <a:gd name="connsiteX43" fmla="*/ 979714 w 1055914"/>
              <a:gd name="connsiteY43" fmla="*/ 152400 h 1349829"/>
              <a:gd name="connsiteX44" fmla="*/ 947057 w 1055914"/>
              <a:gd name="connsiteY44" fmla="*/ 97971 h 1349829"/>
              <a:gd name="connsiteX45" fmla="*/ 816429 w 1055914"/>
              <a:gd name="connsiteY45" fmla="*/ 76200 h 1349829"/>
              <a:gd name="connsiteX46" fmla="*/ 783772 w 1055914"/>
              <a:gd name="connsiteY46" fmla="*/ 54429 h 1349829"/>
              <a:gd name="connsiteX47" fmla="*/ 762000 w 1055914"/>
              <a:gd name="connsiteY47" fmla="*/ 32657 h 1349829"/>
              <a:gd name="connsiteX48" fmla="*/ 751114 w 1055914"/>
              <a:gd name="connsiteY48" fmla="*/ 76200 h 1349829"/>
              <a:gd name="connsiteX49" fmla="*/ 729343 w 1055914"/>
              <a:gd name="connsiteY49" fmla="*/ 119743 h 1349829"/>
              <a:gd name="connsiteX50" fmla="*/ 696686 w 1055914"/>
              <a:gd name="connsiteY50" fmla="*/ 163286 h 1349829"/>
              <a:gd name="connsiteX51" fmla="*/ 674914 w 1055914"/>
              <a:gd name="connsiteY51" fmla="*/ 195943 h 1349829"/>
              <a:gd name="connsiteX52" fmla="*/ 609600 w 1055914"/>
              <a:gd name="connsiteY52" fmla="*/ 228600 h 1349829"/>
              <a:gd name="connsiteX53" fmla="*/ 544286 w 1055914"/>
              <a:gd name="connsiteY53" fmla="*/ 195943 h 1349829"/>
              <a:gd name="connsiteX54" fmla="*/ 522514 w 1055914"/>
              <a:gd name="connsiteY54" fmla="*/ 163286 h 1349829"/>
              <a:gd name="connsiteX55" fmla="*/ 446314 w 1055914"/>
              <a:gd name="connsiteY55" fmla="*/ 185057 h 1349829"/>
              <a:gd name="connsiteX56" fmla="*/ 413657 w 1055914"/>
              <a:gd name="connsiteY56" fmla="*/ 195943 h 1349829"/>
              <a:gd name="connsiteX57" fmla="*/ 326572 w 1055914"/>
              <a:gd name="connsiteY57" fmla="*/ 152400 h 1349829"/>
              <a:gd name="connsiteX58" fmla="*/ 315686 w 1055914"/>
              <a:gd name="connsiteY58" fmla="*/ 87086 h 1349829"/>
              <a:gd name="connsiteX59" fmla="*/ 304800 w 1055914"/>
              <a:gd name="connsiteY59" fmla="*/ 54429 h 1349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1055914" h="1349829">
                <a:moveTo>
                  <a:pt x="326572" y="0"/>
                </a:moveTo>
                <a:cubicBezTo>
                  <a:pt x="315686" y="3629"/>
                  <a:pt x="303877" y="5193"/>
                  <a:pt x="293914" y="10886"/>
                </a:cubicBezTo>
                <a:cubicBezTo>
                  <a:pt x="278320" y="19797"/>
                  <a:pt x="242747" y="47631"/>
                  <a:pt x="228600" y="65314"/>
                </a:cubicBezTo>
                <a:cubicBezTo>
                  <a:pt x="220427" y="75530"/>
                  <a:pt x="215002" y="87755"/>
                  <a:pt x="206829" y="97971"/>
                </a:cubicBezTo>
                <a:cubicBezTo>
                  <a:pt x="200418" y="105985"/>
                  <a:pt x="191468" y="111729"/>
                  <a:pt x="185057" y="119743"/>
                </a:cubicBezTo>
                <a:cubicBezTo>
                  <a:pt x="130133" y="188398"/>
                  <a:pt x="194079" y="121608"/>
                  <a:pt x="141514" y="174171"/>
                </a:cubicBezTo>
                <a:cubicBezTo>
                  <a:pt x="122516" y="231171"/>
                  <a:pt x="138744" y="198713"/>
                  <a:pt x="76200" y="261257"/>
                </a:cubicBezTo>
                <a:lnTo>
                  <a:pt x="54429" y="283029"/>
                </a:lnTo>
                <a:lnTo>
                  <a:pt x="32657" y="304800"/>
                </a:lnTo>
                <a:cubicBezTo>
                  <a:pt x="28407" y="313300"/>
                  <a:pt x="0" y="364984"/>
                  <a:pt x="0" y="381000"/>
                </a:cubicBezTo>
                <a:cubicBezTo>
                  <a:pt x="0" y="395961"/>
                  <a:pt x="7640" y="409938"/>
                  <a:pt x="10886" y="424543"/>
                </a:cubicBezTo>
                <a:cubicBezTo>
                  <a:pt x="18993" y="461025"/>
                  <a:pt x="11347" y="481425"/>
                  <a:pt x="43543" y="500743"/>
                </a:cubicBezTo>
                <a:cubicBezTo>
                  <a:pt x="53382" y="506647"/>
                  <a:pt x="65314" y="508000"/>
                  <a:pt x="76200" y="511629"/>
                </a:cubicBezTo>
                <a:cubicBezTo>
                  <a:pt x="83457" y="518886"/>
                  <a:pt x="87822" y="531878"/>
                  <a:pt x="97972" y="533400"/>
                </a:cubicBezTo>
                <a:cubicBezTo>
                  <a:pt x="299153" y="563577"/>
                  <a:pt x="315689" y="478956"/>
                  <a:pt x="283029" y="576943"/>
                </a:cubicBezTo>
                <a:cubicBezTo>
                  <a:pt x="279400" y="689429"/>
                  <a:pt x="282035" y="802291"/>
                  <a:pt x="272143" y="914400"/>
                </a:cubicBezTo>
                <a:cubicBezTo>
                  <a:pt x="270993" y="927432"/>
                  <a:pt x="255685" y="935102"/>
                  <a:pt x="250372" y="947057"/>
                </a:cubicBezTo>
                <a:cubicBezTo>
                  <a:pt x="241051" y="968028"/>
                  <a:pt x="228600" y="1012371"/>
                  <a:pt x="228600" y="1012371"/>
                </a:cubicBezTo>
                <a:cubicBezTo>
                  <a:pt x="232229" y="1099457"/>
                  <a:pt x="233047" y="1186706"/>
                  <a:pt x="239486" y="1273629"/>
                </a:cubicBezTo>
                <a:cubicBezTo>
                  <a:pt x="240431" y="1286392"/>
                  <a:pt x="260058" y="1333572"/>
                  <a:pt x="272143" y="1338943"/>
                </a:cubicBezTo>
                <a:cubicBezTo>
                  <a:pt x="295589" y="1349364"/>
                  <a:pt x="322943" y="1346200"/>
                  <a:pt x="348343" y="1349829"/>
                </a:cubicBezTo>
                <a:cubicBezTo>
                  <a:pt x="399143" y="1346200"/>
                  <a:pt x="450686" y="1348329"/>
                  <a:pt x="500743" y="1338943"/>
                </a:cubicBezTo>
                <a:cubicBezTo>
                  <a:pt x="510830" y="1337052"/>
                  <a:pt x="513713" y="1322451"/>
                  <a:pt x="522514" y="1317171"/>
                </a:cubicBezTo>
                <a:cubicBezTo>
                  <a:pt x="532354" y="1311267"/>
                  <a:pt x="544286" y="1309914"/>
                  <a:pt x="555172" y="1306286"/>
                </a:cubicBezTo>
                <a:cubicBezTo>
                  <a:pt x="558800" y="1295400"/>
                  <a:pt x="560154" y="1283468"/>
                  <a:pt x="566057" y="1273629"/>
                </a:cubicBezTo>
                <a:cubicBezTo>
                  <a:pt x="571337" y="1264828"/>
                  <a:pt x="581418" y="1259871"/>
                  <a:pt x="587829" y="1251857"/>
                </a:cubicBezTo>
                <a:cubicBezTo>
                  <a:pt x="596002" y="1241641"/>
                  <a:pt x="602343" y="1230086"/>
                  <a:pt x="609600" y="1219200"/>
                </a:cubicBezTo>
                <a:cubicBezTo>
                  <a:pt x="605971" y="1190171"/>
                  <a:pt x="595803" y="1161223"/>
                  <a:pt x="598714" y="1132114"/>
                </a:cubicBezTo>
                <a:cubicBezTo>
                  <a:pt x="599735" y="1121902"/>
                  <a:pt x="610362" y="1112030"/>
                  <a:pt x="620486" y="1110343"/>
                </a:cubicBezTo>
                <a:cubicBezTo>
                  <a:pt x="677865" y="1100780"/>
                  <a:pt x="736600" y="1103086"/>
                  <a:pt x="794657" y="1099457"/>
                </a:cubicBezTo>
                <a:cubicBezTo>
                  <a:pt x="816082" y="1085174"/>
                  <a:pt x="833574" y="1076596"/>
                  <a:pt x="849086" y="1055914"/>
                </a:cubicBezTo>
                <a:cubicBezTo>
                  <a:pt x="864786" y="1034981"/>
                  <a:pt x="892629" y="990600"/>
                  <a:pt x="892629" y="990600"/>
                </a:cubicBezTo>
                <a:cubicBezTo>
                  <a:pt x="896257" y="979714"/>
                  <a:pt x="898382" y="968206"/>
                  <a:pt x="903514" y="957943"/>
                </a:cubicBezTo>
                <a:cubicBezTo>
                  <a:pt x="917245" y="930482"/>
                  <a:pt x="926809" y="923763"/>
                  <a:pt x="947057" y="903514"/>
                </a:cubicBezTo>
                <a:cubicBezTo>
                  <a:pt x="993895" y="763004"/>
                  <a:pt x="966254" y="858469"/>
                  <a:pt x="947057" y="522514"/>
                </a:cubicBezTo>
                <a:cubicBezTo>
                  <a:pt x="944951" y="485653"/>
                  <a:pt x="916971" y="470655"/>
                  <a:pt x="892629" y="446314"/>
                </a:cubicBezTo>
                <a:lnTo>
                  <a:pt x="870857" y="424543"/>
                </a:lnTo>
                <a:lnTo>
                  <a:pt x="849086" y="402771"/>
                </a:lnTo>
                <a:cubicBezTo>
                  <a:pt x="899886" y="399143"/>
                  <a:pt x="950905" y="397837"/>
                  <a:pt x="1001486" y="391886"/>
                </a:cubicBezTo>
                <a:cubicBezTo>
                  <a:pt x="1012882" y="390545"/>
                  <a:pt x="1025183" y="388168"/>
                  <a:pt x="1034143" y="381000"/>
                </a:cubicBezTo>
                <a:cubicBezTo>
                  <a:pt x="1044359" y="372827"/>
                  <a:pt x="1048657" y="359229"/>
                  <a:pt x="1055914" y="348343"/>
                </a:cubicBezTo>
                <a:cubicBezTo>
                  <a:pt x="1050980" y="328607"/>
                  <a:pt x="1032094" y="248323"/>
                  <a:pt x="1023257" y="239486"/>
                </a:cubicBezTo>
                <a:lnTo>
                  <a:pt x="1001486" y="217714"/>
                </a:lnTo>
                <a:lnTo>
                  <a:pt x="979714" y="152400"/>
                </a:lnTo>
                <a:cubicBezTo>
                  <a:pt x="974375" y="136384"/>
                  <a:pt x="969079" y="104263"/>
                  <a:pt x="947057" y="97971"/>
                </a:cubicBezTo>
                <a:cubicBezTo>
                  <a:pt x="904612" y="85844"/>
                  <a:pt x="816429" y="76200"/>
                  <a:pt x="816429" y="76200"/>
                </a:cubicBezTo>
                <a:cubicBezTo>
                  <a:pt x="805543" y="68943"/>
                  <a:pt x="793988" y="62602"/>
                  <a:pt x="783772" y="54429"/>
                </a:cubicBezTo>
                <a:cubicBezTo>
                  <a:pt x="775758" y="48018"/>
                  <a:pt x="770540" y="26964"/>
                  <a:pt x="762000" y="32657"/>
                </a:cubicBezTo>
                <a:cubicBezTo>
                  <a:pt x="749551" y="40956"/>
                  <a:pt x="756367" y="62192"/>
                  <a:pt x="751114" y="76200"/>
                </a:cubicBezTo>
                <a:cubicBezTo>
                  <a:pt x="745416" y="91394"/>
                  <a:pt x="737943" y="105982"/>
                  <a:pt x="729343" y="119743"/>
                </a:cubicBezTo>
                <a:cubicBezTo>
                  <a:pt x="719727" y="135128"/>
                  <a:pt x="707231" y="148523"/>
                  <a:pt x="696686" y="163286"/>
                </a:cubicBezTo>
                <a:cubicBezTo>
                  <a:pt x="689082" y="173932"/>
                  <a:pt x="684165" y="186692"/>
                  <a:pt x="674914" y="195943"/>
                </a:cubicBezTo>
                <a:cubicBezTo>
                  <a:pt x="653812" y="217044"/>
                  <a:pt x="636160" y="219746"/>
                  <a:pt x="609600" y="228600"/>
                </a:cubicBezTo>
                <a:cubicBezTo>
                  <a:pt x="583040" y="219746"/>
                  <a:pt x="565388" y="217044"/>
                  <a:pt x="544286" y="195943"/>
                </a:cubicBezTo>
                <a:cubicBezTo>
                  <a:pt x="535035" y="186692"/>
                  <a:pt x="529771" y="174172"/>
                  <a:pt x="522514" y="163286"/>
                </a:cubicBezTo>
                <a:cubicBezTo>
                  <a:pt x="444194" y="189391"/>
                  <a:pt x="542021" y="157711"/>
                  <a:pt x="446314" y="185057"/>
                </a:cubicBezTo>
                <a:cubicBezTo>
                  <a:pt x="435281" y="188209"/>
                  <a:pt x="424543" y="192314"/>
                  <a:pt x="413657" y="195943"/>
                </a:cubicBezTo>
                <a:cubicBezTo>
                  <a:pt x="407966" y="193666"/>
                  <a:pt x="334724" y="168704"/>
                  <a:pt x="326572" y="152400"/>
                </a:cubicBezTo>
                <a:cubicBezTo>
                  <a:pt x="316701" y="132659"/>
                  <a:pt x="320474" y="108632"/>
                  <a:pt x="315686" y="87086"/>
                </a:cubicBezTo>
                <a:cubicBezTo>
                  <a:pt x="313197" y="75885"/>
                  <a:pt x="304800" y="54429"/>
                  <a:pt x="304800" y="54429"/>
                </a:cubicBezTo>
              </a:path>
            </a:pathLst>
          </a:custGeom>
          <a:solidFill>
            <a:srgbClr val="FFC00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4" descr="http://img11.nnm.me/d/f/2/8/6/4a2f2a48a107a467adb68cf779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8948" y="5229200"/>
            <a:ext cx="1135052" cy="16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cs322823.vk.me/v322823699/f1b/Ys2JyjhBp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60432" cy="172819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b="1" dirty="0" smtClean="0"/>
              <a:t>На этой неделе Никита был в гостях у бабушки Зины в среду, четверг и пятницу, а Антон – в четверг, пятницу, субботу и воскресенье. Сколько дней гостил у бабушки хотя бы один внук?</a:t>
            </a:r>
            <a:endParaRPr lang="ru-RU" sz="2400" b="1" dirty="0"/>
          </a:p>
        </p:txBody>
      </p:sp>
      <p:pic>
        <p:nvPicPr>
          <p:cNvPr id="6" name="Picture 24" descr="http://4.bp.blogspot.com/-Xm4X7nzvpCA/TlYhYdIslCI/AAAAAAAAA7k/dEdNyf6TpxY/s1600/la-mimi-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789040"/>
            <a:ext cx="2448272" cy="2738634"/>
          </a:xfrm>
          <a:prstGeom prst="rect">
            <a:avLst/>
          </a:prstGeom>
          <a:noFill/>
        </p:spPr>
      </p:pic>
      <p:pic>
        <p:nvPicPr>
          <p:cNvPr id="8" name="Picture 6" descr="http://1.bp.blogspot.com/-IbB0T5pp0kM/TlYhT0s1icI/AAAAAAAAA7M/FyUoM2jRGXg/s1600/la-mimi-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645024"/>
            <a:ext cx="1330781" cy="175219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491880" y="2852936"/>
            <a:ext cx="1152128" cy="64807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s40.radikal.ru/i090/1202/0a/d0b89f77a1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 какой дорожке должен пойти зайчик, чтобы добраться до морковки и при этом не попасть на обед к хищникам?</a:t>
            </a:r>
            <a:endParaRPr lang="ru-RU" sz="2400" b="1" dirty="0"/>
          </a:p>
        </p:txBody>
      </p:sp>
      <p:pic>
        <p:nvPicPr>
          <p:cNvPr id="4" name="Picture 3" descr="D:\Презентации\Математика\Умники и умницы 2 класс\Тетрадь 2 класс 2 часть\Image011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0425" t="69742" r="2610" b="9577"/>
          <a:stretch>
            <a:fillRect/>
          </a:stretch>
        </p:blipFill>
        <p:spPr bwMode="auto">
          <a:xfrm>
            <a:off x="1403648" y="908719"/>
            <a:ext cx="3790240" cy="4110541"/>
          </a:xfrm>
          <a:prstGeom prst="rect">
            <a:avLst/>
          </a:prstGeom>
          <a:noFill/>
        </p:spPr>
      </p:pic>
      <p:sp>
        <p:nvSpPr>
          <p:cNvPr id="6" name="Полилиния 5"/>
          <p:cNvSpPr/>
          <p:nvPr/>
        </p:nvSpPr>
        <p:spPr>
          <a:xfrm>
            <a:off x="2373297" y="2046514"/>
            <a:ext cx="2525274" cy="2481943"/>
          </a:xfrm>
          <a:custGeom>
            <a:avLst/>
            <a:gdLst>
              <a:gd name="connsiteX0" fmla="*/ 1665303 w 2525274"/>
              <a:gd name="connsiteY0" fmla="*/ 0 h 2481943"/>
              <a:gd name="connsiteX1" fmla="*/ 1730617 w 2525274"/>
              <a:gd name="connsiteY1" fmla="*/ 130629 h 2481943"/>
              <a:gd name="connsiteX2" fmla="*/ 1763274 w 2525274"/>
              <a:gd name="connsiteY2" fmla="*/ 261257 h 2481943"/>
              <a:gd name="connsiteX3" fmla="*/ 1850360 w 2525274"/>
              <a:gd name="connsiteY3" fmla="*/ 348343 h 2481943"/>
              <a:gd name="connsiteX4" fmla="*/ 1872132 w 2525274"/>
              <a:gd name="connsiteY4" fmla="*/ 370115 h 2481943"/>
              <a:gd name="connsiteX5" fmla="*/ 1893903 w 2525274"/>
              <a:gd name="connsiteY5" fmla="*/ 402772 h 2481943"/>
              <a:gd name="connsiteX6" fmla="*/ 1959217 w 2525274"/>
              <a:gd name="connsiteY6" fmla="*/ 457200 h 2481943"/>
              <a:gd name="connsiteX7" fmla="*/ 2111617 w 2525274"/>
              <a:gd name="connsiteY7" fmla="*/ 424543 h 2481943"/>
              <a:gd name="connsiteX8" fmla="*/ 2133389 w 2525274"/>
              <a:gd name="connsiteY8" fmla="*/ 326572 h 2481943"/>
              <a:gd name="connsiteX9" fmla="*/ 2155160 w 2525274"/>
              <a:gd name="connsiteY9" fmla="*/ 304800 h 2481943"/>
              <a:gd name="connsiteX10" fmla="*/ 2220474 w 2525274"/>
              <a:gd name="connsiteY10" fmla="*/ 293915 h 2481943"/>
              <a:gd name="connsiteX11" fmla="*/ 2296674 w 2525274"/>
              <a:gd name="connsiteY11" fmla="*/ 272143 h 2481943"/>
              <a:gd name="connsiteX12" fmla="*/ 2372874 w 2525274"/>
              <a:gd name="connsiteY12" fmla="*/ 250372 h 2481943"/>
              <a:gd name="connsiteX13" fmla="*/ 2470846 w 2525274"/>
              <a:gd name="connsiteY13" fmla="*/ 261257 h 2481943"/>
              <a:gd name="connsiteX14" fmla="*/ 2503503 w 2525274"/>
              <a:gd name="connsiteY14" fmla="*/ 315686 h 2481943"/>
              <a:gd name="connsiteX15" fmla="*/ 2514389 w 2525274"/>
              <a:gd name="connsiteY15" fmla="*/ 381000 h 2481943"/>
              <a:gd name="connsiteX16" fmla="*/ 2525274 w 2525274"/>
              <a:gd name="connsiteY16" fmla="*/ 424543 h 2481943"/>
              <a:gd name="connsiteX17" fmla="*/ 2514389 w 2525274"/>
              <a:gd name="connsiteY17" fmla="*/ 522515 h 2481943"/>
              <a:gd name="connsiteX18" fmla="*/ 2449074 w 2525274"/>
              <a:gd name="connsiteY18" fmla="*/ 609600 h 2481943"/>
              <a:gd name="connsiteX19" fmla="*/ 2438189 w 2525274"/>
              <a:gd name="connsiteY19" fmla="*/ 642257 h 2481943"/>
              <a:gd name="connsiteX20" fmla="*/ 2416417 w 2525274"/>
              <a:gd name="connsiteY20" fmla="*/ 751115 h 2481943"/>
              <a:gd name="connsiteX21" fmla="*/ 2372874 w 2525274"/>
              <a:gd name="connsiteY21" fmla="*/ 805543 h 2481943"/>
              <a:gd name="connsiteX22" fmla="*/ 2351103 w 2525274"/>
              <a:gd name="connsiteY22" fmla="*/ 870857 h 2481943"/>
              <a:gd name="connsiteX23" fmla="*/ 2340217 w 2525274"/>
              <a:gd name="connsiteY23" fmla="*/ 903515 h 2481943"/>
              <a:gd name="connsiteX24" fmla="*/ 2372874 w 2525274"/>
              <a:gd name="connsiteY24" fmla="*/ 1034143 h 2481943"/>
              <a:gd name="connsiteX25" fmla="*/ 2405532 w 2525274"/>
              <a:gd name="connsiteY25" fmla="*/ 1055915 h 2481943"/>
              <a:gd name="connsiteX26" fmla="*/ 2427303 w 2525274"/>
              <a:gd name="connsiteY26" fmla="*/ 1121229 h 2481943"/>
              <a:gd name="connsiteX27" fmla="*/ 2438189 w 2525274"/>
              <a:gd name="connsiteY27" fmla="*/ 1153886 h 2481943"/>
              <a:gd name="connsiteX28" fmla="*/ 2459960 w 2525274"/>
              <a:gd name="connsiteY28" fmla="*/ 1197429 h 2481943"/>
              <a:gd name="connsiteX29" fmla="*/ 2481732 w 2525274"/>
              <a:gd name="connsiteY29" fmla="*/ 1262743 h 2481943"/>
              <a:gd name="connsiteX30" fmla="*/ 2492617 w 2525274"/>
              <a:gd name="connsiteY30" fmla="*/ 1295400 h 2481943"/>
              <a:gd name="connsiteX31" fmla="*/ 2481732 w 2525274"/>
              <a:gd name="connsiteY31" fmla="*/ 1404257 h 2481943"/>
              <a:gd name="connsiteX32" fmla="*/ 2470846 w 2525274"/>
              <a:gd name="connsiteY32" fmla="*/ 1447800 h 2481943"/>
              <a:gd name="connsiteX33" fmla="*/ 2459960 w 2525274"/>
              <a:gd name="connsiteY33" fmla="*/ 1567543 h 2481943"/>
              <a:gd name="connsiteX34" fmla="*/ 2438189 w 2525274"/>
              <a:gd name="connsiteY34" fmla="*/ 1632857 h 2481943"/>
              <a:gd name="connsiteX35" fmla="*/ 2351103 w 2525274"/>
              <a:gd name="connsiteY35" fmla="*/ 1654629 h 2481943"/>
              <a:gd name="connsiteX36" fmla="*/ 2253132 w 2525274"/>
              <a:gd name="connsiteY36" fmla="*/ 1643743 h 2481943"/>
              <a:gd name="connsiteX37" fmla="*/ 2013646 w 2525274"/>
              <a:gd name="connsiteY37" fmla="*/ 1654629 h 2481943"/>
              <a:gd name="connsiteX38" fmla="*/ 1970103 w 2525274"/>
              <a:gd name="connsiteY38" fmla="*/ 1665515 h 2481943"/>
              <a:gd name="connsiteX39" fmla="*/ 1785046 w 2525274"/>
              <a:gd name="connsiteY39" fmla="*/ 1676400 h 2481943"/>
              <a:gd name="connsiteX40" fmla="*/ 1708846 w 2525274"/>
              <a:gd name="connsiteY40" fmla="*/ 1730829 h 2481943"/>
              <a:gd name="connsiteX41" fmla="*/ 1676189 w 2525274"/>
              <a:gd name="connsiteY41" fmla="*/ 1752600 h 2481943"/>
              <a:gd name="connsiteX42" fmla="*/ 1654417 w 2525274"/>
              <a:gd name="connsiteY42" fmla="*/ 1774372 h 2481943"/>
              <a:gd name="connsiteX43" fmla="*/ 1545560 w 2525274"/>
              <a:gd name="connsiteY43" fmla="*/ 1807029 h 2481943"/>
              <a:gd name="connsiteX44" fmla="*/ 1512903 w 2525274"/>
              <a:gd name="connsiteY44" fmla="*/ 1817915 h 2481943"/>
              <a:gd name="connsiteX45" fmla="*/ 1469360 w 2525274"/>
              <a:gd name="connsiteY45" fmla="*/ 1828800 h 2481943"/>
              <a:gd name="connsiteX46" fmla="*/ 1404046 w 2525274"/>
              <a:gd name="connsiteY46" fmla="*/ 1850572 h 2481943"/>
              <a:gd name="connsiteX47" fmla="*/ 1371389 w 2525274"/>
              <a:gd name="connsiteY47" fmla="*/ 1861457 h 2481943"/>
              <a:gd name="connsiteX48" fmla="*/ 1295189 w 2525274"/>
              <a:gd name="connsiteY48" fmla="*/ 1872343 h 2481943"/>
              <a:gd name="connsiteX49" fmla="*/ 1142789 w 2525274"/>
              <a:gd name="connsiteY49" fmla="*/ 1861457 h 2481943"/>
              <a:gd name="connsiteX50" fmla="*/ 1099246 w 2525274"/>
              <a:gd name="connsiteY50" fmla="*/ 1850572 h 2481943"/>
              <a:gd name="connsiteX51" fmla="*/ 1077474 w 2525274"/>
              <a:gd name="connsiteY51" fmla="*/ 1828800 h 2481943"/>
              <a:gd name="connsiteX52" fmla="*/ 1033932 w 2525274"/>
              <a:gd name="connsiteY52" fmla="*/ 1763486 h 2481943"/>
              <a:gd name="connsiteX53" fmla="*/ 979503 w 2525274"/>
              <a:gd name="connsiteY53" fmla="*/ 1719943 h 2481943"/>
              <a:gd name="connsiteX54" fmla="*/ 914189 w 2525274"/>
              <a:gd name="connsiteY54" fmla="*/ 1632857 h 2481943"/>
              <a:gd name="connsiteX55" fmla="*/ 827103 w 2525274"/>
              <a:gd name="connsiteY55" fmla="*/ 1556657 h 2481943"/>
              <a:gd name="connsiteX56" fmla="*/ 805332 w 2525274"/>
              <a:gd name="connsiteY56" fmla="*/ 1524000 h 2481943"/>
              <a:gd name="connsiteX57" fmla="*/ 794446 w 2525274"/>
              <a:gd name="connsiteY57" fmla="*/ 1491343 h 2481943"/>
              <a:gd name="connsiteX58" fmla="*/ 718246 w 2525274"/>
              <a:gd name="connsiteY58" fmla="*/ 1436915 h 2481943"/>
              <a:gd name="connsiteX59" fmla="*/ 696474 w 2525274"/>
              <a:gd name="connsiteY59" fmla="*/ 1415143 h 2481943"/>
              <a:gd name="connsiteX60" fmla="*/ 576732 w 2525274"/>
              <a:gd name="connsiteY60" fmla="*/ 1393372 h 2481943"/>
              <a:gd name="connsiteX61" fmla="*/ 544074 w 2525274"/>
              <a:gd name="connsiteY61" fmla="*/ 1382486 h 2481943"/>
              <a:gd name="connsiteX62" fmla="*/ 478760 w 2525274"/>
              <a:gd name="connsiteY62" fmla="*/ 1349829 h 2481943"/>
              <a:gd name="connsiteX63" fmla="*/ 380789 w 2525274"/>
              <a:gd name="connsiteY63" fmla="*/ 1295400 h 2481943"/>
              <a:gd name="connsiteX64" fmla="*/ 348132 w 2525274"/>
              <a:gd name="connsiteY64" fmla="*/ 1284515 h 2481943"/>
              <a:gd name="connsiteX65" fmla="*/ 315474 w 2525274"/>
              <a:gd name="connsiteY65" fmla="*/ 1273629 h 2481943"/>
              <a:gd name="connsiteX66" fmla="*/ 163074 w 2525274"/>
              <a:gd name="connsiteY66" fmla="*/ 1284515 h 2481943"/>
              <a:gd name="connsiteX67" fmla="*/ 119532 w 2525274"/>
              <a:gd name="connsiteY67" fmla="*/ 1295400 h 2481943"/>
              <a:gd name="connsiteX68" fmla="*/ 65103 w 2525274"/>
              <a:gd name="connsiteY68" fmla="*/ 1328057 h 2481943"/>
              <a:gd name="connsiteX69" fmla="*/ 54217 w 2525274"/>
              <a:gd name="connsiteY69" fmla="*/ 1360715 h 2481943"/>
              <a:gd name="connsiteX70" fmla="*/ 10674 w 2525274"/>
              <a:gd name="connsiteY70" fmla="*/ 1415143 h 2481943"/>
              <a:gd name="connsiteX71" fmla="*/ 32446 w 2525274"/>
              <a:gd name="connsiteY71" fmla="*/ 1556657 h 2481943"/>
              <a:gd name="connsiteX72" fmla="*/ 54217 w 2525274"/>
              <a:gd name="connsiteY72" fmla="*/ 1578429 h 2481943"/>
              <a:gd name="connsiteX73" fmla="*/ 75989 w 2525274"/>
              <a:gd name="connsiteY73" fmla="*/ 1611086 h 2481943"/>
              <a:gd name="connsiteX74" fmla="*/ 173960 w 2525274"/>
              <a:gd name="connsiteY74" fmla="*/ 1654629 h 2481943"/>
              <a:gd name="connsiteX75" fmla="*/ 315474 w 2525274"/>
              <a:gd name="connsiteY75" fmla="*/ 1676400 h 2481943"/>
              <a:gd name="connsiteX76" fmla="*/ 359017 w 2525274"/>
              <a:gd name="connsiteY76" fmla="*/ 1687286 h 2481943"/>
              <a:gd name="connsiteX77" fmla="*/ 413446 w 2525274"/>
              <a:gd name="connsiteY77" fmla="*/ 1698172 h 2481943"/>
              <a:gd name="connsiteX78" fmla="*/ 478760 w 2525274"/>
              <a:gd name="connsiteY78" fmla="*/ 1719943 h 2481943"/>
              <a:gd name="connsiteX79" fmla="*/ 533189 w 2525274"/>
              <a:gd name="connsiteY79" fmla="*/ 1763486 h 2481943"/>
              <a:gd name="connsiteX80" fmla="*/ 631160 w 2525274"/>
              <a:gd name="connsiteY80" fmla="*/ 1817915 h 2481943"/>
              <a:gd name="connsiteX81" fmla="*/ 696474 w 2525274"/>
              <a:gd name="connsiteY81" fmla="*/ 1839686 h 2481943"/>
              <a:gd name="connsiteX82" fmla="*/ 783560 w 2525274"/>
              <a:gd name="connsiteY82" fmla="*/ 1926772 h 2481943"/>
              <a:gd name="connsiteX83" fmla="*/ 805332 w 2525274"/>
              <a:gd name="connsiteY83" fmla="*/ 1948543 h 2481943"/>
              <a:gd name="connsiteX84" fmla="*/ 827103 w 2525274"/>
              <a:gd name="connsiteY84" fmla="*/ 1970315 h 2481943"/>
              <a:gd name="connsiteX85" fmla="*/ 859760 w 2525274"/>
              <a:gd name="connsiteY85" fmla="*/ 1981200 h 2481943"/>
              <a:gd name="connsiteX86" fmla="*/ 881532 w 2525274"/>
              <a:gd name="connsiteY86" fmla="*/ 2079172 h 2481943"/>
              <a:gd name="connsiteX87" fmla="*/ 892417 w 2525274"/>
              <a:gd name="connsiteY87" fmla="*/ 2111829 h 2481943"/>
              <a:gd name="connsiteX88" fmla="*/ 925074 w 2525274"/>
              <a:gd name="connsiteY88" fmla="*/ 2188029 h 2481943"/>
              <a:gd name="connsiteX89" fmla="*/ 914189 w 2525274"/>
              <a:gd name="connsiteY89" fmla="*/ 2253343 h 2481943"/>
              <a:gd name="connsiteX90" fmla="*/ 859760 w 2525274"/>
              <a:gd name="connsiteY90" fmla="*/ 2296886 h 2481943"/>
              <a:gd name="connsiteX91" fmla="*/ 794446 w 2525274"/>
              <a:gd name="connsiteY91" fmla="*/ 2318657 h 2481943"/>
              <a:gd name="connsiteX92" fmla="*/ 761789 w 2525274"/>
              <a:gd name="connsiteY92" fmla="*/ 2329543 h 2481943"/>
              <a:gd name="connsiteX93" fmla="*/ 729132 w 2525274"/>
              <a:gd name="connsiteY93" fmla="*/ 2340429 h 2481943"/>
              <a:gd name="connsiteX94" fmla="*/ 696474 w 2525274"/>
              <a:gd name="connsiteY94" fmla="*/ 2362200 h 2481943"/>
              <a:gd name="connsiteX95" fmla="*/ 598503 w 2525274"/>
              <a:gd name="connsiteY95" fmla="*/ 2394857 h 2481943"/>
              <a:gd name="connsiteX96" fmla="*/ 565846 w 2525274"/>
              <a:gd name="connsiteY96" fmla="*/ 2405743 h 2481943"/>
              <a:gd name="connsiteX97" fmla="*/ 533189 w 2525274"/>
              <a:gd name="connsiteY97" fmla="*/ 2416629 h 2481943"/>
              <a:gd name="connsiteX98" fmla="*/ 511417 w 2525274"/>
              <a:gd name="connsiteY98" fmla="*/ 2438400 h 2481943"/>
              <a:gd name="connsiteX99" fmla="*/ 446103 w 2525274"/>
              <a:gd name="connsiteY99" fmla="*/ 2460172 h 2481943"/>
              <a:gd name="connsiteX100" fmla="*/ 391674 w 2525274"/>
              <a:gd name="connsiteY100" fmla="*/ 2481943 h 248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2525274" h="2481943">
                <a:moveTo>
                  <a:pt x="1665303" y="0"/>
                </a:moveTo>
                <a:cubicBezTo>
                  <a:pt x="1698738" y="50153"/>
                  <a:pt x="1720601" y="70536"/>
                  <a:pt x="1730617" y="130629"/>
                </a:cubicBezTo>
                <a:cubicBezTo>
                  <a:pt x="1734215" y="152214"/>
                  <a:pt x="1746024" y="244007"/>
                  <a:pt x="1763274" y="261257"/>
                </a:cubicBezTo>
                <a:lnTo>
                  <a:pt x="1850360" y="348343"/>
                </a:lnTo>
                <a:cubicBezTo>
                  <a:pt x="1857617" y="355600"/>
                  <a:pt x="1866439" y="361575"/>
                  <a:pt x="1872132" y="370115"/>
                </a:cubicBezTo>
                <a:cubicBezTo>
                  <a:pt x="1879389" y="381001"/>
                  <a:pt x="1885528" y="392721"/>
                  <a:pt x="1893903" y="402772"/>
                </a:cubicBezTo>
                <a:cubicBezTo>
                  <a:pt x="1920095" y="434203"/>
                  <a:pt x="1927106" y="435793"/>
                  <a:pt x="1959217" y="457200"/>
                </a:cubicBezTo>
                <a:cubicBezTo>
                  <a:pt x="1972412" y="456001"/>
                  <a:pt x="2084647" y="464999"/>
                  <a:pt x="2111617" y="424543"/>
                </a:cubicBezTo>
                <a:cubicBezTo>
                  <a:pt x="2116630" y="417023"/>
                  <a:pt x="2132381" y="328924"/>
                  <a:pt x="2133389" y="326572"/>
                </a:cubicBezTo>
                <a:cubicBezTo>
                  <a:pt x="2137432" y="317139"/>
                  <a:pt x="2145550" y="308404"/>
                  <a:pt x="2155160" y="304800"/>
                </a:cubicBezTo>
                <a:cubicBezTo>
                  <a:pt x="2175826" y="297050"/>
                  <a:pt x="2198703" y="297543"/>
                  <a:pt x="2220474" y="293915"/>
                </a:cubicBezTo>
                <a:cubicBezTo>
                  <a:pt x="2298778" y="267814"/>
                  <a:pt x="2200992" y="299481"/>
                  <a:pt x="2296674" y="272143"/>
                </a:cubicBezTo>
                <a:cubicBezTo>
                  <a:pt x="2405950" y="240921"/>
                  <a:pt x="2236812" y="284386"/>
                  <a:pt x="2372874" y="250372"/>
                </a:cubicBezTo>
                <a:cubicBezTo>
                  <a:pt x="2405531" y="254000"/>
                  <a:pt x="2439146" y="252611"/>
                  <a:pt x="2470846" y="261257"/>
                </a:cubicBezTo>
                <a:cubicBezTo>
                  <a:pt x="2491104" y="266782"/>
                  <a:pt x="2500135" y="300529"/>
                  <a:pt x="2503503" y="315686"/>
                </a:cubicBezTo>
                <a:cubicBezTo>
                  <a:pt x="2508291" y="337232"/>
                  <a:pt x="2510060" y="359357"/>
                  <a:pt x="2514389" y="381000"/>
                </a:cubicBezTo>
                <a:cubicBezTo>
                  <a:pt x="2517323" y="395670"/>
                  <a:pt x="2521646" y="410029"/>
                  <a:pt x="2525274" y="424543"/>
                </a:cubicBezTo>
                <a:cubicBezTo>
                  <a:pt x="2521646" y="457200"/>
                  <a:pt x="2524780" y="491343"/>
                  <a:pt x="2514389" y="522515"/>
                </a:cubicBezTo>
                <a:cubicBezTo>
                  <a:pt x="2502080" y="559443"/>
                  <a:pt x="2474865" y="583811"/>
                  <a:pt x="2449074" y="609600"/>
                </a:cubicBezTo>
                <a:cubicBezTo>
                  <a:pt x="2445446" y="620486"/>
                  <a:pt x="2440678" y="631056"/>
                  <a:pt x="2438189" y="642257"/>
                </a:cubicBezTo>
                <a:cubicBezTo>
                  <a:pt x="2434033" y="660960"/>
                  <a:pt x="2426427" y="727757"/>
                  <a:pt x="2416417" y="751115"/>
                </a:cubicBezTo>
                <a:cubicBezTo>
                  <a:pt x="2406117" y="775148"/>
                  <a:pt x="2390433" y="787985"/>
                  <a:pt x="2372874" y="805543"/>
                </a:cubicBezTo>
                <a:lnTo>
                  <a:pt x="2351103" y="870857"/>
                </a:lnTo>
                <a:lnTo>
                  <a:pt x="2340217" y="903515"/>
                </a:lnTo>
                <a:cubicBezTo>
                  <a:pt x="2346269" y="957981"/>
                  <a:pt x="2335377" y="996646"/>
                  <a:pt x="2372874" y="1034143"/>
                </a:cubicBezTo>
                <a:cubicBezTo>
                  <a:pt x="2382125" y="1043394"/>
                  <a:pt x="2394646" y="1048658"/>
                  <a:pt x="2405532" y="1055915"/>
                </a:cubicBezTo>
                <a:lnTo>
                  <a:pt x="2427303" y="1121229"/>
                </a:lnTo>
                <a:cubicBezTo>
                  <a:pt x="2430932" y="1132115"/>
                  <a:pt x="2433058" y="1143623"/>
                  <a:pt x="2438189" y="1153886"/>
                </a:cubicBezTo>
                <a:cubicBezTo>
                  <a:pt x="2445446" y="1168400"/>
                  <a:pt x="2453933" y="1182362"/>
                  <a:pt x="2459960" y="1197429"/>
                </a:cubicBezTo>
                <a:cubicBezTo>
                  <a:pt x="2468483" y="1218737"/>
                  <a:pt x="2474475" y="1240972"/>
                  <a:pt x="2481732" y="1262743"/>
                </a:cubicBezTo>
                <a:lnTo>
                  <a:pt x="2492617" y="1295400"/>
                </a:lnTo>
                <a:cubicBezTo>
                  <a:pt x="2488989" y="1331686"/>
                  <a:pt x="2486889" y="1368157"/>
                  <a:pt x="2481732" y="1404257"/>
                </a:cubicBezTo>
                <a:cubicBezTo>
                  <a:pt x="2479616" y="1419068"/>
                  <a:pt x="2472823" y="1432970"/>
                  <a:pt x="2470846" y="1447800"/>
                </a:cubicBezTo>
                <a:cubicBezTo>
                  <a:pt x="2465549" y="1487527"/>
                  <a:pt x="2466925" y="1528074"/>
                  <a:pt x="2459960" y="1567543"/>
                </a:cubicBezTo>
                <a:cubicBezTo>
                  <a:pt x="2455972" y="1590143"/>
                  <a:pt x="2460453" y="1627291"/>
                  <a:pt x="2438189" y="1632857"/>
                </a:cubicBezTo>
                <a:lnTo>
                  <a:pt x="2351103" y="1654629"/>
                </a:lnTo>
                <a:cubicBezTo>
                  <a:pt x="2318446" y="1651000"/>
                  <a:pt x="2285990" y="1643743"/>
                  <a:pt x="2253132" y="1643743"/>
                </a:cubicBezTo>
                <a:cubicBezTo>
                  <a:pt x="2173221" y="1643743"/>
                  <a:pt x="2093322" y="1648500"/>
                  <a:pt x="2013646" y="1654629"/>
                </a:cubicBezTo>
                <a:cubicBezTo>
                  <a:pt x="1998729" y="1655776"/>
                  <a:pt x="1984997" y="1664097"/>
                  <a:pt x="1970103" y="1665515"/>
                </a:cubicBezTo>
                <a:cubicBezTo>
                  <a:pt x="1908589" y="1671373"/>
                  <a:pt x="1846732" y="1672772"/>
                  <a:pt x="1785046" y="1676400"/>
                </a:cubicBezTo>
                <a:cubicBezTo>
                  <a:pt x="1704037" y="1703404"/>
                  <a:pt x="1812164" y="1661951"/>
                  <a:pt x="1708846" y="1730829"/>
                </a:cubicBezTo>
                <a:cubicBezTo>
                  <a:pt x="1697960" y="1738086"/>
                  <a:pt x="1686405" y="1744427"/>
                  <a:pt x="1676189" y="1752600"/>
                </a:cubicBezTo>
                <a:cubicBezTo>
                  <a:pt x="1668175" y="1759011"/>
                  <a:pt x="1663597" y="1769782"/>
                  <a:pt x="1654417" y="1774372"/>
                </a:cubicBezTo>
                <a:cubicBezTo>
                  <a:pt x="1619928" y="1791617"/>
                  <a:pt x="1582018" y="1796612"/>
                  <a:pt x="1545560" y="1807029"/>
                </a:cubicBezTo>
                <a:cubicBezTo>
                  <a:pt x="1534527" y="1810181"/>
                  <a:pt x="1523936" y="1814763"/>
                  <a:pt x="1512903" y="1817915"/>
                </a:cubicBezTo>
                <a:cubicBezTo>
                  <a:pt x="1498518" y="1822025"/>
                  <a:pt x="1483690" y="1824501"/>
                  <a:pt x="1469360" y="1828800"/>
                </a:cubicBezTo>
                <a:cubicBezTo>
                  <a:pt x="1447379" y="1835394"/>
                  <a:pt x="1425817" y="1843315"/>
                  <a:pt x="1404046" y="1850572"/>
                </a:cubicBezTo>
                <a:cubicBezTo>
                  <a:pt x="1393160" y="1854201"/>
                  <a:pt x="1382748" y="1859834"/>
                  <a:pt x="1371389" y="1861457"/>
                </a:cubicBezTo>
                <a:lnTo>
                  <a:pt x="1295189" y="1872343"/>
                </a:lnTo>
                <a:cubicBezTo>
                  <a:pt x="1244389" y="1868714"/>
                  <a:pt x="1193407" y="1867081"/>
                  <a:pt x="1142789" y="1861457"/>
                </a:cubicBezTo>
                <a:cubicBezTo>
                  <a:pt x="1127920" y="1859805"/>
                  <a:pt x="1112628" y="1857263"/>
                  <a:pt x="1099246" y="1850572"/>
                </a:cubicBezTo>
                <a:cubicBezTo>
                  <a:pt x="1090066" y="1845982"/>
                  <a:pt x="1083632" y="1837011"/>
                  <a:pt x="1077474" y="1828800"/>
                </a:cubicBezTo>
                <a:cubicBezTo>
                  <a:pt x="1061775" y="1807867"/>
                  <a:pt x="1055704" y="1778000"/>
                  <a:pt x="1033932" y="1763486"/>
                </a:cubicBezTo>
                <a:cubicBezTo>
                  <a:pt x="1012504" y="1749201"/>
                  <a:pt x="995017" y="1740628"/>
                  <a:pt x="979503" y="1719943"/>
                </a:cubicBezTo>
                <a:cubicBezTo>
                  <a:pt x="953393" y="1685129"/>
                  <a:pt x="945391" y="1657819"/>
                  <a:pt x="914189" y="1632857"/>
                </a:cubicBezTo>
                <a:cubicBezTo>
                  <a:pt x="873088" y="1599976"/>
                  <a:pt x="865473" y="1614213"/>
                  <a:pt x="827103" y="1556657"/>
                </a:cubicBezTo>
                <a:cubicBezTo>
                  <a:pt x="819846" y="1545771"/>
                  <a:pt x="811183" y="1535702"/>
                  <a:pt x="805332" y="1524000"/>
                </a:cubicBezTo>
                <a:cubicBezTo>
                  <a:pt x="800200" y="1513737"/>
                  <a:pt x="801115" y="1500680"/>
                  <a:pt x="794446" y="1491343"/>
                </a:cubicBezTo>
                <a:cubicBezTo>
                  <a:pt x="762160" y="1446143"/>
                  <a:pt x="759548" y="1450681"/>
                  <a:pt x="718246" y="1436915"/>
                </a:cubicBezTo>
                <a:cubicBezTo>
                  <a:pt x="710989" y="1429658"/>
                  <a:pt x="705654" y="1419733"/>
                  <a:pt x="696474" y="1415143"/>
                </a:cubicBezTo>
                <a:cubicBezTo>
                  <a:pt x="675941" y="1404876"/>
                  <a:pt x="585592" y="1394638"/>
                  <a:pt x="576732" y="1393372"/>
                </a:cubicBezTo>
                <a:cubicBezTo>
                  <a:pt x="565846" y="1389743"/>
                  <a:pt x="554337" y="1387618"/>
                  <a:pt x="544074" y="1382486"/>
                </a:cubicBezTo>
                <a:cubicBezTo>
                  <a:pt x="459661" y="1340280"/>
                  <a:pt x="560848" y="1377192"/>
                  <a:pt x="478760" y="1349829"/>
                </a:cubicBezTo>
                <a:cubicBezTo>
                  <a:pt x="429876" y="1300945"/>
                  <a:pt x="460706" y="1322039"/>
                  <a:pt x="380789" y="1295400"/>
                </a:cubicBezTo>
                <a:lnTo>
                  <a:pt x="348132" y="1284515"/>
                </a:lnTo>
                <a:lnTo>
                  <a:pt x="315474" y="1273629"/>
                </a:lnTo>
                <a:cubicBezTo>
                  <a:pt x="264674" y="1277258"/>
                  <a:pt x="213692" y="1278891"/>
                  <a:pt x="163074" y="1284515"/>
                </a:cubicBezTo>
                <a:cubicBezTo>
                  <a:pt x="148205" y="1286167"/>
                  <a:pt x="132913" y="1288709"/>
                  <a:pt x="119532" y="1295400"/>
                </a:cubicBezTo>
                <a:cubicBezTo>
                  <a:pt x="0" y="1355166"/>
                  <a:pt x="207720" y="1280521"/>
                  <a:pt x="65103" y="1328057"/>
                </a:cubicBezTo>
                <a:cubicBezTo>
                  <a:pt x="61474" y="1338943"/>
                  <a:pt x="59349" y="1350452"/>
                  <a:pt x="54217" y="1360715"/>
                </a:cubicBezTo>
                <a:cubicBezTo>
                  <a:pt x="40484" y="1388181"/>
                  <a:pt x="30925" y="1394892"/>
                  <a:pt x="10674" y="1415143"/>
                </a:cubicBezTo>
                <a:cubicBezTo>
                  <a:pt x="11381" y="1421503"/>
                  <a:pt x="18977" y="1529720"/>
                  <a:pt x="32446" y="1556657"/>
                </a:cubicBezTo>
                <a:cubicBezTo>
                  <a:pt x="37036" y="1565837"/>
                  <a:pt x="47806" y="1570415"/>
                  <a:pt x="54217" y="1578429"/>
                </a:cubicBezTo>
                <a:cubicBezTo>
                  <a:pt x="62390" y="1588645"/>
                  <a:pt x="66738" y="1601835"/>
                  <a:pt x="75989" y="1611086"/>
                </a:cubicBezTo>
                <a:cubicBezTo>
                  <a:pt x="101864" y="1636961"/>
                  <a:pt x="141625" y="1643850"/>
                  <a:pt x="173960" y="1654629"/>
                </a:cubicBezTo>
                <a:cubicBezTo>
                  <a:pt x="241212" y="1677047"/>
                  <a:pt x="195199" y="1664373"/>
                  <a:pt x="315474" y="1676400"/>
                </a:cubicBezTo>
                <a:cubicBezTo>
                  <a:pt x="329988" y="1680029"/>
                  <a:pt x="344412" y="1684040"/>
                  <a:pt x="359017" y="1687286"/>
                </a:cubicBezTo>
                <a:cubicBezTo>
                  <a:pt x="377079" y="1691300"/>
                  <a:pt x="395596" y="1693304"/>
                  <a:pt x="413446" y="1698172"/>
                </a:cubicBezTo>
                <a:cubicBezTo>
                  <a:pt x="435586" y="1704210"/>
                  <a:pt x="459665" y="1707213"/>
                  <a:pt x="478760" y="1719943"/>
                </a:cubicBezTo>
                <a:cubicBezTo>
                  <a:pt x="519956" y="1747408"/>
                  <a:pt x="502166" y="1732464"/>
                  <a:pt x="533189" y="1763486"/>
                </a:cubicBezTo>
                <a:cubicBezTo>
                  <a:pt x="554712" y="1828060"/>
                  <a:pt x="529873" y="1784153"/>
                  <a:pt x="631160" y="1817915"/>
                </a:cubicBezTo>
                <a:lnTo>
                  <a:pt x="696474" y="1839686"/>
                </a:lnTo>
                <a:lnTo>
                  <a:pt x="783560" y="1926772"/>
                </a:lnTo>
                <a:lnTo>
                  <a:pt x="805332" y="1948543"/>
                </a:lnTo>
                <a:cubicBezTo>
                  <a:pt x="812589" y="1955800"/>
                  <a:pt x="817366" y="1967070"/>
                  <a:pt x="827103" y="1970315"/>
                </a:cubicBezTo>
                <a:lnTo>
                  <a:pt x="859760" y="1981200"/>
                </a:lnTo>
                <a:cubicBezTo>
                  <a:pt x="867244" y="2018619"/>
                  <a:pt x="871282" y="2043296"/>
                  <a:pt x="881532" y="2079172"/>
                </a:cubicBezTo>
                <a:cubicBezTo>
                  <a:pt x="884684" y="2090205"/>
                  <a:pt x="887897" y="2101282"/>
                  <a:pt x="892417" y="2111829"/>
                </a:cubicBezTo>
                <a:cubicBezTo>
                  <a:pt x="932771" y="2205989"/>
                  <a:pt x="899547" y="2111443"/>
                  <a:pt x="925074" y="2188029"/>
                </a:cubicBezTo>
                <a:cubicBezTo>
                  <a:pt x="921446" y="2209800"/>
                  <a:pt x="921939" y="2232677"/>
                  <a:pt x="914189" y="2253343"/>
                </a:cubicBezTo>
                <a:cubicBezTo>
                  <a:pt x="909665" y="2265407"/>
                  <a:pt x="867178" y="2293589"/>
                  <a:pt x="859760" y="2296886"/>
                </a:cubicBezTo>
                <a:cubicBezTo>
                  <a:pt x="838789" y="2306206"/>
                  <a:pt x="816217" y="2311400"/>
                  <a:pt x="794446" y="2318657"/>
                </a:cubicBezTo>
                <a:lnTo>
                  <a:pt x="761789" y="2329543"/>
                </a:lnTo>
                <a:cubicBezTo>
                  <a:pt x="750903" y="2333172"/>
                  <a:pt x="738680" y="2334064"/>
                  <a:pt x="729132" y="2340429"/>
                </a:cubicBezTo>
                <a:cubicBezTo>
                  <a:pt x="718246" y="2347686"/>
                  <a:pt x="708430" y="2356886"/>
                  <a:pt x="696474" y="2362200"/>
                </a:cubicBezTo>
                <a:cubicBezTo>
                  <a:pt x="696449" y="2362211"/>
                  <a:pt x="614845" y="2389410"/>
                  <a:pt x="598503" y="2394857"/>
                </a:cubicBezTo>
                <a:lnTo>
                  <a:pt x="565846" y="2405743"/>
                </a:lnTo>
                <a:lnTo>
                  <a:pt x="533189" y="2416629"/>
                </a:lnTo>
                <a:cubicBezTo>
                  <a:pt x="525932" y="2423886"/>
                  <a:pt x="520597" y="2433810"/>
                  <a:pt x="511417" y="2438400"/>
                </a:cubicBezTo>
                <a:cubicBezTo>
                  <a:pt x="490891" y="2448663"/>
                  <a:pt x="467874" y="2452915"/>
                  <a:pt x="446103" y="2460172"/>
                </a:cubicBezTo>
                <a:cubicBezTo>
                  <a:pt x="405743" y="2473625"/>
                  <a:pt x="423713" y="2465924"/>
                  <a:pt x="391674" y="2481943"/>
                </a:cubicBezTo>
              </a:path>
            </a:pathLst>
          </a:cu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12" descr="http://img11.nnm.me/9/7/8/9/d/13a7b7570f4dc10096c30fbaffb_prev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39552" y="3705072"/>
            <a:ext cx="2016224" cy="2310113"/>
          </a:xfrm>
          <a:prstGeom prst="rect">
            <a:avLst/>
          </a:prstGeom>
          <a:noFill/>
        </p:spPr>
      </p:pic>
      <p:pic>
        <p:nvPicPr>
          <p:cNvPr id="8" name="Picture 16" descr="http://disney-clipart.com/Goofy/characters/Goofy-Bik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420888"/>
            <a:ext cx="2088232" cy="3471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Школьная доска. Шаблон для презент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0469" cy="6858000"/>
          </a:xfrm>
          <a:prstGeom prst="rect">
            <a:avLst/>
          </a:prstGeom>
          <a:noFill/>
        </p:spPr>
      </p:pic>
      <p:pic>
        <p:nvPicPr>
          <p:cNvPr id="13" name="Picture 8" descr="Школьная доска зеленого цве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56633" cy="6201650"/>
          </a:xfrm>
          <a:prstGeom prst="rect">
            <a:avLst/>
          </a:prstGeom>
          <a:noFill/>
        </p:spPr>
      </p:pic>
      <p:sp>
        <p:nvSpPr>
          <p:cNvPr id="14" name="Заголовок 20"/>
          <p:cNvSpPr>
            <a:spLocks noGrp="1"/>
          </p:cNvSpPr>
          <p:nvPr>
            <p:ph type="title"/>
          </p:nvPr>
        </p:nvSpPr>
        <p:spPr>
          <a:xfrm>
            <a:off x="2339752" y="1628800"/>
            <a:ext cx="4521696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М</a:t>
            </a: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о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л</a:t>
            </a:r>
            <a:r>
              <a:rPr lang="ru-RU" dirty="0" smtClean="0">
                <a:solidFill>
                  <a:srgbClr val="92D050"/>
                </a:solidFill>
                <a:latin typeface="Comic Sans MS" pitchFamily="66" charset="0"/>
              </a:rPr>
              <a:t>о</a:t>
            </a:r>
            <a:r>
              <a:rPr lang="ru-RU" dirty="0" smtClean="0">
                <a:solidFill>
                  <a:srgbClr val="00B0F0"/>
                </a:solidFill>
                <a:latin typeface="Comic Sans MS" pitchFamily="66" charset="0"/>
              </a:rPr>
              <a:t>д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ц</a:t>
            </a:r>
            <a:r>
              <a:rPr lang="ru-RU" dirty="0" smtClean="0">
                <a:solidFill>
                  <a:srgbClr val="FFC000"/>
                </a:solidFill>
                <a:latin typeface="Comic Sans MS" pitchFamily="66" charset="0"/>
              </a:rPr>
              <a:t>ы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6" name="Picture 2" descr="http://www.ci.shorewood.mn.us/images/highlights/thumbs/hous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573016"/>
            <a:ext cx="2752001" cy="2693291"/>
          </a:xfrm>
          <a:prstGeom prst="rect">
            <a:avLst/>
          </a:prstGeom>
          <a:noFill/>
        </p:spPr>
      </p:pic>
      <p:pic>
        <p:nvPicPr>
          <p:cNvPr id="7" name="Picture 18" descr="http://3.bp.blogspot.com/-x4vsuRW2TyE/TlYhgd0wmZI/AAAAAAAAA8g/OQeDZSsyl_E/s1600/la-mimi-85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21088"/>
            <a:ext cx="2395956" cy="2170882"/>
          </a:xfrm>
          <a:prstGeom prst="rect">
            <a:avLst/>
          </a:prstGeom>
          <a:noFill/>
        </p:spPr>
      </p:pic>
      <p:pic>
        <p:nvPicPr>
          <p:cNvPr id="8" name="Picture 10" descr="http://wondersofdisney.yolasite.com/resources/mickeymouse/mickey/aviation/mickflyplan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692696"/>
            <a:ext cx="1872208" cy="1689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Составь истинное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680520" cy="2088232"/>
          </a:xfrm>
          <a:prstGeom prst="cloudCallout">
            <a:avLst>
              <a:gd name="adj1" fmla="val -18225"/>
              <a:gd name="adj2" fmla="val 76212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Какая удвоенная согласная есть в написании числа, идущего сразу после 10 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355976" y="908720"/>
            <a:ext cx="4680520" cy="1584176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написании числа, идущего сразу после 10, есть удвоенная буква Н. 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030" name="Picture 6" descr="http://azhit.net/uploads/posts/2014-02/p5qfd10ltm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5616" y="3144426"/>
            <a:ext cx="2448272" cy="3433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Составь истинное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1052736"/>
            <a:ext cx="3528392" cy="1872208"/>
          </a:xfrm>
          <a:prstGeom prst="cloudCallout">
            <a:avLst>
              <a:gd name="adj1" fmla="val -8922"/>
              <a:gd name="adj2" fmla="val 814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Какой по счёту месяц года </a:t>
            </a:r>
            <a:r>
              <a:rPr lang="ru-RU" sz="2800" b="1" dirty="0" smtClean="0">
                <a:solidFill>
                  <a:schemeClr val="tx1"/>
                </a:solidFill>
              </a:rPr>
              <a:t>октябрь</a:t>
            </a:r>
            <a:r>
              <a:rPr lang="ru-RU" sz="2400" b="1" dirty="0" smtClean="0">
                <a:solidFill>
                  <a:schemeClr val="tx1"/>
                </a:solidFill>
              </a:rPr>
              <a:t>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355976" y="908720"/>
            <a:ext cx="4176464" cy="1584176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Октябрь по счёту десятый месяц года.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030" name="Picture 6" descr="http://azhit.net/uploads/posts/2014-02/p5qfd10ltm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5616" y="3144426"/>
            <a:ext cx="2448272" cy="3433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Составь истинное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752528" cy="2088232"/>
          </a:xfrm>
          <a:prstGeom prst="cloudCallout">
            <a:avLst>
              <a:gd name="adj1" fmla="val -19916"/>
              <a:gd name="adj2" fmla="val 814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сказке про </a:t>
            </a:r>
            <a:r>
              <a:rPr lang="ru-RU" sz="2400" b="1" dirty="0" err="1" smtClean="0">
                <a:solidFill>
                  <a:schemeClr val="tx1"/>
                </a:solidFill>
              </a:rPr>
              <a:t>Али-Бабу</a:t>
            </a:r>
            <a:r>
              <a:rPr lang="ru-RU" sz="2400" b="1" dirty="0" smtClean="0">
                <a:solidFill>
                  <a:schemeClr val="tx1"/>
                </a:solidFill>
              </a:rPr>
              <a:t> было двадцать разбойников?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220072" y="620688"/>
            <a:ext cx="3600400" cy="2160240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 сказке про </a:t>
            </a:r>
            <a:r>
              <a:rPr lang="ru-RU" sz="2400" b="1" dirty="0" err="1" smtClean="0">
                <a:solidFill>
                  <a:schemeClr val="tx1"/>
                </a:solidFill>
              </a:rPr>
              <a:t>Али-Бабу</a:t>
            </a:r>
            <a:r>
              <a:rPr lang="ru-RU" sz="2400" b="1" dirty="0" smtClean="0">
                <a:solidFill>
                  <a:schemeClr val="tx1"/>
                </a:solidFill>
              </a:rPr>
              <a:t> было сорок разбойников.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030" name="Picture 6" descr="http://azhit.net/uploads/posts/2014-02/p5qfd10ltmd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115616" y="3144426"/>
            <a:ext cx="2448272" cy="3433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/>
          <a:lstStyle/>
          <a:p>
            <a:r>
              <a:rPr lang="ru-RU" dirty="0" smtClean="0"/>
              <a:t>Составь истинное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752528" cy="2088232"/>
          </a:xfrm>
          <a:prstGeom prst="cloudCallout">
            <a:avLst>
              <a:gd name="adj1" fmla="val -2966"/>
              <a:gd name="adj2" fmla="val 96543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Среди названий дней недели есть два слова с удвоенными согласными?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355976" y="908720"/>
            <a:ext cx="4464496" cy="2016224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Среди названий дней недели есть одно слово с удвоенными согласными.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0" name="Picture 24" descr="http://stat8.blog.ru/lr/0b17c394348aa161f9a458d2394a138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3568" y="3501008"/>
            <a:ext cx="249640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Составь ложное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752528" cy="2088232"/>
          </a:xfrm>
          <a:prstGeom prst="cloudCallout">
            <a:avLst>
              <a:gd name="adj1" fmla="val -19916"/>
              <a:gd name="adj2" fmla="val 814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Винни-Пух</a:t>
            </a:r>
            <a:r>
              <a:rPr lang="ru-RU" sz="2400" b="1" dirty="0" smtClean="0">
                <a:solidFill>
                  <a:schemeClr val="tx1"/>
                </a:solidFill>
              </a:rPr>
              <a:t> – русский медведь?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5868144" y="908720"/>
            <a:ext cx="2520280" cy="1584176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Винни-Пух</a:t>
            </a:r>
            <a:r>
              <a:rPr lang="ru-RU" sz="2400" b="1" dirty="0" smtClean="0">
                <a:solidFill>
                  <a:schemeClr val="tx1"/>
                </a:solidFill>
              </a:rPr>
              <a:t> – русский медведь.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0" name="Picture 24" descr="http://stat8.blog.ru/lr/0b17c394348aa161f9a458d2394a138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3568" y="3501008"/>
            <a:ext cx="249640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Составь ложное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752528" cy="2088232"/>
          </a:xfrm>
          <a:prstGeom prst="cloudCallout">
            <a:avLst>
              <a:gd name="adj1" fmla="val -19916"/>
              <a:gd name="adj2" fmla="val 814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Назови самый короткий месяц в году.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427984" y="908720"/>
            <a:ext cx="4464496" cy="2232248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Самый короткий месяц в году … (название любого месяца, кроме слова февраль).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1" name="Picture 32" descr="http://geek-news.mtv.com/wp-content/uploads/geek/2013/01/mickey-mouse-1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27583" y="3270404"/>
            <a:ext cx="3528392" cy="3254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 descr="http://img0.liveinternet.ru/images/foto/b/2/apps/1/442/1442320_9d398f79b87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Составь ложное сужение</a:t>
            </a:r>
            <a:endParaRPr lang="ru-RU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395536" y="836712"/>
            <a:ext cx="4752528" cy="2088232"/>
          </a:xfrm>
          <a:prstGeom prst="cloudCallout">
            <a:avLst>
              <a:gd name="adj1" fmla="val -19916"/>
              <a:gd name="adj2" fmla="val 81425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Назови наименьшее двузначное число?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4283968" y="908720"/>
            <a:ext cx="4536504" cy="2448272"/>
          </a:xfrm>
          <a:prstGeom prst="cloudCallout">
            <a:avLst>
              <a:gd name="adj1" fmla="val -14020"/>
              <a:gd name="adj2" fmla="val 122973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Наименьшее двузначное число (любое двузначное число, кроме числа 10).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img11.nnm.me/e/6/4/2/3/f34a9b9cdfdba63e08f9d2b5847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852936"/>
            <a:ext cx="2906688" cy="3715716"/>
          </a:xfrm>
          <a:prstGeom prst="rect">
            <a:avLst/>
          </a:prstGeom>
          <a:noFill/>
        </p:spPr>
      </p:pic>
      <p:pic>
        <p:nvPicPr>
          <p:cNvPr id="11" name="Picture 32" descr="http://geek-news.mtv.com/wp-content/uploads/geek/2013/01/mickey-mouse-1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27583" y="3270404"/>
            <a:ext cx="3528392" cy="3254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550</Words>
  <Application>Microsoft Office PowerPoint</Application>
  <PresentationFormat>Экран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Составь истинное сужение</vt:lpstr>
      <vt:lpstr>Составь истинное сужение</vt:lpstr>
      <vt:lpstr>Составь истинное сужение</vt:lpstr>
      <vt:lpstr>Составь истинное сужение</vt:lpstr>
      <vt:lpstr>Составь истинное сужение</vt:lpstr>
      <vt:lpstr>Составь ложное сужение</vt:lpstr>
      <vt:lpstr>Составь ложное сужение</vt:lpstr>
      <vt:lpstr>Составь ложное сужение</vt:lpstr>
      <vt:lpstr>Молодцы!</vt:lpstr>
      <vt:lpstr>За 2 минуты обведи в каждой строке квадраты с треугольником в левом нижнем углу. В колонке «1» запиши количество таких четырёхугольников на каждой строке.</vt:lpstr>
      <vt:lpstr>Запомни изображения и зарисуй их как можно точнее. </vt:lpstr>
      <vt:lpstr>Запомни изображения и зарисуй их как можно точнее. </vt:lpstr>
      <vt:lpstr>Запомни изображения и зарисуй их как можно точнее. </vt:lpstr>
      <vt:lpstr>Проверь.</vt:lpstr>
      <vt:lpstr>Запиши, какие ты запомнил пословицы или поговорки, в которых упоминаются числа 1, 2, 3, 4, 7, 100.</vt:lpstr>
      <vt:lpstr>Раздели числа на группы. Запиши их группами.</vt:lpstr>
      <vt:lpstr>Раздели числа на группы. Запиши их группами.</vt:lpstr>
      <vt:lpstr>Раздели числа на группы. Запиши их группами.</vt:lpstr>
      <vt:lpstr>Вставь нужную фигуру из шести пронумерованных.</vt:lpstr>
      <vt:lpstr>Слайд 21</vt:lpstr>
      <vt:lpstr>На этой неделе Никита был в гостях у бабушки Зины в среду, четверг и пятницу, а Антон – в четверг, пятницу, субботу и воскресенье. Сколько дней гостил у бабушки хотя бы один внук?</vt:lpstr>
      <vt:lpstr>По какой дорожке должен пойти зайчик, чтобы добраться до морковки и при этом не попасть на обед к хищникам?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55</cp:revision>
  <dcterms:modified xsi:type="dcterms:W3CDTF">2024-01-08T12:24:05Z</dcterms:modified>
</cp:coreProperties>
</file>