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6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1%82%D0%B5%D0%BE%D1%80%D0%B8%D1%82" TargetMode="External"/><Relationship Id="rId3" Type="http://schemas.openxmlformats.org/officeDocument/2006/relationships/hyperlink" Target="https://ru.wikipedia.org/wiki/%D0%9C%D1%83%D1%80%D0%BE%D0%BC%D1%86%D0%B5%D0%B2%D1%81%D0%BA%D0%B8%D0%B9_%D1%80%D0%B0%D0%B9%D0%BE%D0%BD" TargetMode="External"/><Relationship Id="rId7" Type="http://schemas.openxmlformats.org/officeDocument/2006/relationships/hyperlink" Target="https://ru.wikipedia.org/wiki/%D0%93%D0%BE%D1%80%D0%BE%D0%B4%D1%81%D0%BA%D0%B0%D1%8F_%D0%BB%D0%B5%D0%B3%D0%B5%D0%BD%D0%B4%D0%B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D%D0%BE%D0%B2%D0%BE%D1%81%D0%B8%D0%B1%D0%B8%D1%80%D1%81%D0%BA%D0%B0%D1%8F_%D0%BE%D0%B1%D0%BB%D0%B0%D1%81%D1%82%D1%8C" TargetMode="External"/><Relationship Id="rId5" Type="http://schemas.openxmlformats.org/officeDocument/2006/relationships/hyperlink" Target="https://ru.wikipedia.org/wiki/%D0%9A%D1%8B%D1%88%D1%82%D0%BE%D0%B2%D1%81%D0%BA%D0%B8%D0%B9_%D1%80%D0%B0%D0%B9%D0%BE%D0%BD" TargetMode="External"/><Relationship Id="rId4" Type="http://schemas.openxmlformats.org/officeDocument/2006/relationships/hyperlink" Target="https://ru.wikipedia.org/wiki/%D0%9E%D0%BC%D1%81%D0%BA%D0%B0%D1%8F_%D0%BE%D0%B1%D0%BB%D0%B0%D1%81%D1%82%D1%8C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ister.ru/world/europe/russia/city/muromcevo/lakes/3096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kartinkin.net/pics/uploads/posts/2022-07/thumbs/1658358455_4-kartinkin-net-p-ozero-ubinskoe-priroda-krasivo-foto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4000527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Озёра НСО</a:t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Пять озёр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1.ytimg.com/vi/HY-5wzLTqXw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14488"/>
            <a:ext cx="771530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Пять озёр»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частично вымышленная совокупность озёр на границе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3" tooltip="Муромцевский район"/>
              </a:rPr>
              <a:t>Муромцевского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 tooltip="Муромцевский район"/>
              </a:rPr>
              <a:t>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4" tooltip="Омская область"/>
              </a:rPr>
              <a:t>Омской области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  <a:hlinkClick r:id="rId5" tooltip="Кыштовский район"/>
              </a:rPr>
              <a:t>Кыштовского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5" tooltip="Кыштовский район"/>
              </a:rPr>
              <a:t> района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6"/>
              </a:rPr>
              <a:t>Новосибирской области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получившая популярность как объект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7" tooltip="Городская легенда"/>
              </a:rPr>
              <a:t>городских легенд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 используемая в качестве бренда в туристическом сервисе 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Согласно легендам,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Пять озёр имеют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8" tooltip="Метеорит"/>
              </a:rPr>
              <a:t>метеоритное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происхождение и соединены подземной рекой. Им приписываются мистические и целебные свойства.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Набор озёр в составе совокупности имеет различные варианты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правило, в число Пяти озёр включаются озёра Данилино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(известное также как Данилово)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Ленево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(оно же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Ленёво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или Линёво). На роль третьего и четвёртого озёр претендуют Шайтан, Щучье 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Урманное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Важным элементом легенды является пятое мифическое Потаённое озеро, «которое до сих пор никто не обнаружил».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Чаны</a:t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1571612"/>
            <a:ext cx="828675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Озеро Чаны — самый большой водоем в Западной Сибири. Это памятник природы, расположенный в лесостепной зоне. На севере водоема находится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Кирзинский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государственный природный заказник. Озеро Чаны по своему гидрологическому строению — система нескольких плесов, которые соединены небольшими каналами и полосами с мелководьем.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Озеро </a:t>
            </a:r>
            <a:r>
              <a:rPr 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Сартлан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571612"/>
            <a:ext cx="7709140" cy="4899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Сартлан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занимает третье место по величине среди озер Новосибирской области. Озеро расположено на высоте 110 м. над уровнем моря и по площади достигает практически 240 км².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Длина озера–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25,5 км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ширина – 16 км. Глубины от 1,5 до 4 метров. Несколько маленьких рек впадают в это озеро, среди которых река Карапуз. Весной, во время высокого паводка, из озера вытекает только одна река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Сарайка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Берега озера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Сартлан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низкие, поросшие камышом, дно илистое.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Озеро Карачи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i8.photo.2gis.com/images/branch/1/140737495554986_c5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8286744" cy="492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Озеро Карачи в Новосибирской области — популярное место отдыха и лечения, оно славится своими целебными свойствами. Рядом с озером расположен курорт «Озеро Карачи», который использует воду и грязь озера для проведения лечебных процедур.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Карачи — небольшое соленое озеро, его длина составляет 2,5 км, ширина достигает 1,5 км. Максимальная глубина — около 2 метров.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Данилово озеро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etosibir.ru/wp-content/uploads/2019/01/ozero-danilo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782480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atherineasquithgallery.com/uploads/posts/2023-02/1676532061_catherineasquithgallery-com-p-sine-zelenii-fon-dlya-prezentatsi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Данилово озеро находится в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Кыштовском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районе Новосибирской области, у самой границы с Омской областью. Оно является самым известным и популярным среди группы «Пяти озер», появившихся, якобы, в результате падения на Землю расколовшегося метеорита. Подобная версия пока не имеет научного подтверждения, но легенда живет и передается из поколения в поколение. Кроме Данилова (или Данилина) озера, в «метеоритную пятерку» входят водоемы, расположенные на территории Омской области. Это —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Линево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Щучье, Шайтан и Кривое (оно же — Потаенное и Безымянное).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56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Озёра НСО  </vt:lpstr>
      <vt:lpstr>Озеро Чаны </vt:lpstr>
      <vt:lpstr>Презентация PowerPoint</vt:lpstr>
      <vt:lpstr>Озеро Сартлан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Озёра НСО выполнила: ученица 8 класса «А» Гуляшова Екатерина</dc:title>
  <dc:creator>1</dc:creator>
  <cp:lastModifiedBy>Пользователь Windows</cp:lastModifiedBy>
  <cp:revision>7</cp:revision>
  <dcterms:created xsi:type="dcterms:W3CDTF">2023-05-22T17:43:37Z</dcterms:created>
  <dcterms:modified xsi:type="dcterms:W3CDTF">2024-01-08T12:07:31Z</dcterms:modified>
</cp:coreProperties>
</file>