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50"/>
  </p:notesMasterIdLst>
  <p:sldIdLst>
    <p:sldId id="256" r:id="rId2"/>
    <p:sldId id="264" r:id="rId3"/>
    <p:sldId id="265" r:id="rId4"/>
    <p:sldId id="270" r:id="rId5"/>
    <p:sldId id="299" r:id="rId6"/>
    <p:sldId id="300" r:id="rId7"/>
    <p:sldId id="316" r:id="rId8"/>
    <p:sldId id="317" r:id="rId9"/>
    <p:sldId id="259" r:id="rId10"/>
    <p:sldId id="260" r:id="rId11"/>
    <p:sldId id="261" r:id="rId12"/>
    <p:sldId id="262" r:id="rId13"/>
    <p:sldId id="269" r:id="rId14"/>
    <p:sldId id="271" r:id="rId15"/>
    <p:sldId id="273" r:id="rId16"/>
    <p:sldId id="298" r:id="rId17"/>
    <p:sldId id="318" r:id="rId18"/>
    <p:sldId id="319" r:id="rId19"/>
    <p:sldId id="320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95" r:id="rId28"/>
    <p:sldId id="321" r:id="rId29"/>
    <p:sldId id="297" r:id="rId30"/>
    <p:sldId id="322" r:id="rId31"/>
    <p:sldId id="282" r:id="rId32"/>
    <p:sldId id="283" r:id="rId33"/>
    <p:sldId id="284" r:id="rId34"/>
    <p:sldId id="285" r:id="rId35"/>
    <p:sldId id="338" r:id="rId36"/>
    <p:sldId id="286" r:id="rId37"/>
    <p:sldId id="287" r:id="rId38"/>
    <p:sldId id="288" r:id="rId39"/>
    <p:sldId id="337" r:id="rId40"/>
    <p:sldId id="314" r:id="rId41"/>
    <p:sldId id="323" r:id="rId42"/>
    <p:sldId id="324" r:id="rId43"/>
    <p:sldId id="325" r:id="rId44"/>
    <p:sldId id="326" r:id="rId45"/>
    <p:sldId id="327" r:id="rId46"/>
    <p:sldId id="339" r:id="rId47"/>
    <p:sldId id="292" r:id="rId48"/>
    <p:sldId id="293" r:id="rId49"/>
  </p:sldIdLst>
  <p:sldSz cx="12192000" cy="6858000"/>
  <p:notesSz cx="6858000" cy="9144000"/>
  <p:defaultTextStyle>
    <a:defPPr>
      <a:defRPr lang="en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FF9300"/>
    <a:srgbClr val="00FA00"/>
    <a:srgbClr val="FF85FF"/>
    <a:srgbClr val="0BA9B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12"/>
    <p:restoredTop sz="95775"/>
  </p:normalViewPr>
  <p:slideViewPr>
    <p:cSldViewPr snapToGrid="0" snapToObjects="1">
      <p:cViewPr varScale="1">
        <p:scale>
          <a:sx n="72" d="100"/>
          <a:sy n="72" d="100"/>
        </p:scale>
        <p:origin x="360" y="66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2A56D-7CD0-E54A-91F8-8ADDE78F88C4}" type="datetimeFigureOut">
              <a:rPr lang="en-CN" smtClean="0"/>
              <a:t>09/19/2023</a:t>
            </a:fld>
            <a:endParaRPr lang="en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62D98-E06A-AD46-814D-6B7F99F48F3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553179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N" b="1" dirty="0"/>
              <a:t>Objectives:</a:t>
            </a:r>
          </a:p>
          <a:p>
            <a:pPr marL="171450" indent="-171450">
              <a:buFontTx/>
              <a:buChar char="-"/>
            </a:pPr>
            <a:r>
              <a:rPr lang="en-CN" dirty="0"/>
              <a:t>Learn /a/ /b/ /k/ and Aa Bb Cc.</a:t>
            </a:r>
          </a:p>
          <a:p>
            <a:pPr marL="171450" indent="-171450">
              <a:buFontTx/>
              <a:buChar char="-"/>
            </a:pPr>
            <a:r>
              <a:rPr lang="en-CN" dirty="0"/>
              <a:t>Learn the key words: apple, ax, ant, alligator, bear, bird, bed, banana, cat, cup, car, computer. </a:t>
            </a:r>
          </a:p>
          <a:p>
            <a:pPr marL="0" indent="0">
              <a:buFontTx/>
              <a:buNone/>
            </a:pPr>
            <a:r>
              <a:rPr lang="en-CN" b="1" dirty="0"/>
              <a:t>Teaching Procedure:</a:t>
            </a:r>
          </a:p>
          <a:p>
            <a:pPr marL="0" indent="0">
              <a:buFontTx/>
              <a:buNone/>
            </a:pPr>
            <a:r>
              <a:rPr lang="en-CN" dirty="0"/>
              <a:t>Warm up: Greet any students with /a/ names, saying ‘’Hello Alice, /a/, /a/, /a/, Alice, so that the students understand they will be focusing on the sound of the letters.</a:t>
            </a:r>
          </a:p>
          <a:p>
            <a:pPr marL="0" indent="0">
              <a:buFontTx/>
              <a:buNone/>
            </a:pPr>
            <a:r>
              <a:rPr lang="en-CN" dirty="0"/>
              <a:t>If this doesn’t apply to any students, use a puppet.</a:t>
            </a:r>
          </a:p>
          <a:p>
            <a:pPr marL="0" indent="0">
              <a:buFontTx/>
              <a:buNone/>
            </a:pPr>
            <a:r>
              <a:rPr lang="en-CN" dirty="0"/>
              <a:t>Encourage students to stand up and get ready to sing and dance.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D62D98-E06A-AD46-814D-6B7F99F48F37}" type="slidenum">
              <a:rPr lang="en-CN" smtClean="0"/>
              <a:t>1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65733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N" b="1" dirty="0"/>
              <a:t>Teaching Procedure:</a:t>
            </a:r>
          </a:p>
          <a:p>
            <a:r>
              <a:rPr lang="en-CN" dirty="0"/>
              <a:t>Show them letter A and do the action</a:t>
            </a:r>
          </a:p>
          <a:p>
            <a:r>
              <a:rPr lang="en-CN" dirty="0"/>
              <a:t>Ask them ‘A says ……?’ or (A A A  …. </a:t>
            </a:r>
            <a:r>
              <a:rPr lang="en-US" dirty="0"/>
              <a:t>M</a:t>
            </a:r>
            <a:r>
              <a:rPr lang="en-CN" dirty="0"/>
              <a:t>mmm? </a:t>
            </a:r>
          </a:p>
          <a:p>
            <a:r>
              <a:rPr lang="en-CN" dirty="0"/>
              <a:t>Let’s see!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D62D98-E06A-AD46-814D-6B7F99F48F37}" type="slidenum">
              <a:rPr lang="en-CN" smtClean="0"/>
              <a:t>2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844665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N" b="1" dirty="0"/>
              <a:t>Teaching Objective: (Letter name &amp; letter sound)</a:t>
            </a:r>
          </a:p>
          <a:p>
            <a:pPr marL="171450" indent="-171450">
              <a:buFontTx/>
              <a:buChar char="-"/>
            </a:pPr>
            <a:r>
              <a:rPr lang="en-CN" b="0" dirty="0"/>
              <a:t>Be able to recognize &amp; say the name of the letter.</a:t>
            </a:r>
          </a:p>
          <a:p>
            <a:pPr marL="171450" indent="-171450">
              <a:buFontTx/>
              <a:buChar char="-"/>
            </a:pPr>
            <a:r>
              <a:rPr lang="en-CN" b="0" dirty="0"/>
              <a:t>Be able to recognize &amp; say the sound of the letter.</a:t>
            </a:r>
          </a:p>
          <a:p>
            <a:pPr marL="171450" indent="-171450">
              <a:buFontTx/>
              <a:buChar char="-"/>
            </a:pPr>
            <a:endParaRPr lang="en-CN" b="0" dirty="0"/>
          </a:p>
          <a:p>
            <a:r>
              <a:rPr lang="en-CN" b="1" dirty="0"/>
              <a:t>Teaching Procedure:</a:t>
            </a:r>
          </a:p>
          <a:p>
            <a:r>
              <a:rPr lang="en-CN" dirty="0"/>
              <a:t>Introduce and teach the letter name ‘A’.</a:t>
            </a:r>
          </a:p>
          <a:p>
            <a:r>
              <a:rPr lang="en-CN" dirty="0"/>
              <a:t>Teach the letter sound ‘a’.</a:t>
            </a:r>
          </a:p>
          <a:p>
            <a:r>
              <a:rPr lang="en-CN" dirty="0"/>
              <a:t>Practice one by one then in pairs.</a:t>
            </a:r>
          </a:p>
          <a:p>
            <a:endParaRPr lang="en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D62D98-E06A-AD46-814D-6B7F99F48F37}" type="slidenum">
              <a:rPr lang="en-CN" smtClean="0"/>
              <a:t>3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73624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N" dirty="0"/>
              <a:t>TPR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D62D98-E06A-AD46-814D-6B7F99F48F37}" type="slidenum">
              <a:rPr lang="en-CN" smtClean="0"/>
              <a:t>14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291913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D62D98-E06A-AD46-814D-6B7F99F48F37}" type="slidenum">
              <a:rPr lang="en-CN" smtClean="0"/>
              <a:t>20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4257050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N" dirty="0"/>
              <a:t>TPR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D62D98-E06A-AD46-814D-6B7F99F48F37}" type="slidenum">
              <a:rPr lang="en-CN" smtClean="0"/>
              <a:t>25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838146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tif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tif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2FF0B2B-5144-964B-8276-F2F3D42EE70E}"/>
              </a:ext>
            </a:extLst>
          </p:cNvPr>
          <p:cNvSpPr/>
          <p:nvPr/>
        </p:nvSpPr>
        <p:spPr>
          <a:xfrm>
            <a:off x="478972" y="2385570"/>
            <a:ext cx="4963886" cy="3251200"/>
          </a:xfrm>
          <a:prstGeom prst="roundRect">
            <a:avLst/>
          </a:prstGeom>
          <a:solidFill>
            <a:srgbClr val="0BA9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>
              <a:solidFill>
                <a:schemeClr val="bg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1AE3509-78D7-8849-971C-B5F6BB8FCA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8688" y="2660662"/>
            <a:ext cx="4151312" cy="2641600"/>
          </a:xfrm>
        </p:spPr>
        <p:txBody>
          <a:bodyPr anchor="ctr"/>
          <a:lstStyle>
            <a:lvl1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1pPr>
            <a:lvl2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2pPr>
            <a:lvl3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3pPr>
            <a:lvl4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4pPr>
            <a:lvl5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803BCA7-BD3B-8841-B4AC-64DAC0EF6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2455" y="1054231"/>
            <a:ext cx="5880573" cy="33871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C57D2E0-AC33-AF46-98C3-06B2E339F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151" y="4441370"/>
            <a:ext cx="3744161" cy="217043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2A15D26-2C41-0A4C-98CB-F864BC6A48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8057" y="-63988"/>
            <a:ext cx="12308114" cy="1118219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821F1FF-06B6-994B-8345-141A6458B8D7}"/>
              </a:ext>
            </a:extLst>
          </p:cNvPr>
          <p:cNvSpPr/>
          <p:nvPr userDrawn="1"/>
        </p:nvSpPr>
        <p:spPr>
          <a:xfrm>
            <a:off x="478972" y="2385570"/>
            <a:ext cx="4963886" cy="3251200"/>
          </a:xfrm>
          <a:prstGeom prst="roundRect">
            <a:avLst/>
          </a:prstGeom>
          <a:solidFill>
            <a:srgbClr val="0BA9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8F6CD1-970D-7143-90C1-0581531F33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32455" y="1054231"/>
            <a:ext cx="5880573" cy="33871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8B708B-7E09-3B43-B2B3-49FCB7347D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9151" y="4441370"/>
            <a:ext cx="3744161" cy="21704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22DF27-529C-D44E-BE13-3D4C02508B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8057" y="-63988"/>
            <a:ext cx="12308114" cy="11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136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19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2FF0B2B-5144-964B-8276-F2F3D42EE70E}"/>
              </a:ext>
            </a:extLst>
          </p:cNvPr>
          <p:cNvSpPr/>
          <p:nvPr/>
        </p:nvSpPr>
        <p:spPr>
          <a:xfrm>
            <a:off x="478972" y="2385570"/>
            <a:ext cx="4963886" cy="3251200"/>
          </a:xfrm>
          <a:prstGeom prst="roundRect">
            <a:avLst/>
          </a:prstGeom>
          <a:solidFill>
            <a:srgbClr val="F8A024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 sz="3200">
              <a:solidFill>
                <a:schemeClr val="bg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1AE3509-78D7-8849-971C-B5F6BB8FCA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8688" y="2660662"/>
            <a:ext cx="4151312" cy="2641600"/>
          </a:xfrm>
        </p:spPr>
        <p:txBody>
          <a:bodyPr anchor="ctr">
            <a:noAutofit/>
          </a:bodyPr>
          <a:lstStyle>
            <a:lvl1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1pPr>
            <a:lvl2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2pPr>
            <a:lvl3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3pPr>
            <a:lvl4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4pPr>
            <a:lvl5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03D3CF-D608-4C43-BBC9-568D7F75EA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267"/>
            <a:ext cx="12192000" cy="9753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97E167-6C3F-A44D-9A6E-802AF6ABB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046" y="1035061"/>
            <a:ext cx="5203982" cy="32512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4BAE09-037C-9A4D-8AC1-7EF3879F7A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9962" y="4354230"/>
            <a:ext cx="3709615" cy="216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5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2FF0B2B-5144-964B-8276-F2F3D42EE70E}"/>
              </a:ext>
            </a:extLst>
          </p:cNvPr>
          <p:cNvSpPr/>
          <p:nvPr/>
        </p:nvSpPr>
        <p:spPr>
          <a:xfrm>
            <a:off x="478972" y="2385570"/>
            <a:ext cx="4963886" cy="3251200"/>
          </a:xfrm>
          <a:prstGeom prst="roundRect">
            <a:avLst/>
          </a:prstGeom>
          <a:solidFill>
            <a:srgbClr val="65C489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 sz="3200">
              <a:solidFill>
                <a:schemeClr val="bg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1AE3509-78D7-8849-971C-B5F6BB8FCA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8688" y="2660662"/>
            <a:ext cx="4151312" cy="2641600"/>
          </a:xfrm>
        </p:spPr>
        <p:txBody>
          <a:bodyPr anchor="ctr">
            <a:noAutofit/>
          </a:bodyPr>
          <a:lstStyle>
            <a:lvl1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1pPr>
            <a:lvl2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2pPr>
            <a:lvl3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3pPr>
            <a:lvl4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4pPr>
            <a:lvl5pPr algn="ctr">
              <a:buNone/>
              <a:defRPr sz="2800" b="1">
                <a:solidFill>
                  <a:schemeClr val="bg1"/>
                </a:solidFill>
                <a:latin typeface="Cooper Black" panose="0208090404030B020404" pitchFamily="18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CDB2D5-9E92-7042-9111-3D05FFA38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909"/>
            <a:ext cx="12192000" cy="8729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280A31-B6E1-EA41-9E7F-6D25A4CF8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1764" y="1124978"/>
            <a:ext cx="4805082" cy="30079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5388DB-1A48-DF4E-8F69-8280F37108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4299" y="4421452"/>
            <a:ext cx="3697701" cy="209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49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6CE857B-0003-5748-9307-D44A255BECAE}"/>
              </a:ext>
            </a:extLst>
          </p:cNvPr>
          <p:cNvSpPr/>
          <p:nvPr/>
        </p:nvSpPr>
        <p:spPr>
          <a:xfrm>
            <a:off x="0" y="112"/>
            <a:ext cx="12192000" cy="700644"/>
          </a:xfrm>
          <a:prstGeom prst="rect">
            <a:avLst/>
          </a:prstGeom>
          <a:solidFill>
            <a:srgbClr val="0BA9B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CN" sz="2800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10EB6C2B-E39B-374B-B496-0EA2F9A7D4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007" y="89290"/>
            <a:ext cx="12032975" cy="522287"/>
          </a:xfrm>
        </p:spPr>
        <p:txBody>
          <a:bodyPr anchor="ctr"/>
          <a:lstStyle>
            <a:lvl1pPr algn="l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Cooper Black" panose="0208090404030B020404" pitchFamily="18" charset="77"/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1D3FB8-D909-0D46-BF1A-5946520BC05C}"/>
              </a:ext>
            </a:extLst>
          </p:cNvPr>
          <p:cNvSpPr/>
          <p:nvPr userDrawn="1"/>
        </p:nvSpPr>
        <p:spPr>
          <a:xfrm>
            <a:off x="0" y="112"/>
            <a:ext cx="12192000" cy="700644"/>
          </a:xfrm>
          <a:prstGeom prst="rect">
            <a:avLst/>
          </a:prstGeom>
          <a:solidFill>
            <a:srgbClr val="0BA9B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CN" sz="2800" dirty="0"/>
          </a:p>
        </p:txBody>
      </p:sp>
    </p:spTree>
    <p:extLst>
      <p:ext uri="{BB962C8B-B14F-4D97-AF65-F5344CB8AC3E}">
        <p14:creationId xmlns:p14="http://schemas.microsoft.com/office/powerpoint/2010/main" val="224027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6CE857B-0003-5748-9307-D44A255BECAE}"/>
              </a:ext>
            </a:extLst>
          </p:cNvPr>
          <p:cNvSpPr/>
          <p:nvPr/>
        </p:nvSpPr>
        <p:spPr>
          <a:xfrm>
            <a:off x="0" y="112"/>
            <a:ext cx="12192000" cy="700644"/>
          </a:xfrm>
          <a:prstGeom prst="rect">
            <a:avLst/>
          </a:prstGeom>
          <a:solidFill>
            <a:srgbClr val="F8A02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CN" sz="2800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10EB6C2B-E39B-374B-B496-0EA2F9A7D4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007" y="89290"/>
            <a:ext cx="12032975" cy="522287"/>
          </a:xfrm>
        </p:spPr>
        <p:txBody>
          <a:bodyPr anchor="ctr"/>
          <a:lstStyle>
            <a:lvl1pPr algn="l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Cooper Black" panose="0208090404030B020404" pitchFamily="18" charset="77"/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598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B5BD17-70E6-EF49-99F1-7E2B6CA4F964}"/>
              </a:ext>
            </a:extLst>
          </p:cNvPr>
          <p:cNvSpPr/>
          <p:nvPr/>
        </p:nvSpPr>
        <p:spPr>
          <a:xfrm>
            <a:off x="0" y="112"/>
            <a:ext cx="12192000" cy="700644"/>
          </a:xfrm>
          <a:prstGeom prst="rect">
            <a:avLst/>
          </a:prstGeom>
          <a:solidFill>
            <a:srgbClr val="65C48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CN" sz="2800" dirty="0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079BE4-EEF5-1D46-877E-EF7C71E448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12" y="89290"/>
            <a:ext cx="12032975" cy="522287"/>
          </a:xfrm>
        </p:spPr>
        <p:txBody>
          <a:bodyPr anchor="ctr"/>
          <a:lstStyle>
            <a:lvl1pPr algn="l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Cooper Black" panose="0208090404030B020404" pitchFamily="18" charset="77"/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543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3CABE-DA02-8B4A-A97D-D26B9A0069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1D253A-7AA3-7146-9CFB-031B8E9B6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3D25F6-95F4-784B-A6A3-0D886689B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37835-4954-3F45-A94C-BF99DD114F4D}" type="datetimeFigureOut">
              <a:rPr lang="en-CN" smtClean="0"/>
              <a:t>09/19/2023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09C12-F5A3-074C-AC3C-FCCD28D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F0864-8941-0645-AC95-53424DDC4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A039-2D09-2C45-960C-EA1119ADD17C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070012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2FF0B2B-5144-964B-8276-F2F3D42EE70E}"/>
              </a:ext>
            </a:extLst>
          </p:cNvPr>
          <p:cNvSpPr/>
          <p:nvPr userDrawn="1"/>
        </p:nvSpPr>
        <p:spPr>
          <a:xfrm>
            <a:off x="478972" y="2385570"/>
            <a:ext cx="4963886" cy="3251200"/>
          </a:xfrm>
          <a:prstGeom prst="roundRect">
            <a:avLst/>
          </a:prstGeom>
          <a:solidFill>
            <a:srgbClr val="0BA9B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>
              <a:solidFill>
                <a:schemeClr val="bg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1AE3509-78D7-8849-971C-B5F6BB8FCA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8688" y="2660662"/>
            <a:ext cx="4151312" cy="2641600"/>
          </a:xfrm>
        </p:spPr>
        <p:txBody>
          <a:bodyPr anchor="ctr"/>
          <a:lstStyle>
            <a:lvl1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1pPr>
            <a:lvl2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2pPr>
            <a:lvl3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3pPr>
            <a:lvl4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4pPr>
            <a:lvl5pPr algn="ctr">
              <a:buNone/>
              <a:defRPr sz="2000" b="1">
                <a:solidFill>
                  <a:schemeClr val="bg1"/>
                </a:solidFill>
                <a:latin typeface="Cooper Black" panose="0208090404030B020404" pitchFamily="18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N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803BCA7-BD3B-8841-B4AC-64DAC0EF6B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32455" y="1054231"/>
            <a:ext cx="5880573" cy="33871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C57D2E0-AC33-AF46-98C3-06B2E339FA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9151" y="4441370"/>
            <a:ext cx="3744161" cy="217043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2A15D26-2C41-0A4C-98CB-F864BC6A48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8057" y="-63988"/>
            <a:ext cx="12308114" cy="11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78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6CE857B-0003-5748-9307-D44A255BECAE}"/>
              </a:ext>
            </a:extLst>
          </p:cNvPr>
          <p:cNvSpPr/>
          <p:nvPr userDrawn="1"/>
        </p:nvSpPr>
        <p:spPr>
          <a:xfrm>
            <a:off x="0" y="112"/>
            <a:ext cx="12192000" cy="700644"/>
          </a:xfrm>
          <a:prstGeom prst="rect">
            <a:avLst/>
          </a:prstGeom>
          <a:solidFill>
            <a:srgbClr val="0BA9B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CN" sz="2800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10EB6C2B-E39B-374B-B496-0EA2F9A7D4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007" y="89290"/>
            <a:ext cx="12032975" cy="522287"/>
          </a:xfrm>
        </p:spPr>
        <p:txBody>
          <a:bodyPr anchor="ctr"/>
          <a:lstStyle>
            <a:lvl1pPr algn="l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Cooper Black" panose="0208090404030B020404" pitchFamily="18" charset="77"/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  <a:endParaRPr lang="en-CN" dirty="0"/>
          </a:p>
        </p:txBody>
      </p:sp>
    </p:spTree>
    <p:extLst>
      <p:ext uri="{BB962C8B-B14F-4D97-AF65-F5344CB8AC3E}">
        <p14:creationId xmlns:p14="http://schemas.microsoft.com/office/powerpoint/2010/main" val="3926138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9F1ABD-5285-9049-87AE-D983EFEA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0610D-AB86-CD4C-8F7F-C15D5F62C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F9807-F334-AC46-ABD3-B9A7A9D050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37835-4954-3F45-A94C-BF99DD114F4D}" type="datetimeFigureOut">
              <a:rPr lang="en-CN" smtClean="0"/>
              <a:t>09/19/2023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5DD0CD-F589-764A-8AEA-62E547E96B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F973B-302F-9C4C-96B1-F1A6D97ED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FA039-2D09-2C45-960C-EA1119ADD17C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4210154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49" r:id="rId8"/>
    <p:sldLayoutId id="2147483650" r:id="rId9"/>
    <p:sldLayoutId id="214748365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6.png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6.png"/><Relationship Id="rId4" Type="http://schemas.openxmlformats.org/officeDocument/2006/relationships/image" Target="../media/image4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6.png"/><Relationship Id="rId4" Type="http://schemas.openxmlformats.org/officeDocument/2006/relationships/image" Target="../media/image41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6.png"/><Relationship Id="rId4" Type="http://schemas.openxmlformats.org/officeDocument/2006/relationships/image" Target="../media/image56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6.png"/><Relationship Id="rId4" Type="http://schemas.openxmlformats.org/officeDocument/2006/relationships/image" Target="../media/image58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6.png"/><Relationship Id="rId4" Type="http://schemas.openxmlformats.org/officeDocument/2006/relationships/image" Target="../media/image59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3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62.png"/><Relationship Id="rId5" Type="http://schemas.openxmlformats.org/officeDocument/2006/relationships/image" Target="../media/image61.emf"/><Relationship Id="rId10" Type="http://schemas.openxmlformats.org/officeDocument/2006/relationships/image" Target="../media/image16.png"/><Relationship Id="rId4" Type="http://schemas.openxmlformats.org/officeDocument/2006/relationships/image" Target="../media/image60.emf"/><Relationship Id="rId9" Type="http://schemas.openxmlformats.org/officeDocument/2006/relationships/image" Target="../media/image65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01165F-7E42-A945-B5E0-4CEC2B4D37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sz="4400" dirty="0">
                <a:latin typeface="Chalkboard" panose="03050602040202020205" pitchFamily="66" charset="77"/>
              </a:rPr>
              <a:t>Unit </a:t>
            </a:r>
            <a:r>
              <a:rPr lang="en-US" sz="4400" dirty="0">
                <a:latin typeface="Chalkboard" panose="03050602040202020205" pitchFamily="66" charset="77"/>
              </a:rPr>
              <a:t>2</a:t>
            </a:r>
            <a:r>
              <a:rPr lang="en-CN" sz="4400" dirty="0">
                <a:latin typeface="Chalkboard" panose="03050602040202020205" pitchFamily="66" charset="77"/>
              </a:rPr>
              <a:t> </a:t>
            </a:r>
          </a:p>
          <a:p>
            <a:r>
              <a:rPr lang="en-US" sz="4400" dirty="0">
                <a:latin typeface="Chalkboard" panose="03050602040202020205" pitchFamily="66" charset="77"/>
              </a:rPr>
              <a:t>Dd</a:t>
            </a:r>
            <a:r>
              <a:rPr lang="en-CN" sz="4400" dirty="0">
                <a:latin typeface="Chalkboard" panose="03050602040202020205" pitchFamily="66" charset="77"/>
              </a:rPr>
              <a:t> </a:t>
            </a:r>
            <a:r>
              <a:rPr lang="en-US" sz="4400" dirty="0">
                <a:latin typeface="Chalkboard" panose="03050602040202020205" pitchFamily="66" charset="77"/>
              </a:rPr>
              <a:t>Ee</a:t>
            </a:r>
            <a:r>
              <a:rPr lang="en-CN" sz="4400" dirty="0">
                <a:latin typeface="Chalkboard" panose="03050602040202020205" pitchFamily="66" charset="77"/>
              </a:rPr>
              <a:t> </a:t>
            </a:r>
            <a:r>
              <a:rPr lang="en-US" sz="4400" dirty="0">
                <a:latin typeface="Chalkboard" panose="03050602040202020205" pitchFamily="66" charset="77"/>
              </a:rPr>
              <a:t>Ff</a:t>
            </a:r>
            <a:endParaRPr lang="en-CN" sz="4400" dirty="0"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59577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2CDE38-5458-144E-AC70-91209FB145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dirty="0">
                <a:latin typeface="Cooper Black" panose="0208090404030B020404" pitchFamily="18" charset="77"/>
              </a:rPr>
              <a:t>C. Trace, write and say.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FB5F72-9AAA-8779-0334-26C540073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0940"/>
            <a:ext cx="12192000" cy="36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2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23AC41-A07F-FB41-8517-CB8FD706C5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dirty="0"/>
              <a:t>D. </a:t>
            </a:r>
            <a:r>
              <a:rPr lang="en-US" dirty="0"/>
              <a:t>Which one begins with the </a:t>
            </a:r>
            <a:r>
              <a:rPr lang="en-US" dirty="0">
                <a:solidFill>
                  <a:srgbClr val="FF0000"/>
                </a:solidFill>
              </a:rPr>
              <a:t>d </a:t>
            </a:r>
            <a:r>
              <a:rPr lang="en-US" dirty="0"/>
              <a:t>sound</a:t>
            </a:r>
            <a:r>
              <a:rPr lang="en-CN" dirty="0"/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2A622C-9E39-520F-B3A0-4E762017B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425" y="845255"/>
            <a:ext cx="10750705" cy="5667491"/>
          </a:xfrm>
          <a:prstGeom prst="rect">
            <a:avLst/>
          </a:prstGeom>
        </p:spPr>
      </p:pic>
      <p:pic>
        <p:nvPicPr>
          <p:cNvPr id="7" name="Track17">
            <a:hlinkClick r:id="" action="ppaction://media"/>
            <a:extLst>
              <a:ext uri="{FF2B5EF4-FFF2-40B4-BE49-F238E27FC236}">
                <a16:creationId xmlns:a16="http://schemas.microsoft.com/office/drawing/2014/main" id="{ADF73AE4-AF5A-0189-CCBC-57943DC601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3825" y="9347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37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0AA-97C2-8849-818C-55916BDE9A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dirty="0"/>
              <a:t>E. Listen and chant.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9CB554-FD81-2843-A67D-0F921AA285B0}"/>
              </a:ext>
            </a:extLst>
          </p:cNvPr>
          <p:cNvSpPr/>
          <p:nvPr/>
        </p:nvSpPr>
        <p:spPr>
          <a:xfrm>
            <a:off x="3132880" y="1725997"/>
            <a:ext cx="12394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og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6A3458-8262-5441-BAE3-C872B9CB1F15}"/>
              </a:ext>
            </a:extLst>
          </p:cNvPr>
          <p:cNvSpPr/>
          <p:nvPr/>
        </p:nvSpPr>
        <p:spPr>
          <a:xfrm>
            <a:off x="8604440" y="1725997"/>
            <a:ext cx="1519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uck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A83961-08AC-F041-A0FB-29D7139F22BA}"/>
              </a:ext>
            </a:extLst>
          </p:cNvPr>
          <p:cNvSpPr/>
          <p:nvPr/>
        </p:nvSpPr>
        <p:spPr>
          <a:xfrm>
            <a:off x="534364" y="1851270"/>
            <a:ext cx="1231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oll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68DCD8-0FB6-484C-9E56-CBF99BA310EF}"/>
              </a:ext>
            </a:extLst>
          </p:cNvPr>
          <p:cNvSpPr/>
          <p:nvPr/>
        </p:nvSpPr>
        <p:spPr>
          <a:xfrm>
            <a:off x="6046612" y="1725997"/>
            <a:ext cx="1478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esk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B6F5F8-C455-DB4F-A7B8-867D825B4783}"/>
              </a:ext>
            </a:extLst>
          </p:cNvPr>
          <p:cNvSpPr/>
          <p:nvPr/>
        </p:nvSpPr>
        <p:spPr>
          <a:xfrm>
            <a:off x="880583" y="2649327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DAE8FB-0116-5A4B-A1D5-1A573ACF2580}"/>
              </a:ext>
            </a:extLst>
          </p:cNvPr>
          <p:cNvSpPr/>
          <p:nvPr/>
        </p:nvSpPr>
        <p:spPr>
          <a:xfrm>
            <a:off x="875802" y="3429000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46F68D-0F7A-2F4D-B6B5-72394BA0B0CF}"/>
              </a:ext>
            </a:extLst>
          </p:cNvPr>
          <p:cNvSpPr/>
          <p:nvPr/>
        </p:nvSpPr>
        <p:spPr>
          <a:xfrm>
            <a:off x="3478327" y="2579991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222411-2FAA-A740-BE30-00BC41348111}"/>
              </a:ext>
            </a:extLst>
          </p:cNvPr>
          <p:cNvSpPr/>
          <p:nvPr/>
        </p:nvSpPr>
        <p:spPr>
          <a:xfrm>
            <a:off x="3473546" y="3359664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64AFC50-0769-0642-B5CA-C577BD3C8302}"/>
              </a:ext>
            </a:extLst>
          </p:cNvPr>
          <p:cNvSpPr/>
          <p:nvPr/>
        </p:nvSpPr>
        <p:spPr>
          <a:xfrm>
            <a:off x="6390904" y="2648941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18D0EB-34E7-A74B-803F-DF9B6D8B54F0}"/>
              </a:ext>
            </a:extLst>
          </p:cNvPr>
          <p:cNvSpPr/>
          <p:nvPr/>
        </p:nvSpPr>
        <p:spPr>
          <a:xfrm>
            <a:off x="6386123" y="3428614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FF8684-1B57-F949-82AE-6602DF0E5584}"/>
              </a:ext>
            </a:extLst>
          </p:cNvPr>
          <p:cNvSpPr/>
          <p:nvPr/>
        </p:nvSpPr>
        <p:spPr>
          <a:xfrm>
            <a:off x="9124895" y="2558662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0BD698-6BC5-D24D-968E-5407E0A45365}"/>
              </a:ext>
            </a:extLst>
          </p:cNvPr>
          <p:cNvSpPr/>
          <p:nvPr/>
        </p:nvSpPr>
        <p:spPr>
          <a:xfrm>
            <a:off x="9120114" y="3338335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DC4F16A-1204-778B-C7EC-3D254CE1B0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73701"/>
            <a:ext cx="12032975" cy="2526490"/>
          </a:xfrm>
          <a:prstGeom prst="rect">
            <a:avLst/>
          </a:prstGeom>
        </p:spPr>
      </p:pic>
      <p:pic>
        <p:nvPicPr>
          <p:cNvPr id="19" name="Track18">
            <a:hlinkClick r:id="" action="ppaction://media"/>
            <a:extLst>
              <a:ext uri="{FF2B5EF4-FFF2-40B4-BE49-F238E27FC236}">
                <a16:creationId xmlns:a16="http://schemas.microsoft.com/office/drawing/2014/main" id="{AC67B6D5-C50B-7AD6-6648-7080CAD02B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0983" y="9494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14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135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688AF7-0574-9F49-809F-7771499D88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dirty="0"/>
              <a:t>Unit 1   </a:t>
            </a:r>
            <a:r>
              <a:rPr lang="en-US" dirty="0"/>
              <a:t>Dd</a:t>
            </a:r>
            <a:r>
              <a:rPr lang="en-CN" dirty="0"/>
              <a:t>   </a:t>
            </a:r>
            <a:r>
              <a:rPr lang="en-US" dirty="0">
                <a:solidFill>
                  <a:srgbClr val="FF0000"/>
                </a:solidFill>
              </a:rPr>
              <a:t>Ee</a:t>
            </a:r>
            <a:r>
              <a:rPr lang="en-CN" dirty="0"/>
              <a:t>   </a:t>
            </a:r>
            <a:r>
              <a:rPr lang="en-US" dirty="0"/>
              <a:t>Ff</a:t>
            </a:r>
            <a:endParaRPr lang="en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225049-EC5D-C048-9736-E951E55D7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630" y="1842655"/>
            <a:ext cx="6505551" cy="37713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ADA9B9-5948-064C-997E-2F2147E2F19A}"/>
              </a:ext>
            </a:extLst>
          </p:cNvPr>
          <p:cNvSpPr/>
          <p:nvPr/>
        </p:nvSpPr>
        <p:spPr>
          <a:xfrm>
            <a:off x="349526" y="1685789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239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19CB56-F9B4-9A46-8819-643879440503}"/>
              </a:ext>
            </a:extLst>
          </p:cNvPr>
          <p:cNvSpPr/>
          <p:nvPr/>
        </p:nvSpPr>
        <p:spPr>
          <a:xfrm>
            <a:off x="2854038" y="1685788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0333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C86BC3-2138-B34D-934D-F9E0597274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Fingers Letter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AEB4CF-ED8E-C944-9764-4F9A805EC9BA}"/>
              </a:ext>
            </a:extLst>
          </p:cNvPr>
          <p:cNvSpPr/>
          <p:nvPr/>
        </p:nvSpPr>
        <p:spPr>
          <a:xfrm>
            <a:off x="349526" y="1685789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239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8" name="Sequential Access Storage 7">
            <a:extLst>
              <a:ext uri="{FF2B5EF4-FFF2-40B4-BE49-F238E27FC236}">
                <a16:creationId xmlns:a16="http://schemas.microsoft.com/office/drawing/2014/main" id="{C4264FFF-E5D0-A94D-B26A-E55ED5CB56F8}"/>
              </a:ext>
            </a:extLst>
          </p:cNvPr>
          <p:cNvSpPr/>
          <p:nvPr/>
        </p:nvSpPr>
        <p:spPr>
          <a:xfrm flipH="1">
            <a:off x="2690200" y="1051203"/>
            <a:ext cx="9152274" cy="3073605"/>
          </a:xfrm>
          <a:prstGeom prst="flowChartMagneticTap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N" sz="2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DBAF46-A8C5-2C4D-B86B-BBF0B68467B9}"/>
              </a:ext>
            </a:extLst>
          </p:cNvPr>
          <p:cNvSpPr/>
          <p:nvPr/>
        </p:nvSpPr>
        <p:spPr>
          <a:xfrm>
            <a:off x="3905100" y="702887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109ADC-D2DC-EF43-9AC9-CA4217C2EB80}"/>
              </a:ext>
            </a:extLst>
          </p:cNvPr>
          <p:cNvSpPr/>
          <p:nvPr/>
        </p:nvSpPr>
        <p:spPr>
          <a:xfrm>
            <a:off x="6381902" y="702887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09886B-9E15-DC41-8190-0C21453AC9F4}"/>
              </a:ext>
            </a:extLst>
          </p:cNvPr>
          <p:cNvSpPr/>
          <p:nvPr/>
        </p:nvSpPr>
        <p:spPr>
          <a:xfrm>
            <a:off x="8858704" y="702887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1568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FAB180-C29E-414A-9F20-2CC6B2DF46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D24B0E-59B0-1244-A75D-18EF81C60AA9}"/>
              </a:ext>
            </a:extLst>
          </p:cNvPr>
          <p:cNvSpPr/>
          <p:nvPr/>
        </p:nvSpPr>
        <p:spPr>
          <a:xfrm>
            <a:off x="0" y="171528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239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69368-16E8-6A41-ABF2-638D1F7B5A16}"/>
              </a:ext>
            </a:extLst>
          </p:cNvPr>
          <p:cNvSpPr/>
          <p:nvPr/>
        </p:nvSpPr>
        <p:spPr>
          <a:xfrm>
            <a:off x="1942986" y="171528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910A3FC-E13D-EB47-9D24-B8467A54A764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4419788" y="1348093"/>
            <a:ext cx="3737199" cy="2252325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D700494-BB59-604A-8867-B676808369EF}"/>
              </a:ext>
            </a:extLst>
          </p:cNvPr>
          <p:cNvCxnSpPr>
            <a:cxnSpLocks/>
          </p:cNvCxnSpPr>
          <p:nvPr/>
        </p:nvCxnSpPr>
        <p:spPr>
          <a:xfrm flipV="1">
            <a:off x="4404947" y="3080894"/>
            <a:ext cx="3811586" cy="519524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553DEA1-073C-BB46-B142-8B5FCD2BF894}"/>
              </a:ext>
            </a:extLst>
          </p:cNvPr>
          <p:cNvCxnSpPr>
            <a:cxnSpLocks/>
          </p:cNvCxnSpPr>
          <p:nvPr/>
        </p:nvCxnSpPr>
        <p:spPr>
          <a:xfrm>
            <a:off x="4389460" y="3607938"/>
            <a:ext cx="3767527" cy="798995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6B7CEB5-0C55-504C-899C-95D4B536F193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4419788" y="3600418"/>
            <a:ext cx="3737199" cy="2558536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9A3255-7B61-D8EC-9370-90DAA9E54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3533" y="756436"/>
            <a:ext cx="1328369" cy="14272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7F74B8-1CC8-26B2-6C16-E8541CD713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767" y="2187927"/>
            <a:ext cx="2386928" cy="178593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78E7DF-7DEC-DD74-D504-B084FECBDB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4390" y="3870629"/>
            <a:ext cx="2319849" cy="169878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FEA4B7D-AF98-E61B-27E6-78C7E067ED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4390" y="5376309"/>
            <a:ext cx="1850148" cy="132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20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20A049-4EB4-D649-AD12-EAC7AA363F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076C8EA-06EF-9048-AB58-CE66F3151447}"/>
              </a:ext>
            </a:extLst>
          </p:cNvPr>
          <p:cNvSpPr/>
          <p:nvPr/>
        </p:nvSpPr>
        <p:spPr>
          <a:xfrm>
            <a:off x="198304" y="3931489"/>
            <a:ext cx="2071171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halkboard" panose="03050602040202020205" pitchFamily="66" charset="77"/>
              </a:rPr>
              <a:t>e</a:t>
            </a:r>
            <a:endParaRPr lang="en-CN" sz="16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Chalkboard" panose="03050602040202020205" pitchFamily="66" charset="77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FCABC62-2550-1147-BCC9-F1CBFC489044}"/>
              </a:ext>
            </a:extLst>
          </p:cNvPr>
          <p:cNvSpPr/>
          <p:nvPr/>
        </p:nvSpPr>
        <p:spPr>
          <a:xfrm>
            <a:off x="3541975" y="3931489"/>
            <a:ext cx="2877238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gg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3046D-2018-6A46-812A-A6E0F6C32679}"/>
              </a:ext>
            </a:extLst>
          </p:cNvPr>
          <p:cNvSpPr/>
          <p:nvPr/>
        </p:nvSpPr>
        <p:spPr>
          <a:xfrm>
            <a:off x="254408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512667-3D69-3E40-811C-649EAA597C17}"/>
              </a:ext>
            </a:extLst>
          </p:cNvPr>
          <p:cNvSpPr/>
          <p:nvPr/>
        </p:nvSpPr>
        <p:spPr>
          <a:xfrm>
            <a:off x="673967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13F3EDC-87B1-E940-9281-F93409623A4D}"/>
              </a:ext>
            </a:extLst>
          </p:cNvPr>
          <p:cNvSpPr/>
          <p:nvPr/>
        </p:nvSpPr>
        <p:spPr>
          <a:xfrm>
            <a:off x="7858752" y="3931489"/>
            <a:ext cx="4006414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1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gg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A867E1-D846-0E75-BD95-F6903AEC1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0594" y="756033"/>
            <a:ext cx="2647532" cy="2841847"/>
          </a:xfrm>
          <a:prstGeom prst="rect">
            <a:avLst/>
          </a:prstGeom>
        </p:spPr>
      </p:pic>
      <p:pic>
        <p:nvPicPr>
          <p:cNvPr id="9" name="Track20">
            <a:hlinkClick r:id="" action="ppaction://media"/>
            <a:extLst>
              <a:ext uri="{FF2B5EF4-FFF2-40B4-BE49-F238E27FC236}">
                <a16:creationId xmlns:a16="http://schemas.microsoft.com/office/drawing/2014/main" id="{AA8488FD-BF2C-FD2C-726F-375E97FFE3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735" end="35291.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42701" y="12703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9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8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F67961-5B22-F646-BA25-147FC9895E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Learn!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9E272BD-5677-BE43-9D37-AB4F00FEB85A}"/>
              </a:ext>
            </a:extLst>
          </p:cNvPr>
          <p:cNvSpPr/>
          <p:nvPr/>
        </p:nvSpPr>
        <p:spPr>
          <a:xfrm>
            <a:off x="71824" y="4047601"/>
            <a:ext cx="2071171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halkboard" panose="03050602040202020205" pitchFamily="66" charset="77"/>
              </a:rPr>
              <a:t>e</a:t>
            </a:r>
            <a:endParaRPr lang="en-CN" sz="16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Chalkboard" panose="03050602040202020205" pitchFamily="66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05CA2E4-9CC3-3D4B-81B9-473C6BFC6C82}"/>
              </a:ext>
            </a:extLst>
          </p:cNvPr>
          <p:cNvSpPr/>
          <p:nvPr/>
        </p:nvSpPr>
        <p:spPr>
          <a:xfrm>
            <a:off x="3008608" y="4047601"/>
            <a:ext cx="3577868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lbow</a:t>
            </a:r>
            <a:endParaRPr lang="en-CN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AAA6FA-BCB1-3648-BBC2-430BD485FB54}"/>
              </a:ext>
            </a:extLst>
          </p:cNvPr>
          <p:cNvSpPr/>
          <p:nvPr/>
        </p:nvSpPr>
        <p:spPr>
          <a:xfrm>
            <a:off x="2212778" y="422776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3F646B-6D49-4441-B8CD-612954C047BA}"/>
              </a:ext>
            </a:extLst>
          </p:cNvPr>
          <p:cNvSpPr/>
          <p:nvPr/>
        </p:nvSpPr>
        <p:spPr>
          <a:xfrm>
            <a:off x="6540624" y="4221238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6123D8D-5274-9646-8D38-D4864C7DCF3E}"/>
              </a:ext>
            </a:extLst>
          </p:cNvPr>
          <p:cNvSpPr/>
          <p:nvPr/>
        </p:nvSpPr>
        <p:spPr>
          <a:xfrm>
            <a:off x="7310213" y="4054129"/>
            <a:ext cx="4775769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9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lbow</a:t>
            </a:r>
            <a:endParaRPr lang="en-CN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F92F8E-94A4-AB9B-5F6C-6B0BDA5CC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4524" y="835357"/>
            <a:ext cx="3445563" cy="2575383"/>
          </a:xfrm>
          <a:prstGeom prst="rect">
            <a:avLst/>
          </a:prstGeom>
        </p:spPr>
      </p:pic>
      <p:pic>
        <p:nvPicPr>
          <p:cNvPr id="11" name="Track20">
            <a:hlinkClick r:id="" action="ppaction://media"/>
            <a:extLst>
              <a:ext uri="{FF2B5EF4-FFF2-40B4-BE49-F238E27FC236}">
                <a16:creationId xmlns:a16="http://schemas.microsoft.com/office/drawing/2014/main" id="{14A19F75-7495-D34B-B560-3C71CB7329D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282" end="25926.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30137" y="9436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9BB658-7E0A-A846-B8A9-59FA0593F7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Learn!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B8309C-57EC-6A43-9940-A442E9EB8E27}"/>
              </a:ext>
            </a:extLst>
          </p:cNvPr>
          <p:cNvSpPr/>
          <p:nvPr/>
        </p:nvSpPr>
        <p:spPr>
          <a:xfrm>
            <a:off x="71824" y="4163713"/>
            <a:ext cx="2071171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halkboard" panose="03050602040202020205" pitchFamily="66" charset="77"/>
              </a:rPr>
              <a:t>e</a:t>
            </a:r>
            <a:endParaRPr lang="en-CN" sz="16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Chalkboard" panose="03050602040202020205" pitchFamily="66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F00AF63-93E1-B743-83D8-4E9F1A5E45F8}"/>
              </a:ext>
            </a:extLst>
          </p:cNvPr>
          <p:cNvSpPr/>
          <p:nvPr/>
        </p:nvSpPr>
        <p:spPr>
          <a:xfrm>
            <a:off x="3008608" y="4163713"/>
            <a:ext cx="3577868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nvelope</a:t>
            </a:r>
            <a:endParaRPr lang="en-CN" sz="7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2769A0-1E95-C442-96AE-C954A132EC0E}"/>
              </a:ext>
            </a:extLst>
          </p:cNvPr>
          <p:cNvSpPr/>
          <p:nvPr/>
        </p:nvSpPr>
        <p:spPr>
          <a:xfrm>
            <a:off x="2212778" y="4343878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45E2B6-5A9A-A146-915B-90B25207CAE7}"/>
              </a:ext>
            </a:extLst>
          </p:cNvPr>
          <p:cNvSpPr/>
          <p:nvPr/>
        </p:nvSpPr>
        <p:spPr>
          <a:xfrm>
            <a:off x="6540624" y="4337350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059A46E-23E7-0E49-99D3-D8EE4CE327B9}"/>
              </a:ext>
            </a:extLst>
          </p:cNvPr>
          <p:cNvSpPr/>
          <p:nvPr/>
        </p:nvSpPr>
        <p:spPr>
          <a:xfrm>
            <a:off x="7310213" y="4170241"/>
            <a:ext cx="4775769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8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nvelope</a:t>
            </a:r>
            <a:endParaRPr lang="en-CN" sz="8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0529016-9A30-D344-4FEB-B636A1049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286" y="939900"/>
            <a:ext cx="4156380" cy="3043648"/>
          </a:xfrm>
          <a:prstGeom prst="rect">
            <a:avLst/>
          </a:prstGeom>
        </p:spPr>
      </p:pic>
      <p:pic>
        <p:nvPicPr>
          <p:cNvPr id="11" name="Track20">
            <a:hlinkClick r:id="" action="ppaction://media"/>
            <a:extLst>
              <a:ext uri="{FF2B5EF4-FFF2-40B4-BE49-F238E27FC236}">
                <a16:creationId xmlns:a16="http://schemas.microsoft.com/office/drawing/2014/main" id="{D5AB6125-6F7B-22C2-CA69-CC812C82455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215" end="15622.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73287" y="10568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9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0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443246-58A8-7148-A792-AF8D708517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C65FA3-1847-014F-9ED3-1E71159CF16F}"/>
              </a:ext>
            </a:extLst>
          </p:cNvPr>
          <p:cNvSpPr/>
          <p:nvPr/>
        </p:nvSpPr>
        <p:spPr>
          <a:xfrm>
            <a:off x="3427032" y="5322160"/>
            <a:ext cx="425385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8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lephant</a:t>
            </a:r>
            <a:endParaRPr lang="en-US" sz="88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2112A1B-FDFC-2018-A1F8-DAD34CED0A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1520" y="846057"/>
            <a:ext cx="5516339" cy="3955795"/>
          </a:xfrm>
          <a:prstGeom prst="rect">
            <a:avLst/>
          </a:prstGeom>
        </p:spPr>
      </p:pic>
      <p:pic>
        <p:nvPicPr>
          <p:cNvPr id="7" name="Track20">
            <a:hlinkClick r:id="" action="ppaction://media"/>
            <a:extLst>
              <a:ext uri="{FF2B5EF4-FFF2-40B4-BE49-F238E27FC236}">
                <a16:creationId xmlns:a16="http://schemas.microsoft.com/office/drawing/2014/main" id="{FF201334-1D22-094A-8B73-9B49C33D1F9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895" end="4371.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16696" y="11318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7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688AF7-0574-9F49-809F-7771499D88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dirty="0"/>
              <a:t>Unit 1   </a:t>
            </a:r>
            <a:r>
              <a:rPr lang="en-US" dirty="0">
                <a:solidFill>
                  <a:srgbClr val="FF0000"/>
                </a:solidFill>
              </a:rPr>
              <a:t>Dd</a:t>
            </a:r>
            <a:r>
              <a:rPr lang="en-CN" dirty="0"/>
              <a:t>   </a:t>
            </a:r>
            <a:r>
              <a:rPr lang="en-US" dirty="0"/>
              <a:t>Ee</a:t>
            </a:r>
            <a:r>
              <a:rPr lang="en-CN" dirty="0"/>
              <a:t>   </a:t>
            </a:r>
            <a:r>
              <a:rPr lang="en-US" dirty="0"/>
              <a:t>Ff</a:t>
            </a:r>
            <a:endParaRPr lang="en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225049-EC5D-C048-9736-E951E55D7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630" y="1842655"/>
            <a:ext cx="6505551" cy="37713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ADA9B9-5948-064C-997E-2F2147E2F19A}"/>
              </a:ext>
            </a:extLst>
          </p:cNvPr>
          <p:cNvSpPr/>
          <p:nvPr/>
        </p:nvSpPr>
        <p:spPr>
          <a:xfrm>
            <a:off x="349526" y="1685789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239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19CB56-F9B4-9A46-8819-643879440503}"/>
              </a:ext>
            </a:extLst>
          </p:cNvPr>
          <p:cNvSpPr/>
          <p:nvPr/>
        </p:nvSpPr>
        <p:spPr>
          <a:xfrm>
            <a:off x="2854038" y="1685788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118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D60DED-0FB8-514A-92AC-934DBBF64C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CN" dirty="0"/>
              <a:t>B. Listen, point and repeat.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4BBCB5-994B-964C-B99B-621F45B7BA4B}"/>
              </a:ext>
            </a:extLst>
          </p:cNvPr>
          <p:cNvSpPr/>
          <p:nvPr/>
        </p:nvSpPr>
        <p:spPr>
          <a:xfrm>
            <a:off x="1132068" y="954577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872F3C-5107-3547-A356-0A0BBD7BB0F3}"/>
              </a:ext>
            </a:extLst>
          </p:cNvPr>
          <p:cNvSpPr/>
          <p:nvPr/>
        </p:nvSpPr>
        <p:spPr>
          <a:xfrm>
            <a:off x="6899455" y="954576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846F06-4E2F-244D-BEE8-A6E26EB23B5F}"/>
              </a:ext>
            </a:extLst>
          </p:cNvPr>
          <p:cNvSpPr/>
          <p:nvPr/>
        </p:nvSpPr>
        <p:spPr>
          <a:xfrm>
            <a:off x="1132068" y="4326434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9A0F68-FA6F-AE44-BA10-D9D38685C4E0}"/>
              </a:ext>
            </a:extLst>
          </p:cNvPr>
          <p:cNvSpPr/>
          <p:nvPr/>
        </p:nvSpPr>
        <p:spPr>
          <a:xfrm>
            <a:off x="6899455" y="4326434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5BD350-A311-7243-AD57-B3CBA384325E}"/>
              </a:ext>
            </a:extLst>
          </p:cNvPr>
          <p:cNvSpPr/>
          <p:nvPr/>
        </p:nvSpPr>
        <p:spPr>
          <a:xfrm>
            <a:off x="2168107" y="2748081"/>
            <a:ext cx="1186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gg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1515DB-DD10-0C45-AC60-BDFF611ABB2B}"/>
              </a:ext>
            </a:extLst>
          </p:cNvPr>
          <p:cNvSpPr/>
          <p:nvPr/>
        </p:nvSpPr>
        <p:spPr>
          <a:xfrm>
            <a:off x="7435430" y="2729876"/>
            <a:ext cx="19100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lbow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1222CA-694E-AA46-831D-07F281B4589B}"/>
              </a:ext>
            </a:extLst>
          </p:cNvPr>
          <p:cNvSpPr/>
          <p:nvPr/>
        </p:nvSpPr>
        <p:spPr>
          <a:xfrm>
            <a:off x="1378919" y="5863401"/>
            <a:ext cx="2764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nvelope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5F23C6-E772-6047-A19A-907DD624D5B7}"/>
              </a:ext>
            </a:extLst>
          </p:cNvPr>
          <p:cNvSpPr/>
          <p:nvPr/>
        </p:nvSpPr>
        <p:spPr>
          <a:xfrm>
            <a:off x="7360232" y="5863401"/>
            <a:ext cx="2682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lephant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FAC4C7-91F6-DB61-3C46-020EE7073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280" y="881595"/>
            <a:ext cx="1939857" cy="20828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EDDA8BA-0FE7-70E3-D60A-0132F1283A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6706" y="838889"/>
            <a:ext cx="2782108" cy="208288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E1E5A51-B27B-1F44-EA7C-F681869387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4765" y="3670991"/>
            <a:ext cx="3146266" cy="23054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D747A75-5E39-796E-5CF6-3A9C37F276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0709" y="3653206"/>
            <a:ext cx="3214791" cy="2305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8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3783AE-D3D2-2E48-833A-46F83D954D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C. Trace, write and say.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03E48B-C678-C88F-E924-BF38BEE47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99" y="1640940"/>
            <a:ext cx="12023002" cy="357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27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A327FB-8AF2-644B-943E-C0258B23F0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D. </a:t>
            </a:r>
            <a:r>
              <a:rPr lang="en-US" dirty="0"/>
              <a:t>Listen</a:t>
            </a:r>
            <a:r>
              <a:rPr lang="en-CN" dirty="0"/>
              <a:t>. Then write </a:t>
            </a:r>
            <a:r>
              <a:rPr lang="en-US" dirty="0"/>
              <a:t>Ee or cross it out</a:t>
            </a:r>
            <a:r>
              <a:rPr lang="en-CN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62FF5E-7E1F-C813-E0B3-916232BB23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730" y="984957"/>
            <a:ext cx="10560539" cy="5584285"/>
          </a:xfrm>
          <a:prstGeom prst="rect">
            <a:avLst/>
          </a:prstGeom>
        </p:spPr>
      </p:pic>
      <p:pic>
        <p:nvPicPr>
          <p:cNvPr id="6" name="Track21">
            <a:hlinkClick r:id="" action="ppaction://media"/>
            <a:extLst>
              <a:ext uri="{FF2B5EF4-FFF2-40B4-BE49-F238E27FC236}">
                <a16:creationId xmlns:a16="http://schemas.microsoft.com/office/drawing/2014/main" id="{E7A94835-71C9-2DD7-5914-1C55A607F9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0930" y="9849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1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05C54C-9428-5548-A5D8-25C84B9440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E. Listen and chant.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284E54-450B-1A45-B5C0-69283254C9CD}"/>
              </a:ext>
            </a:extLst>
          </p:cNvPr>
          <p:cNvSpPr/>
          <p:nvPr/>
        </p:nvSpPr>
        <p:spPr>
          <a:xfrm>
            <a:off x="2352890" y="1829515"/>
            <a:ext cx="2764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nvelope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9B1A97-98ED-D94D-AB8D-CCB8742842AE}"/>
              </a:ext>
            </a:extLst>
          </p:cNvPr>
          <p:cNvSpPr/>
          <p:nvPr/>
        </p:nvSpPr>
        <p:spPr>
          <a:xfrm>
            <a:off x="8006099" y="1829515"/>
            <a:ext cx="2682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lephant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81B9C3-794F-664B-A824-404A823BFCD4}"/>
              </a:ext>
            </a:extLst>
          </p:cNvPr>
          <p:cNvSpPr/>
          <p:nvPr/>
        </p:nvSpPr>
        <p:spPr>
          <a:xfrm>
            <a:off x="539552" y="1954788"/>
            <a:ext cx="1186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gg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0E39AF-7FF9-7842-AD2A-1743AEF02AA5}"/>
              </a:ext>
            </a:extLst>
          </p:cNvPr>
          <p:cNvSpPr/>
          <p:nvPr/>
        </p:nvSpPr>
        <p:spPr>
          <a:xfrm>
            <a:off x="5813501" y="1829515"/>
            <a:ext cx="19100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lbow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9F2462-4D36-0D43-9E13-3A37279BCC56}"/>
              </a:ext>
            </a:extLst>
          </p:cNvPr>
          <p:cNvSpPr/>
          <p:nvPr/>
        </p:nvSpPr>
        <p:spPr>
          <a:xfrm>
            <a:off x="872949" y="2752845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FFB15C-C35A-5A43-9F06-E576D8090D1B}"/>
              </a:ext>
            </a:extLst>
          </p:cNvPr>
          <p:cNvSpPr/>
          <p:nvPr/>
        </p:nvSpPr>
        <p:spPr>
          <a:xfrm>
            <a:off x="868168" y="3532518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18CA60-0281-D047-92BE-75082A20AFB8}"/>
              </a:ext>
            </a:extLst>
          </p:cNvPr>
          <p:cNvSpPr/>
          <p:nvPr/>
        </p:nvSpPr>
        <p:spPr>
          <a:xfrm>
            <a:off x="3470693" y="2683509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52EE13-E884-2B49-8F0F-1691CB865F9E}"/>
              </a:ext>
            </a:extLst>
          </p:cNvPr>
          <p:cNvSpPr/>
          <p:nvPr/>
        </p:nvSpPr>
        <p:spPr>
          <a:xfrm>
            <a:off x="3465912" y="3463182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774553-BA37-6743-BECF-37162CF17C60}"/>
              </a:ext>
            </a:extLst>
          </p:cNvPr>
          <p:cNvSpPr/>
          <p:nvPr/>
        </p:nvSpPr>
        <p:spPr>
          <a:xfrm>
            <a:off x="6383270" y="2752459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4AB862-E714-704C-8D50-1E363A150800}"/>
              </a:ext>
            </a:extLst>
          </p:cNvPr>
          <p:cNvSpPr/>
          <p:nvPr/>
        </p:nvSpPr>
        <p:spPr>
          <a:xfrm>
            <a:off x="6378489" y="3532132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C09D45-33E0-424D-921D-DAD1574C5BC5}"/>
              </a:ext>
            </a:extLst>
          </p:cNvPr>
          <p:cNvSpPr/>
          <p:nvPr/>
        </p:nvSpPr>
        <p:spPr>
          <a:xfrm>
            <a:off x="9117261" y="2662180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D612F-DE3B-1243-8443-15855728CC5F}"/>
              </a:ext>
            </a:extLst>
          </p:cNvPr>
          <p:cNvSpPr/>
          <p:nvPr/>
        </p:nvSpPr>
        <p:spPr>
          <a:xfrm>
            <a:off x="9112480" y="3441853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337A622-F2E9-2B79-D71F-FF2BFF9390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889" y="4216988"/>
            <a:ext cx="10362527" cy="2541714"/>
          </a:xfrm>
          <a:prstGeom prst="rect">
            <a:avLst/>
          </a:prstGeom>
        </p:spPr>
      </p:pic>
      <p:pic>
        <p:nvPicPr>
          <p:cNvPr id="19" name="Track22">
            <a:hlinkClick r:id="" action="ppaction://media"/>
            <a:extLst>
              <a:ext uri="{FF2B5EF4-FFF2-40B4-BE49-F238E27FC236}">
                <a16:creationId xmlns:a16="http://schemas.microsoft.com/office/drawing/2014/main" id="{95114212-30F2-FE2E-A57A-221925BD5C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3368" y="11048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4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607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688AF7-0574-9F49-809F-7771499D88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dirty="0"/>
              <a:t>Unit 1   </a:t>
            </a:r>
            <a:r>
              <a:rPr lang="en-US" dirty="0"/>
              <a:t>Dd</a:t>
            </a:r>
            <a:r>
              <a:rPr lang="en-CN" dirty="0"/>
              <a:t>   </a:t>
            </a:r>
            <a:r>
              <a:rPr lang="en-US" dirty="0"/>
              <a:t>Ee</a:t>
            </a:r>
            <a:r>
              <a:rPr lang="en-CN" dirty="0"/>
              <a:t>   </a:t>
            </a:r>
            <a:r>
              <a:rPr lang="en-US" dirty="0">
                <a:solidFill>
                  <a:srgbClr val="FF0000"/>
                </a:solidFill>
              </a:rPr>
              <a:t>Ff</a:t>
            </a:r>
            <a:endParaRPr lang="en-CN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225049-EC5D-C048-9736-E951E55D7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630" y="1842655"/>
            <a:ext cx="6505551" cy="37713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ADA9B9-5948-064C-997E-2F2147E2F19A}"/>
              </a:ext>
            </a:extLst>
          </p:cNvPr>
          <p:cNvSpPr/>
          <p:nvPr/>
        </p:nvSpPr>
        <p:spPr>
          <a:xfrm>
            <a:off x="349526" y="1685789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239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19CB56-F9B4-9A46-8819-643879440503}"/>
              </a:ext>
            </a:extLst>
          </p:cNvPr>
          <p:cNvSpPr/>
          <p:nvPr/>
        </p:nvSpPr>
        <p:spPr>
          <a:xfrm>
            <a:off x="2854038" y="1685788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686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C86BC3-2138-B34D-934D-F9E0597274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AEB4CF-ED8E-C944-9764-4F9A805EC9BA}"/>
              </a:ext>
            </a:extLst>
          </p:cNvPr>
          <p:cNvSpPr/>
          <p:nvPr/>
        </p:nvSpPr>
        <p:spPr>
          <a:xfrm>
            <a:off x="189897" y="1471910"/>
            <a:ext cx="247680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4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344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8" name="Sequential Access Storage 7">
            <a:extLst>
              <a:ext uri="{FF2B5EF4-FFF2-40B4-BE49-F238E27FC236}">
                <a16:creationId xmlns:a16="http://schemas.microsoft.com/office/drawing/2014/main" id="{3AD91820-D673-034B-AFC8-D620A484A300}"/>
              </a:ext>
            </a:extLst>
          </p:cNvPr>
          <p:cNvSpPr/>
          <p:nvPr/>
        </p:nvSpPr>
        <p:spPr>
          <a:xfrm flipH="1">
            <a:off x="2690200" y="1051203"/>
            <a:ext cx="9152274" cy="3073605"/>
          </a:xfrm>
          <a:prstGeom prst="flowChartMagneticTap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N" sz="2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E07A7D-5D09-204B-8751-A4643FD16574}"/>
              </a:ext>
            </a:extLst>
          </p:cNvPr>
          <p:cNvSpPr/>
          <p:nvPr/>
        </p:nvSpPr>
        <p:spPr>
          <a:xfrm>
            <a:off x="3905100" y="702887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DBF147-CFA9-E546-A045-7900B1127BAF}"/>
              </a:ext>
            </a:extLst>
          </p:cNvPr>
          <p:cNvSpPr/>
          <p:nvPr/>
        </p:nvSpPr>
        <p:spPr>
          <a:xfrm>
            <a:off x="6381902" y="702887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080B19-4DBF-6940-A999-40DA59C7D6DE}"/>
              </a:ext>
            </a:extLst>
          </p:cNvPr>
          <p:cNvSpPr/>
          <p:nvPr/>
        </p:nvSpPr>
        <p:spPr>
          <a:xfrm>
            <a:off x="8858704" y="702887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789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FAB180-C29E-414A-9F20-2CC6B2DF46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D24B0E-59B0-1244-A75D-18EF81C60AA9}"/>
              </a:ext>
            </a:extLst>
          </p:cNvPr>
          <p:cNvSpPr/>
          <p:nvPr/>
        </p:nvSpPr>
        <p:spPr>
          <a:xfrm>
            <a:off x="0" y="171528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239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69368-16E8-6A41-ABF2-638D1F7B5A16}"/>
              </a:ext>
            </a:extLst>
          </p:cNvPr>
          <p:cNvSpPr/>
          <p:nvPr/>
        </p:nvSpPr>
        <p:spPr>
          <a:xfrm>
            <a:off x="1942986" y="171528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910A3FC-E13D-EB47-9D24-B8467A54A764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4419788" y="1348093"/>
            <a:ext cx="3737199" cy="2252325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D700494-BB59-604A-8867-B676808369EF}"/>
              </a:ext>
            </a:extLst>
          </p:cNvPr>
          <p:cNvCxnSpPr>
            <a:cxnSpLocks/>
          </p:cNvCxnSpPr>
          <p:nvPr/>
        </p:nvCxnSpPr>
        <p:spPr>
          <a:xfrm flipV="1">
            <a:off x="4404947" y="3080894"/>
            <a:ext cx="3811586" cy="519524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553DEA1-073C-BB46-B142-8B5FCD2BF894}"/>
              </a:ext>
            </a:extLst>
          </p:cNvPr>
          <p:cNvCxnSpPr>
            <a:cxnSpLocks/>
          </p:cNvCxnSpPr>
          <p:nvPr/>
        </p:nvCxnSpPr>
        <p:spPr>
          <a:xfrm>
            <a:off x="4389460" y="3607938"/>
            <a:ext cx="3767527" cy="798995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6B7CEB5-0C55-504C-899C-95D4B536F193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4419788" y="3600418"/>
            <a:ext cx="3737199" cy="2558536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8D1B68-8D57-23E2-C2DD-934445C95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705" y="852884"/>
            <a:ext cx="1818496" cy="13853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A2C789-B4B9-249F-EAB5-77D83829B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9705" y="2118776"/>
            <a:ext cx="2204538" cy="150979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A7DEB91-5590-1D6F-AA2C-43B0D8A798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6861" y="3451306"/>
            <a:ext cx="2264084" cy="15170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DCB16BD-6243-F093-6A16-59554B1946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8847" y="4961104"/>
            <a:ext cx="1820167" cy="178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3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20A049-4EB4-D649-AD12-EAC7AA363F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076C8EA-06EF-9048-AB58-CE66F3151447}"/>
              </a:ext>
            </a:extLst>
          </p:cNvPr>
          <p:cNvSpPr/>
          <p:nvPr/>
        </p:nvSpPr>
        <p:spPr>
          <a:xfrm>
            <a:off x="198304" y="3931489"/>
            <a:ext cx="2071171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halkboard" panose="03050602040202020205" pitchFamily="66" charset="77"/>
              </a:rPr>
              <a:t>f</a:t>
            </a:r>
            <a:endParaRPr lang="en-CN" sz="16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Chalkboard" panose="03050602040202020205" pitchFamily="66" charset="77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FCABC62-2550-1147-BCC9-F1CBFC489044}"/>
              </a:ext>
            </a:extLst>
          </p:cNvPr>
          <p:cNvSpPr/>
          <p:nvPr/>
        </p:nvSpPr>
        <p:spPr>
          <a:xfrm>
            <a:off x="3541975" y="3931489"/>
            <a:ext cx="2877238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ish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3046D-2018-6A46-812A-A6E0F6C32679}"/>
              </a:ext>
            </a:extLst>
          </p:cNvPr>
          <p:cNvSpPr/>
          <p:nvPr/>
        </p:nvSpPr>
        <p:spPr>
          <a:xfrm>
            <a:off x="254408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512667-3D69-3E40-811C-649EAA597C17}"/>
              </a:ext>
            </a:extLst>
          </p:cNvPr>
          <p:cNvSpPr/>
          <p:nvPr/>
        </p:nvSpPr>
        <p:spPr>
          <a:xfrm>
            <a:off x="673967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13F3EDC-87B1-E940-9281-F93409623A4D}"/>
              </a:ext>
            </a:extLst>
          </p:cNvPr>
          <p:cNvSpPr/>
          <p:nvPr/>
        </p:nvSpPr>
        <p:spPr>
          <a:xfrm>
            <a:off x="7858752" y="3931489"/>
            <a:ext cx="3784399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1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ish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E3F363-E427-B2D1-73C2-FD280F1A8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648" y="787009"/>
            <a:ext cx="3897691" cy="2969047"/>
          </a:xfrm>
          <a:prstGeom prst="rect">
            <a:avLst/>
          </a:prstGeom>
        </p:spPr>
      </p:pic>
      <p:pic>
        <p:nvPicPr>
          <p:cNvPr id="12" name="Track24">
            <a:hlinkClick r:id="" action="ppaction://media"/>
            <a:extLst>
              <a:ext uri="{FF2B5EF4-FFF2-40B4-BE49-F238E27FC236}">
                <a16:creationId xmlns:a16="http://schemas.microsoft.com/office/drawing/2014/main" id="{971C0522-5516-CC11-5949-E8C7F7F6F8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95" end="33930.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32375" y="13200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2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6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CEB0A7-C9B6-4549-A053-36BBED6D86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Learn!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EF9088E-85F6-B243-84CA-E10E344DA6F8}"/>
              </a:ext>
            </a:extLst>
          </p:cNvPr>
          <p:cNvSpPr/>
          <p:nvPr/>
        </p:nvSpPr>
        <p:spPr>
          <a:xfrm>
            <a:off x="198304" y="3931489"/>
            <a:ext cx="2071171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halkboard" panose="03050602040202020205" pitchFamily="66" charset="77"/>
              </a:rPr>
              <a:t>f</a:t>
            </a:r>
            <a:endParaRPr lang="en-CN" sz="16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Chalkboard" panose="03050602040202020205" pitchFamily="66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AA662E7-DEF4-A14A-9EEF-21C3E7B1A52B}"/>
              </a:ext>
            </a:extLst>
          </p:cNvPr>
          <p:cNvSpPr/>
          <p:nvPr/>
        </p:nvSpPr>
        <p:spPr>
          <a:xfrm>
            <a:off x="3541975" y="3931489"/>
            <a:ext cx="2877238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an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04B3D5-D03A-6745-9AED-978C369AE0AA}"/>
              </a:ext>
            </a:extLst>
          </p:cNvPr>
          <p:cNvSpPr/>
          <p:nvPr/>
        </p:nvSpPr>
        <p:spPr>
          <a:xfrm>
            <a:off x="254408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F6EFD5-1365-A541-816B-FBB41AC33499}"/>
              </a:ext>
            </a:extLst>
          </p:cNvPr>
          <p:cNvSpPr/>
          <p:nvPr/>
        </p:nvSpPr>
        <p:spPr>
          <a:xfrm>
            <a:off x="673967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54B8058-3C33-0F43-A1AA-F2818E5B13D9}"/>
              </a:ext>
            </a:extLst>
          </p:cNvPr>
          <p:cNvSpPr/>
          <p:nvPr/>
        </p:nvSpPr>
        <p:spPr>
          <a:xfrm>
            <a:off x="7858752" y="3931489"/>
            <a:ext cx="3784399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1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an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D65EF51-BE8D-B7ED-DC18-533591D87C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8706" y="788096"/>
            <a:ext cx="4374587" cy="2984872"/>
          </a:xfrm>
          <a:prstGeom prst="rect">
            <a:avLst/>
          </a:prstGeom>
        </p:spPr>
      </p:pic>
      <p:pic>
        <p:nvPicPr>
          <p:cNvPr id="12" name="Track24">
            <a:hlinkClick r:id="" action="ppaction://media"/>
            <a:extLst>
              <a:ext uri="{FF2B5EF4-FFF2-40B4-BE49-F238E27FC236}">
                <a16:creationId xmlns:a16="http://schemas.microsoft.com/office/drawing/2014/main" id="{536627BB-7714-1F96-32D3-7FBB7AB568C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741" end="24311.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33101" y="10436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1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5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20A049-4EB4-D649-AD12-EAC7AA363F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076C8EA-06EF-9048-AB58-CE66F3151447}"/>
              </a:ext>
            </a:extLst>
          </p:cNvPr>
          <p:cNvSpPr/>
          <p:nvPr/>
        </p:nvSpPr>
        <p:spPr>
          <a:xfrm>
            <a:off x="198304" y="3931489"/>
            <a:ext cx="2071171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halkboard" panose="03050602040202020205" pitchFamily="66" charset="77"/>
              </a:rPr>
              <a:t>f</a:t>
            </a:r>
            <a:endParaRPr lang="en-CN" sz="16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Chalkboard" panose="03050602040202020205" pitchFamily="66" charset="77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FCABC62-2550-1147-BCC9-F1CBFC489044}"/>
              </a:ext>
            </a:extLst>
          </p:cNvPr>
          <p:cNvSpPr/>
          <p:nvPr/>
        </p:nvSpPr>
        <p:spPr>
          <a:xfrm>
            <a:off x="3541975" y="3931489"/>
            <a:ext cx="2877238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N" sz="9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ar</a:t>
            </a:r>
            <a:r>
              <a:rPr lang="en-US" sz="9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m</a:t>
            </a:r>
            <a:endParaRPr lang="en-CN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3046D-2018-6A46-812A-A6E0F6C32679}"/>
              </a:ext>
            </a:extLst>
          </p:cNvPr>
          <p:cNvSpPr/>
          <p:nvPr/>
        </p:nvSpPr>
        <p:spPr>
          <a:xfrm>
            <a:off x="254408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512667-3D69-3E40-811C-649EAA597C17}"/>
              </a:ext>
            </a:extLst>
          </p:cNvPr>
          <p:cNvSpPr/>
          <p:nvPr/>
        </p:nvSpPr>
        <p:spPr>
          <a:xfrm>
            <a:off x="673967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13F3EDC-87B1-E940-9281-F93409623A4D}"/>
              </a:ext>
            </a:extLst>
          </p:cNvPr>
          <p:cNvSpPr/>
          <p:nvPr/>
        </p:nvSpPr>
        <p:spPr>
          <a:xfrm>
            <a:off x="7858752" y="3931489"/>
            <a:ext cx="3784399" cy="1916934"/>
          </a:xfrm>
          <a:prstGeom prst="roundRect">
            <a:avLst/>
          </a:prstGeom>
          <a:solidFill>
            <a:schemeClr val="bg1"/>
          </a:solidFill>
          <a:ln>
            <a:solidFill>
              <a:srgbClr val="0BA9B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CN" sz="9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ar</a:t>
            </a:r>
            <a:r>
              <a:rPr lang="en-US" sz="9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m</a:t>
            </a:r>
            <a:endParaRPr lang="en-CN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550405-E515-293D-3050-FC75C36A0F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2958" y="889065"/>
            <a:ext cx="3784399" cy="2539935"/>
          </a:xfrm>
          <a:prstGeom prst="rect">
            <a:avLst/>
          </a:prstGeom>
        </p:spPr>
      </p:pic>
      <p:pic>
        <p:nvPicPr>
          <p:cNvPr id="9" name="Track24">
            <a:hlinkClick r:id="" action="ppaction://media"/>
            <a:extLst>
              <a:ext uri="{FF2B5EF4-FFF2-40B4-BE49-F238E27FC236}">
                <a16:creationId xmlns:a16="http://schemas.microsoft.com/office/drawing/2014/main" id="{14F1B9DE-B9C0-F384-FB66-F8FC7980693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242" end="13611.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42701" y="12703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2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quential Access Storage 8">
            <a:extLst>
              <a:ext uri="{FF2B5EF4-FFF2-40B4-BE49-F238E27FC236}">
                <a16:creationId xmlns:a16="http://schemas.microsoft.com/office/drawing/2014/main" id="{FC1D1961-2819-B54B-AA38-83550A3956E7}"/>
              </a:ext>
            </a:extLst>
          </p:cNvPr>
          <p:cNvSpPr/>
          <p:nvPr/>
        </p:nvSpPr>
        <p:spPr>
          <a:xfrm flipH="1">
            <a:off x="2690200" y="1051203"/>
            <a:ext cx="9152274" cy="3073605"/>
          </a:xfrm>
          <a:prstGeom prst="flowChartMagneticTap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N" sz="28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C86BC3-2138-B34D-934D-F9E0597274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/>
              <a:t>Let’s Learn!</a:t>
            </a:r>
            <a:endParaRPr lang="en-CN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AEB4CF-ED8E-C944-9764-4F9A805EC9BA}"/>
              </a:ext>
            </a:extLst>
          </p:cNvPr>
          <p:cNvSpPr/>
          <p:nvPr/>
        </p:nvSpPr>
        <p:spPr>
          <a:xfrm>
            <a:off x="349526" y="1685789"/>
            <a:ext cx="247680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4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344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66AA3A-348F-524A-BCFB-CF3DF5A3131A}"/>
              </a:ext>
            </a:extLst>
          </p:cNvPr>
          <p:cNvSpPr/>
          <p:nvPr/>
        </p:nvSpPr>
        <p:spPr>
          <a:xfrm>
            <a:off x="3905100" y="35454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C8CDD4-7949-3442-B977-D233E22FFC3E}"/>
              </a:ext>
            </a:extLst>
          </p:cNvPr>
          <p:cNvSpPr/>
          <p:nvPr/>
        </p:nvSpPr>
        <p:spPr>
          <a:xfrm>
            <a:off x="6381902" y="35454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506E51-560A-974E-8D70-4C85BD9FF5E8}"/>
              </a:ext>
            </a:extLst>
          </p:cNvPr>
          <p:cNvSpPr/>
          <p:nvPr/>
        </p:nvSpPr>
        <p:spPr>
          <a:xfrm>
            <a:off x="8858704" y="35454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7598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E13F65-2035-2E43-B330-2AD6A680C7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94A86B-0118-5C4F-8039-634C7CC3B977}"/>
              </a:ext>
            </a:extLst>
          </p:cNvPr>
          <p:cNvSpPr/>
          <p:nvPr/>
        </p:nvSpPr>
        <p:spPr>
          <a:xfrm>
            <a:off x="4903443" y="5199050"/>
            <a:ext cx="217219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96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ork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5C0694-E6C2-10B8-6B5D-E647E65AF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3546" y="970904"/>
            <a:ext cx="3558818" cy="3487164"/>
          </a:xfrm>
          <a:prstGeom prst="rect">
            <a:avLst/>
          </a:prstGeom>
        </p:spPr>
      </p:pic>
      <p:pic>
        <p:nvPicPr>
          <p:cNvPr id="7" name="Track24">
            <a:hlinkClick r:id="" action="ppaction://media"/>
            <a:extLst>
              <a:ext uri="{FF2B5EF4-FFF2-40B4-BE49-F238E27FC236}">
                <a16:creationId xmlns:a16="http://schemas.microsoft.com/office/drawing/2014/main" id="{3E700317-F4AB-91B7-E29C-E0E733BDE3C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759" end="3911.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0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92426D-E66D-B040-A8F9-619C40AE61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B. Listen, point and repeat.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54C4E2-69B8-1D48-AD24-2E1E82C13864}"/>
              </a:ext>
            </a:extLst>
          </p:cNvPr>
          <p:cNvSpPr/>
          <p:nvPr/>
        </p:nvSpPr>
        <p:spPr>
          <a:xfrm>
            <a:off x="1132068" y="954577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D056E7-573E-0A4D-9B69-1B0D5D1C566C}"/>
              </a:ext>
            </a:extLst>
          </p:cNvPr>
          <p:cNvSpPr/>
          <p:nvPr/>
        </p:nvSpPr>
        <p:spPr>
          <a:xfrm>
            <a:off x="6899455" y="954576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D258E1-FF0B-664C-9127-8679B461FE9F}"/>
              </a:ext>
            </a:extLst>
          </p:cNvPr>
          <p:cNvSpPr/>
          <p:nvPr/>
        </p:nvSpPr>
        <p:spPr>
          <a:xfrm>
            <a:off x="1132068" y="4326434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1E6D47-9D38-4346-BB54-EE85A4E35FFE}"/>
              </a:ext>
            </a:extLst>
          </p:cNvPr>
          <p:cNvSpPr/>
          <p:nvPr/>
        </p:nvSpPr>
        <p:spPr>
          <a:xfrm>
            <a:off x="6899455" y="4326434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9FB5CA-76BA-BB45-A7B8-F6CD8EFD7E35}"/>
              </a:ext>
            </a:extLst>
          </p:cNvPr>
          <p:cNvSpPr/>
          <p:nvPr/>
        </p:nvSpPr>
        <p:spPr>
          <a:xfrm>
            <a:off x="2196940" y="2587416"/>
            <a:ext cx="11897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ish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8C4E39-F9E7-8C4A-B86E-000526C69AA9}"/>
              </a:ext>
            </a:extLst>
          </p:cNvPr>
          <p:cNvSpPr/>
          <p:nvPr/>
        </p:nvSpPr>
        <p:spPr>
          <a:xfrm>
            <a:off x="7881652" y="2569211"/>
            <a:ext cx="1078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an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1EC424F-124E-3746-A244-1C50E41A62F6}"/>
              </a:ext>
            </a:extLst>
          </p:cNvPr>
          <p:cNvSpPr/>
          <p:nvPr/>
        </p:nvSpPr>
        <p:spPr>
          <a:xfrm>
            <a:off x="2036993" y="5702736"/>
            <a:ext cx="1509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54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arm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3FBAC5-9AE3-664D-A964-7C3DA060BA27}"/>
              </a:ext>
            </a:extLst>
          </p:cNvPr>
          <p:cNvSpPr/>
          <p:nvPr/>
        </p:nvSpPr>
        <p:spPr>
          <a:xfrm>
            <a:off x="8080024" y="5702736"/>
            <a:ext cx="1303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54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ork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81F0C5-9659-79BC-230A-BCF14DD1B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986" y="851848"/>
            <a:ext cx="2345406" cy="17875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0F2198-5FAE-071B-2F15-FA6915E0A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706" y="760292"/>
            <a:ext cx="2753392" cy="187905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78CD78E-EA3E-4A83-24D2-FF51832BE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8885" y="3823934"/>
            <a:ext cx="2702724" cy="18177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11B44CA-D43A-C860-BC41-808A5D463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2091" y="3611535"/>
            <a:ext cx="2013582" cy="197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8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BA7747-961F-C84D-B15E-B4C5DB744D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C. Trace, write and say.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54CBA2-6CA4-8B76-D9D7-F79D09077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96" y="1609253"/>
            <a:ext cx="11516008" cy="36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7290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7D5C38-2BA1-9D44-B8C7-08E0A09BFD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D. </a:t>
            </a:r>
            <a:r>
              <a:rPr lang="en-US" dirty="0"/>
              <a:t>M</a:t>
            </a:r>
            <a:r>
              <a:rPr lang="en-CN" dirty="0"/>
              <a:t>atch</a:t>
            </a:r>
            <a:r>
              <a:rPr lang="en-US" dirty="0"/>
              <a:t> and write</a:t>
            </a:r>
            <a:r>
              <a:rPr lang="en-CN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EA12EC-85DF-3560-E11C-D550134A3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43" y="974286"/>
            <a:ext cx="11171583" cy="529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0855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9A6AD2-6948-5A4A-A846-65AA5AB083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E. Listen and chant.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18E917-AF79-0E49-8BB3-678745B0B10D}"/>
              </a:ext>
            </a:extLst>
          </p:cNvPr>
          <p:cNvSpPr/>
          <p:nvPr/>
        </p:nvSpPr>
        <p:spPr>
          <a:xfrm>
            <a:off x="3196130" y="1829515"/>
            <a:ext cx="1078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an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D7D076-BD17-BD4F-903B-C5CBE23E141E}"/>
              </a:ext>
            </a:extLst>
          </p:cNvPr>
          <p:cNvSpPr/>
          <p:nvPr/>
        </p:nvSpPr>
        <p:spPr>
          <a:xfrm>
            <a:off x="8752297" y="1829515"/>
            <a:ext cx="11897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ish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07BA24-4A7C-3943-A1B0-D69555774FB6}"/>
              </a:ext>
            </a:extLst>
          </p:cNvPr>
          <p:cNvSpPr/>
          <p:nvPr/>
        </p:nvSpPr>
        <p:spPr>
          <a:xfrm>
            <a:off x="378001" y="1954788"/>
            <a:ext cx="1509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54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arm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43E961-CDC4-8143-88B2-7A038B65A63A}"/>
              </a:ext>
            </a:extLst>
          </p:cNvPr>
          <p:cNvSpPr/>
          <p:nvPr/>
        </p:nvSpPr>
        <p:spPr>
          <a:xfrm>
            <a:off x="6116790" y="1829515"/>
            <a:ext cx="1303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r>
              <a:rPr lang="en-US" sz="54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ork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A51634A-D606-2E42-9487-37C221D9A35A}"/>
              </a:ext>
            </a:extLst>
          </p:cNvPr>
          <p:cNvSpPr/>
          <p:nvPr/>
        </p:nvSpPr>
        <p:spPr>
          <a:xfrm>
            <a:off x="939473" y="2752845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A27B84-B657-BA49-A81B-E1220FCA30C1}"/>
              </a:ext>
            </a:extLst>
          </p:cNvPr>
          <p:cNvSpPr/>
          <p:nvPr/>
        </p:nvSpPr>
        <p:spPr>
          <a:xfrm>
            <a:off x="934692" y="3532518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E3051A-CB84-A14E-A31A-D9FD2362F57F}"/>
              </a:ext>
            </a:extLst>
          </p:cNvPr>
          <p:cNvSpPr/>
          <p:nvPr/>
        </p:nvSpPr>
        <p:spPr>
          <a:xfrm>
            <a:off x="3537217" y="2683509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8EDA99-F6FE-2647-8E90-77A79FAC8DCA}"/>
              </a:ext>
            </a:extLst>
          </p:cNvPr>
          <p:cNvSpPr/>
          <p:nvPr/>
        </p:nvSpPr>
        <p:spPr>
          <a:xfrm>
            <a:off x="3532436" y="3463182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1DB39D-DF7F-2846-9C69-4122197C4D40}"/>
              </a:ext>
            </a:extLst>
          </p:cNvPr>
          <p:cNvSpPr/>
          <p:nvPr/>
        </p:nvSpPr>
        <p:spPr>
          <a:xfrm>
            <a:off x="6449794" y="2752459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3E3C3B-46AC-E840-959B-1293C0D07275}"/>
              </a:ext>
            </a:extLst>
          </p:cNvPr>
          <p:cNvSpPr/>
          <p:nvPr/>
        </p:nvSpPr>
        <p:spPr>
          <a:xfrm>
            <a:off x="6445013" y="3532132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49CC5A-9FC3-344F-924C-BEEF9498F2A3}"/>
              </a:ext>
            </a:extLst>
          </p:cNvPr>
          <p:cNvSpPr/>
          <p:nvPr/>
        </p:nvSpPr>
        <p:spPr>
          <a:xfrm>
            <a:off x="9183785" y="2662180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7C2655-F6E7-0B4F-918A-B87F36C34D4E}"/>
              </a:ext>
            </a:extLst>
          </p:cNvPr>
          <p:cNvSpPr/>
          <p:nvPr/>
        </p:nvSpPr>
        <p:spPr>
          <a:xfrm>
            <a:off x="9179004" y="3441853"/>
            <a:ext cx="396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f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FCBC6ED-A4BB-42E0-F68F-A8C3F09289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230" y="4210151"/>
            <a:ext cx="10234239" cy="2558559"/>
          </a:xfrm>
          <a:prstGeom prst="rect">
            <a:avLst/>
          </a:prstGeom>
        </p:spPr>
      </p:pic>
      <p:pic>
        <p:nvPicPr>
          <p:cNvPr id="19" name="Track25">
            <a:hlinkClick r:id="" action="ppaction://media"/>
            <a:extLst>
              <a:ext uri="{FF2B5EF4-FFF2-40B4-BE49-F238E27FC236}">
                <a16:creationId xmlns:a16="http://schemas.microsoft.com/office/drawing/2014/main" id="{8DD5CC99-BF88-DD70-4830-0262ED7012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4673" y="10061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3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7691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C58031-AC82-9646-914C-2ED25D040E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sz="4000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8206049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CCF853-7DCF-F446-8D3F-0338242B22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A. Which ones begin with the same sound? Circle.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68608B-ECBF-765F-5F3E-D33355600F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23" y="1562682"/>
            <a:ext cx="11820941" cy="428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7989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31DC7A-67A9-8B43-8257-46E66BB190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B. Listen and circle.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CE5BAEF-5AE4-4A5B-56ED-E87DD2D07C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07" y="1639825"/>
            <a:ext cx="12023002" cy="4861711"/>
          </a:xfrm>
          <a:prstGeom prst="rect">
            <a:avLst/>
          </a:prstGeom>
        </p:spPr>
      </p:pic>
      <p:pic>
        <p:nvPicPr>
          <p:cNvPr id="7" name="Track26">
            <a:hlinkClick r:id="" action="ppaction://media"/>
            <a:extLst>
              <a:ext uri="{FF2B5EF4-FFF2-40B4-BE49-F238E27FC236}">
                <a16:creationId xmlns:a16="http://schemas.microsoft.com/office/drawing/2014/main" id="{32A5A90A-B3F8-E529-E8C6-12D133EECF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2365" y="820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5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5E15D3-50F2-0047-B2F8-6632BD7692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C. </a:t>
            </a:r>
            <a:r>
              <a:rPr lang="en-US" dirty="0"/>
              <a:t>Listen and w</a:t>
            </a:r>
            <a:r>
              <a:rPr lang="en-CN" dirty="0"/>
              <a:t>rite.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3D655D-C4BC-96FD-4C73-B5BB488CBE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96207"/>
            <a:ext cx="12192000" cy="1865586"/>
          </a:xfrm>
          <a:prstGeom prst="rect">
            <a:avLst/>
          </a:prstGeom>
        </p:spPr>
      </p:pic>
      <p:pic>
        <p:nvPicPr>
          <p:cNvPr id="11" name="Track27">
            <a:hlinkClick r:id="" action="ppaction://media"/>
            <a:extLst>
              <a:ext uri="{FF2B5EF4-FFF2-40B4-BE49-F238E27FC236}">
                <a16:creationId xmlns:a16="http://schemas.microsoft.com/office/drawing/2014/main" id="{6DE328C8-8719-48E2-AAF5-61365E6116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9356" y="1096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8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C58031-AC82-9646-914C-2ED25D040E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sz="4000" dirty="0"/>
              <a:t>Dictation</a:t>
            </a:r>
          </a:p>
        </p:txBody>
      </p:sp>
    </p:spTree>
    <p:extLst>
      <p:ext uri="{BB962C8B-B14F-4D97-AF65-F5344CB8AC3E}">
        <p14:creationId xmlns:p14="http://schemas.microsoft.com/office/powerpoint/2010/main" val="356600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FAB180-C29E-414A-9F20-2CC6B2DF46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D24B0E-59B0-1244-A75D-18EF81C60AA9}"/>
              </a:ext>
            </a:extLst>
          </p:cNvPr>
          <p:cNvSpPr/>
          <p:nvPr/>
        </p:nvSpPr>
        <p:spPr>
          <a:xfrm>
            <a:off x="0" y="171528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239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D69368-16E8-6A41-ABF2-638D1F7B5A16}"/>
              </a:ext>
            </a:extLst>
          </p:cNvPr>
          <p:cNvSpPr/>
          <p:nvPr/>
        </p:nvSpPr>
        <p:spPr>
          <a:xfrm>
            <a:off x="1942986" y="1715286"/>
            <a:ext cx="247680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</a:rPr>
              <a:t>d</a:t>
            </a:r>
            <a:endParaRPr lang="en-US" sz="239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910A3FC-E13D-EB47-9D24-B8467A54A764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4419788" y="1348093"/>
            <a:ext cx="3737199" cy="2252325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D700494-BB59-604A-8867-B676808369EF}"/>
              </a:ext>
            </a:extLst>
          </p:cNvPr>
          <p:cNvCxnSpPr>
            <a:cxnSpLocks/>
          </p:cNvCxnSpPr>
          <p:nvPr/>
        </p:nvCxnSpPr>
        <p:spPr>
          <a:xfrm flipV="1">
            <a:off x="4448459" y="3078840"/>
            <a:ext cx="3811586" cy="519524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553DEA1-073C-BB46-B142-8B5FCD2BF894}"/>
              </a:ext>
            </a:extLst>
          </p:cNvPr>
          <p:cNvCxnSpPr>
            <a:cxnSpLocks/>
          </p:cNvCxnSpPr>
          <p:nvPr/>
        </p:nvCxnSpPr>
        <p:spPr>
          <a:xfrm>
            <a:off x="4389460" y="3607938"/>
            <a:ext cx="3767527" cy="798995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6B7CEB5-0C55-504C-899C-95D4B536F193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4419788" y="3600418"/>
            <a:ext cx="3737199" cy="2558536"/>
          </a:xfrm>
          <a:prstGeom prst="straightConnector1">
            <a:avLst/>
          </a:prstGeom>
          <a:ln w="57150">
            <a:solidFill>
              <a:srgbClr val="0BA9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C5497-AD98-09A3-6324-1F0590A05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6533" y="764879"/>
            <a:ext cx="2417256" cy="16256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A85D03-A73E-0168-DF8F-918500343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216" y="2398663"/>
            <a:ext cx="1713890" cy="13296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08E38D-5038-BC60-29A7-33EC0C4BB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0889" y="3668405"/>
            <a:ext cx="1928544" cy="166199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3DAEB4E-85C9-AC35-41A5-BB46480631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5543" y="5330402"/>
            <a:ext cx="1713890" cy="152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9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B70B5A-D9F0-4C41-BCB1-4F933A38E0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Dictation Time!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16C6016-C3D0-5944-9DF2-35AD82E3D670}"/>
              </a:ext>
            </a:extLst>
          </p:cNvPr>
          <p:cNvGrpSpPr/>
          <p:nvPr/>
        </p:nvGrpSpPr>
        <p:grpSpPr>
          <a:xfrm>
            <a:off x="1857829" y="928916"/>
            <a:ext cx="7779657" cy="5602514"/>
            <a:chOff x="5436096" y="2931334"/>
            <a:chExt cx="2160000" cy="1224136"/>
          </a:xfrm>
        </p:grpSpPr>
        <p:sp>
          <p:nvSpPr>
            <p:cNvPr id="4" name="모서리가 둥근 직사각형 16">
              <a:extLst>
                <a:ext uri="{FF2B5EF4-FFF2-40B4-BE49-F238E27FC236}">
                  <a16:creationId xmlns:a16="http://schemas.microsoft.com/office/drawing/2014/main" id="{4F090BCC-BC74-0941-A49C-89A3B5FB7984}"/>
                </a:ext>
              </a:extLst>
            </p:cNvPr>
            <p:cNvSpPr/>
            <p:nvPr/>
          </p:nvSpPr>
          <p:spPr>
            <a:xfrm>
              <a:off x="5436096" y="2931334"/>
              <a:ext cx="2160000" cy="12241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cxnSp>
          <p:nvCxnSpPr>
            <p:cNvPr id="5" name="직선 연결선 19">
              <a:extLst>
                <a:ext uri="{FF2B5EF4-FFF2-40B4-BE49-F238E27FC236}">
                  <a16:creationId xmlns:a16="http://schemas.microsoft.com/office/drawing/2014/main" id="{5546C518-73E3-7846-9204-622F171FF580}"/>
                </a:ext>
              </a:extLst>
            </p:cNvPr>
            <p:cNvCxnSpPr/>
            <p:nvPr/>
          </p:nvCxnSpPr>
          <p:spPr>
            <a:xfrm>
              <a:off x="5436096" y="3147358"/>
              <a:ext cx="2160000" cy="0"/>
            </a:xfrm>
            <a:prstGeom prst="line">
              <a:avLst/>
            </a:prstGeom>
            <a:ln w="12700">
              <a:solidFill>
                <a:srgbClr val="66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0">
              <a:extLst>
                <a:ext uri="{FF2B5EF4-FFF2-40B4-BE49-F238E27FC236}">
                  <a16:creationId xmlns:a16="http://schemas.microsoft.com/office/drawing/2014/main" id="{89C2578A-649B-8542-BB1E-0227EC3E74AF}"/>
                </a:ext>
              </a:extLst>
            </p:cNvPr>
            <p:cNvCxnSpPr/>
            <p:nvPr/>
          </p:nvCxnSpPr>
          <p:spPr>
            <a:xfrm flipV="1">
              <a:off x="5436096" y="3504203"/>
              <a:ext cx="2160000" cy="319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1">
              <a:extLst>
                <a:ext uri="{FF2B5EF4-FFF2-40B4-BE49-F238E27FC236}">
                  <a16:creationId xmlns:a16="http://schemas.microsoft.com/office/drawing/2014/main" id="{D45BE95C-91BC-EB43-8548-AFEA7E964268}"/>
                </a:ext>
              </a:extLst>
            </p:cNvPr>
            <p:cNvCxnSpPr/>
            <p:nvPr/>
          </p:nvCxnSpPr>
          <p:spPr>
            <a:xfrm>
              <a:off x="5436096" y="3867438"/>
              <a:ext cx="216000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373EE-ED70-A84A-BEF9-A02CE83CC7E0}"/>
              </a:ext>
            </a:extLst>
          </p:cNvPr>
          <p:cNvSpPr/>
          <p:nvPr/>
        </p:nvSpPr>
        <p:spPr>
          <a:xfrm>
            <a:off x="2264228" y="928916"/>
            <a:ext cx="6096000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44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  <a:ea typeface="Apple Color Emoji" pitchFamily="2" charset="0"/>
              </a:rPr>
              <a:t>D</a:t>
            </a:r>
            <a:endParaRPr lang="en-US" sz="34400" b="1" cap="none" spc="0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  <a:ea typeface="Apple Color Emoj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99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B70B5A-D9F0-4C41-BCB1-4F933A38E0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Dictation Time!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16C6016-C3D0-5944-9DF2-35AD82E3D670}"/>
              </a:ext>
            </a:extLst>
          </p:cNvPr>
          <p:cNvGrpSpPr/>
          <p:nvPr/>
        </p:nvGrpSpPr>
        <p:grpSpPr>
          <a:xfrm>
            <a:off x="1857829" y="928916"/>
            <a:ext cx="7779657" cy="5602514"/>
            <a:chOff x="5436096" y="2931334"/>
            <a:chExt cx="2160000" cy="1224136"/>
          </a:xfrm>
        </p:grpSpPr>
        <p:sp>
          <p:nvSpPr>
            <p:cNvPr id="4" name="모서리가 둥근 직사각형 16">
              <a:extLst>
                <a:ext uri="{FF2B5EF4-FFF2-40B4-BE49-F238E27FC236}">
                  <a16:creationId xmlns:a16="http://schemas.microsoft.com/office/drawing/2014/main" id="{4F090BCC-BC74-0941-A49C-89A3B5FB7984}"/>
                </a:ext>
              </a:extLst>
            </p:cNvPr>
            <p:cNvSpPr/>
            <p:nvPr/>
          </p:nvSpPr>
          <p:spPr>
            <a:xfrm>
              <a:off x="5436096" y="2931334"/>
              <a:ext cx="2160000" cy="12241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cxnSp>
          <p:nvCxnSpPr>
            <p:cNvPr id="5" name="직선 연결선 19">
              <a:extLst>
                <a:ext uri="{FF2B5EF4-FFF2-40B4-BE49-F238E27FC236}">
                  <a16:creationId xmlns:a16="http://schemas.microsoft.com/office/drawing/2014/main" id="{5546C518-73E3-7846-9204-622F171FF580}"/>
                </a:ext>
              </a:extLst>
            </p:cNvPr>
            <p:cNvCxnSpPr/>
            <p:nvPr/>
          </p:nvCxnSpPr>
          <p:spPr>
            <a:xfrm>
              <a:off x="5436096" y="3147358"/>
              <a:ext cx="2160000" cy="0"/>
            </a:xfrm>
            <a:prstGeom prst="line">
              <a:avLst/>
            </a:prstGeom>
            <a:ln w="12700">
              <a:solidFill>
                <a:srgbClr val="66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0">
              <a:extLst>
                <a:ext uri="{FF2B5EF4-FFF2-40B4-BE49-F238E27FC236}">
                  <a16:creationId xmlns:a16="http://schemas.microsoft.com/office/drawing/2014/main" id="{89C2578A-649B-8542-BB1E-0227EC3E74AF}"/>
                </a:ext>
              </a:extLst>
            </p:cNvPr>
            <p:cNvCxnSpPr/>
            <p:nvPr/>
          </p:nvCxnSpPr>
          <p:spPr>
            <a:xfrm flipV="1">
              <a:off x="5436096" y="3504203"/>
              <a:ext cx="2160000" cy="319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1">
              <a:extLst>
                <a:ext uri="{FF2B5EF4-FFF2-40B4-BE49-F238E27FC236}">
                  <a16:creationId xmlns:a16="http://schemas.microsoft.com/office/drawing/2014/main" id="{D45BE95C-91BC-EB43-8548-AFEA7E964268}"/>
                </a:ext>
              </a:extLst>
            </p:cNvPr>
            <p:cNvCxnSpPr/>
            <p:nvPr/>
          </p:nvCxnSpPr>
          <p:spPr>
            <a:xfrm>
              <a:off x="5436096" y="3867438"/>
              <a:ext cx="216000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373EE-ED70-A84A-BEF9-A02CE83CC7E0}"/>
              </a:ext>
            </a:extLst>
          </p:cNvPr>
          <p:cNvSpPr/>
          <p:nvPr/>
        </p:nvSpPr>
        <p:spPr>
          <a:xfrm>
            <a:off x="2365827" y="2234935"/>
            <a:ext cx="6096000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  <a:ea typeface="Apple Color Emoji" pitchFamily="2" charset="0"/>
              </a:rPr>
              <a:t>d</a:t>
            </a:r>
            <a:endParaRPr lang="en-US" sz="23900" b="1" cap="none" spc="0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  <a:ea typeface="Apple Color Emoj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75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B70B5A-D9F0-4C41-BCB1-4F933A38E0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Dictation Time!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16C6016-C3D0-5944-9DF2-35AD82E3D670}"/>
              </a:ext>
            </a:extLst>
          </p:cNvPr>
          <p:cNvGrpSpPr/>
          <p:nvPr/>
        </p:nvGrpSpPr>
        <p:grpSpPr>
          <a:xfrm>
            <a:off x="1857829" y="928916"/>
            <a:ext cx="7779657" cy="5602514"/>
            <a:chOff x="5436096" y="2931334"/>
            <a:chExt cx="2160000" cy="1224136"/>
          </a:xfrm>
        </p:grpSpPr>
        <p:sp>
          <p:nvSpPr>
            <p:cNvPr id="4" name="모서리가 둥근 직사각형 16">
              <a:extLst>
                <a:ext uri="{FF2B5EF4-FFF2-40B4-BE49-F238E27FC236}">
                  <a16:creationId xmlns:a16="http://schemas.microsoft.com/office/drawing/2014/main" id="{4F090BCC-BC74-0941-A49C-89A3B5FB7984}"/>
                </a:ext>
              </a:extLst>
            </p:cNvPr>
            <p:cNvSpPr/>
            <p:nvPr/>
          </p:nvSpPr>
          <p:spPr>
            <a:xfrm>
              <a:off x="5436096" y="2931334"/>
              <a:ext cx="2160000" cy="12241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cxnSp>
          <p:nvCxnSpPr>
            <p:cNvPr id="5" name="직선 연결선 19">
              <a:extLst>
                <a:ext uri="{FF2B5EF4-FFF2-40B4-BE49-F238E27FC236}">
                  <a16:creationId xmlns:a16="http://schemas.microsoft.com/office/drawing/2014/main" id="{5546C518-73E3-7846-9204-622F171FF580}"/>
                </a:ext>
              </a:extLst>
            </p:cNvPr>
            <p:cNvCxnSpPr/>
            <p:nvPr/>
          </p:nvCxnSpPr>
          <p:spPr>
            <a:xfrm>
              <a:off x="5436096" y="3147358"/>
              <a:ext cx="2160000" cy="0"/>
            </a:xfrm>
            <a:prstGeom prst="line">
              <a:avLst/>
            </a:prstGeom>
            <a:ln w="12700">
              <a:solidFill>
                <a:srgbClr val="66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0">
              <a:extLst>
                <a:ext uri="{FF2B5EF4-FFF2-40B4-BE49-F238E27FC236}">
                  <a16:creationId xmlns:a16="http://schemas.microsoft.com/office/drawing/2014/main" id="{89C2578A-649B-8542-BB1E-0227EC3E74AF}"/>
                </a:ext>
              </a:extLst>
            </p:cNvPr>
            <p:cNvCxnSpPr/>
            <p:nvPr/>
          </p:nvCxnSpPr>
          <p:spPr>
            <a:xfrm flipV="1">
              <a:off x="5436096" y="3504203"/>
              <a:ext cx="2160000" cy="319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1">
              <a:extLst>
                <a:ext uri="{FF2B5EF4-FFF2-40B4-BE49-F238E27FC236}">
                  <a16:creationId xmlns:a16="http://schemas.microsoft.com/office/drawing/2014/main" id="{D45BE95C-91BC-EB43-8548-AFEA7E964268}"/>
                </a:ext>
              </a:extLst>
            </p:cNvPr>
            <p:cNvCxnSpPr/>
            <p:nvPr/>
          </p:nvCxnSpPr>
          <p:spPr>
            <a:xfrm>
              <a:off x="5436096" y="3867438"/>
              <a:ext cx="216000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373EE-ED70-A84A-BEF9-A02CE83CC7E0}"/>
              </a:ext>
            </a:extLst>
          </p:cNvPr>
          <p:cNvSpPr/>
          <p:nvPr/>
        </p:nvSpPr>
        <p:spPr>
          <a:xfrm>
            <a:off x="2264228" y="928916"/>
            <a:ext cx="6096000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44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  <a:ea typeface="Apple Color Emoji" pitchFamily="2" charset="0"/>
              </a:rPr>
              <a:t>E</a:t>
            </a:r>
            <a:endParaRPr lang="en-US" sz="34400" b="1" cap="none" spc="0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  <a:ea typeface="Apple Color Emoj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2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B70B5A-D9F0-4C41-BCB1-4F933A38E0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Dictation Time!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16C6016-C3D0-5944-9DF2-35AD82E3D670}"/>
              </a:ext>
            </a:extLst>
          </p:cNvPr>
          <p:cNvGrpSpPr/>
          <p:nvPr/>
        </p:nvGrpSpPr>
        <p:grpSpPr>
          <a:xfrm>
            <a:off x="1857829" y="928916"/>
            <a:ext cx="7779657" cy="5602514"/>
            <a:chOff x="5436096" y="2931334"/>
            <a:chExt cx="2160000" cy="1224136"/>
          </a:xfrm>
        </p:grpSpPr>
        <p:sp>
          <p:nvSpPr>
            <p:cNvPr id="4" name="모서리가 둥근 직사각형 16">
              <a:extLst>
                <a:ext uri="{FF2B5EF4-FFF2-40B4-BE49-F238E27FC236}">
                  <a16:creationId xmlns:a16="http://schemas.microsoft.com/office/drawing/2014/main" id="{4F090BCC-BC74-0941-A49C-89A3B5FB7984}"/>
                </a:ext>
              </a:extLst>
            </p:cNvPr>
            <p:cNvSpPr/>
            <p:nvPr/>
          </p:nvSpPr>
          <p:spPr>
            <a:xfrm>
              <a:off x="5436096" y="2931334"/>
              <a:ext cx="2160000" cy="12241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cxnSp>
          <p:nvCxnSpPr>
            <p:cNvPr id="5" name="직선 연결선 19">
              <a:extLst>
                <a:ext uri="{FF2B5EF4-FFF2-40B4-BE49-F238E27FC236}">
                  <a16:creationId xmlns:a16="http://schemas.microsoft.com/office/drawing/2014/main" id="{5546C518-73E3-7846-9204-622F171FF580}"/>
                </a:ext>
              </a:extLst>
            </p:cNvPr>
            <p:cNvCxnSpPr/>
            <p:nvPr/>
          </p:nvCxnSpPr>
          <p:spPr>
            <a:xfrm>
              <a:off x="5436096" y="3147358"/>
              <a:ext cx="2160000" cy="0"/>
            </a:xfrm>
            <a:prstGeom prst="line">
              <a:avLst/>
            </a:prstGeom>
            <a:ln w="12700">
              <a:solidFill>
                <a:srgbClr val="66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0">
              <a:extLst>
                <a:ext uri="{FF2B5EF4-FFF2-40B4-BE49-F238E27FC236}">
                  <a16:creationId xmlns:a16="http://schemas.microsoft.com/office/drawing/2014/main" id="{89C2578A-649B-8542-BB1E-0227EC3E74AF}"/>
                </a:ext>
              </a:extLst>
            </p:cNvPr>
            <p:cNvCxnSpPr/>
            <p:nvPr/>
          </p:nvCxnSpPr>
          <p:spPr>
            <a:xfrm flipV="1">
              <a:off x="5436096" y="3504203"/>
              <a:ext cx="2160000" cy="319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1">
              <a:extLst>
                <a:ext uri="{FF2B5EF4-FFF2-40B4-BE49-F238E27FC236}">
                  <a16:creationId xmlns:a16="http://schemas.microsoft.com/office/drawing/2014/main" id="{D45BE95C-91BC-EB43-8548-AFEA7E964268}"/>
                </a:ext>
              </a:extLst>
            </p:cNvPr>
            <p:cNvCxnSpPr/>
            <p:nvPr/>
          </p:nvCxnSpPr>
          <p:spPr>
            <a:xfrm>
              <a:off x="5436096" y="3867438"/>
              <a:ext cx="216000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373EE-ED70-A84A-BEF9-A02CE83CC7E0}"/>
              </a:ext>
            </a:extLst>
          </p:cNvPr>
          <p:cNvSpPr/>
          <p:nvPr/>
        </p:nvSpPr>
        <p:spPr>
          <a:xfrm>
            <a:off x="2365827" y="2234935"/>
            <a:ext cx="6096000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  <a:ea typeface="Apple Color Emoji" pitchFamily="2" charset="0"/>
              </a:rPr>
              <a:t>e</a:t>
            </a:r>
            <a:endParaRPr lang="en-US" sz="23900" b="1" cap="none" spc="0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  <a:ea typeface="Apple Color Emoj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3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B70B5A-D9F0-4C41-BCB1-4F933A38E0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Dictation Time!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16C6016-C3D0-5944-9DF2-35AD82E3D670}"/>
              </a:ext>
            </a:extLst>
          </p:cNvPr>
          <p:cNvGrpSpPr/>
          <p:nvPr/>
        </p:nvGrpSpPr>
        <p:grpSpPr>
          <a:xfrm>
            <a:off x="1857829" y="928916"/>
            <a:ext cx="7779657" cy="5602514"/>
            <a:chOff x="5436096" y="2931334"/>
            <a:chExt cx="2160000" cy="1224136"/>
          </a:xfrm>
        </p:grpSpPr>
        <p:sp>
          <p:nvSpPr>
            <p:cNvPr id="4" name="모서리가 둥근 직사각형 16">
              <a:extLst>
                <a:ext uri="{FF2B5EF4-FFF2-40B4-BE49-F238E27FC236}">
                  <a16:creationId xmlns:a16="http://schemas.microsoft.com/office/drawing/2014/main" id="{4F090BCC-BC74-0941-A49C-89A3B5FB7984}"/>
                </a:ext>
              </a:extLst>
            </p:cNvPr>
            <p:cNvSpPr/>
            <p:nvPr/>
          </p:nvSpPr>
          <p:spPr>
            <a:xfrm>
              <a:off x="5436096" y="2931334"/>
              <a:ext cx="2160000" cy="12241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cxnSp>
          <p:nvCxnSpPr>
            <p:cNvPr id="5" name="직선 연결선 19">
              <a:extLst>
                <a:ext uri="{FF2B5EF4-FFF2-40B4-BE49-F238E27FC236}">
                  <a16:creationId xmlns:a16="http://schemas.microsoft.com/office/drawing/2014/main" id="{5546C518-73E3-7846-9204-622F171FF580}"/>
                </a:ext>
              </a:extLst>
            </p:cNvPr>
            <p:cNvCxnSpPr/>
            <p:nvPr/>
          </p:nvCxnSpPr>
          <p:spPr>
            <a:xfrm>
              <a:off x="5436096" y="3147358"/>
              <a:ext cx="2160000" cy="0"/>
            </a:xfrm>
            <a:prstGeom prst="line">
              <a:avLst/>
            </a:prstGeom>
            <a:ln w="12700">
              <a:solidFill>
                <a:srgbClr val="66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0">
              <a:extLst>
                <a:ext uri="{FF2B5EF4-FFF2-40B4-BE49-F238E27FC236}">
                  <a16:creationId xmlns:a16="http://schemas.microsoft.com/office/drawing/2014/main" id="{89C2578A-649B-8542-BB1E-0227EC3E74AF}"/>
                </a:ext>
              </a:extLst>
            </p:cNvPr>
            <p:cNvCxnSpPr/>
            <p:nvPr/>
          </p:nvCxnSpPr>
          <p:spPr>
            <a:xfrm flipV="1">
              <a:off x="5436096" y="3504203"/>
              <a:ext cx="2160000" cy="319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1">
              <a:extLst>
                <a:ext uri="{FF2B5EF4-FFF2-40B4-BE49-F238E27FC236}">
                  <a16:creationId xmlns:a16="http://schemas.microsoft.com/office/drawing/2014/main" id="{D45BE95C-91BC-EB43-8548-AFEA7E964268}"/>
                </a:ext>
              </a:extLst>
            </p:cNvPr>
            <p:cNvCxnSpPr/>
            <p:nvPr/>
          </p:nvCxnSpPr>
          <p:spPr>
            <a:xfrm>
              <a:off x="5436096" y="3867438"/>
              <a:ext cx="216000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373EE-ED70-A84A-BEF9-A02CE83CC7E0}"/>
              </a:ext>
            </a:extLst>
          </p:cNvPr>
          <p:cNvSpPr/>
          <p:nvPr/>
        </p:nvSpPr>
        <p:spPr>
          <a:xfrm>
            <a:off x="2264228" y="928916"/>
            <a:ext cx="6096000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44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  <a:ea typeface="Apple Color Emoji" pitchFamily="2" charset="0"/>
              </a:rPr>
              <a:t>F</a:t>
            </a:r>
            <a:endParaRPr lang="en-US" sz="34400" b="1" cap="none" spc="0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  <a:ea typeface="Apple Color Emoj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01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B70B5A-D9F0-4C41-BCB1-4F933A38E0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Dictation Time!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16C6016-C3D0-5944-9DF2-35AD82E3D670}"/>
              </a:ext>
            </a:extLst>
          </p:cNvPr>
          <p:cNvGrpSpPr/>
          <p:nvPr/>
        </p:nvGrpSpPr>
        <p:grpSpPr>
          <a:xfrm>
            <a:off x="1857829" y="928916"/>
            <a:ext cx="7779657" cy="5602514"/>
            <a:chOff x="5436096" y="2931334"/>
            <a:chExt cx="2160000" cy="1224136"/>
          </a:xfrm>
        </p:grpSpPr>
        <p:sp>
          <p:nvSpPr>
            <p:cNvPr id="4" name="모서리가 둥근 직사각형 16">
              <a:extLst>
                <a:ext uri="{FF2B5EF4-FFF2-40B4-BE49-F238E27FC236}">
                  <a16:creationId xmlns:a16="http://schemas.microsoft.com/office/drawing/2014/main" id="{4F090BCC-BC74-0941-A49C-89A3B5FB7984}"/>
                </a:ext>
              </a:extLst>
            </p:cNvPr>
            <p:cNvSpPr/>
            <p:nvPr/>
          </p:nvSpPr>
          <p:spPr>
            <a:xfrm>
              <a:off x="5436096" y="2931334"/>
              <a:ext cx="2160000" cy="122413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cxnSp>
          <p:nvCxnSpPr>
            <p:cNvPr id="5" name="직선 연결선 19">
              <a:extLst>
                <a:ext uri="{FF2B5EF4-FFF2-40B4-BE49-F238E27FC236}">
                  <a16:creationId xmlns:a16="http://schemas.microsoft.com/office/drawing/2014/main" id="{5546C518-73E3-7846-9204-622F171FF580}"/>
                </a:ext>
              </a:extLst>
            </p:cNvPr>
            <p:cNvCxnSpPr/>
            <p:nvPr/>
          </p:nvCxnSpPr>
          <p:spPr>
            <a:xfrm>
              <a:off x="5436096" y="3147358"/>
              <a:ext cx="2160000" cy="0"/>
            </a:xfrm>
            <a:prstGeom prst="line">
              <a:avLst/>
            </a:prstGeom>
            <a:ln w="12700">
              <a:solidFill>
                <a:srgbClr val="66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0">
              <a:extLst>
                <a:ext uri="{FF2B5EF4-FFF2-40B4-BE49-F238E27FC236}">
                  <a16:creationId xmlns:a16="http://schemas.microsoft.com/office/drawing/2014/main" id="{89C2578A-649B-8542-BB1E-0227EC3E74AF}"/>
                </a:ext>
              </a:extLst>
            </p:cNvPr>
            <p:cNvCxnSpPr/>
            <p:nvPr/>
          </p:nvCxnSpPr>
          <p:spPr>
            <a:xfrm flipV="1">
              <a:off x="5436096" y="3504203"/>
              <a:ext cx="2160000" cy="319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1">
              <a:extLst>
                <a:ext uri="{FF2B5EF4-FFF2-40B4-BE49-F238E27FC236}">
                  <a16:creationId xmlns:a16="http://schemas.microsoft.com/office/drawing/2014/main" id="{D45BE95C-91BC-EB43-8548-AFEA7E964268}"/>
                </a:ext>
              </a:extLst>
            </p:cNvPr>
            <p:cNvCxnSpPr/>
            <p:nvPr/>
          </p:nvCxnSpPr>
          <p:spPr>
            <a:xfrm>
              <a:off x="5436096" y="3867438"/>
              <a:ext cx="216000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373EE-ED70-A84A-BEF9-A02CE83CC7E0}"/>
              </a:ext>
            </a:extLst>
          </p:cNvPr>
          <p:cNvSpPr/>
          <p:nvPr/>
        </p:nvSpPr>
        <p:spPr>
          <a:xfrm>
            <a:off x="2365827" y="2234935"/>
            <a:ext cx="6096000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3900" b="1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alkboard" panose="03050602040202020205" pitchFamily="66" charset="77"/>
                <a:ea typeface="Apple Color Emoji" pitchFamily="2" charset="0"/>
              </a:rPr>
              <a:t>f</a:t>
            </a:r>
            <a:endParaRPr lang="en-US" sz="23900" b="1" cap="none" spc="0" dirty="0">
              <a:ln w="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alkboard" panose="03050602040202020205" pitchFamily="66" charset="77"/>
              <a:ea typeface="Apple Color Emoj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63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481062-DD57-A346-98F0-A9D6DA1F2D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sz="4000" dirty="0"/>
              <a:t>Story</a:t>
            </a:r>
          </a:p>
        </p:txBody>
      </p:sp>
    </p:spTree>
    <p:extLst>
      <p:ext uri="{BB962C8B-B14F-4D97-AF65-F5344CB8AC3E}">
        <p14:creationId xmlns:p14="http://schemas.microsoft.com/office/powerpoint/2010/main" val="7060756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1E30BA1-DD22-188E-FD79-7EC95CB19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8826" y="1088950"/>
            <a:ext cx="3476531" cy="516952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B5BFE60-6537-F28C-85E3-F8DB14EA7E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5604" y="1118316"/>
            <a:ext cx="3259248" cy="5069941"/>
          </a:xfrm>
          <a:prstGeom prst="rect">
            <a:avLst/>
          </a:prstGeom>
        </p:spPr>
      </p:pic>
      <p:grpSp>
        <p:nvGrpSpPr>
          <p:cNvPr id="20" name="组合 16">
            <a:extLst>
              <a:ext uri="{FF2B5EF4-FFF2-40B4-BE49-F238E27FC236}">
                <a16:creationId xmlns:a16="http://schemas.microsoft.com/office/drawing/2014/main" id="{DB6D8358-94F4-7C4D-B082-9A5CCB0912E2}"/>
              </a:ext>
            </a:extLst>
          </p:cNvPr>
          <p:cNvGrpSpPr/>
          <p:nvPr/>
        </p:nvGrpSpPr>
        <p:grpSpPr>
          <a:xfrm>
            <a:off x="980389" y="628401"/>
            <a:ext cx="10574556" cy="6238011"/>
            <a:chOff x="464008" y="421621"/>
            <a:chExt cx="10574556" cy="6238011"/>
          </a:xfrm>
        </p:grpSpPr>
        <p:grpSp>
          <p:nvGrpSpPr>
            <p:cNvPr id="21" name="组合 67">
              <a:extLst>
                <a:ext uri="{FF2B5EF4-FFF2-40B4-BE49-F238E27FC236}">
                  <a16:creationId xmlns:a16="http://schemas.microsoft.com/office/drawing/2014/main" id="{A3991200-B97A-DF49-91E9-535CC943C020}"/>
                </a:ext>
              </a:extLst>
            </p:cNvPr>
            <p:cNvGrpSpPr/>
            <p:nvPr/>
          </p:nvGrpSpPr>
          <p:grpSpPr>
            <a:xfrm>
              <a:off x="464008" y="421621"/>
              <a:ext cx="10574556" cy="6238011"/>
              <a:chOff x="-1358686" y="192188"/>
              <a:chExt cx="10574556" cy="6238011"/>
            </a:xfr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grpSpPr>
          <p:pic>
            <p:nvPicPr>
              <p:cNvPr id="24" name="图片 72">
                <a:extLst>
                  <a:ext uri="{FF2B5EF4-FFF2-40B4-BE49-F238E27FC236}">
                    <a16:creationId xmlns:a16="http://schemas.microsoft.com/office/drawing/2014/main" id="{CFFC722E-EBE6-5040-92FD-52BC433ED9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35" t="4543" r="7825" b="4496"/>
              <a:stretch/>
            </p:blipFill>
            <p:spPr>
              <a:xfrm>
                <a:off x="-1358686" y="192188"/>
                <a:ext cx="10574556" cy="6238011"/>
              </a:xfrm>
              <a:prstGeom prst="rect">
                <a:avLst/>
              </a:prstGeom>
            </p:spPr>
          </p:pic>
          <p:sp>
            <p:nvSpPr>
              <p:cNvPr id="25" name="文本框 71">
                <a:extLst>
                  <a:ext uri="{FF2B5EF4-FFF2-40B4-BE49-F238E27FC236}">
                    <a16:creationId xmlns:a16="http://schemas.microsoft.com/office/drawing/2014/main" id="{4A6195D1-142C-B548-A90E-47FE26A6E6AA}"/>
                  </a:ext>
                </a:extLst>
              </p:cNvPr>
              <p:cNvSpPr txBox="1"/>
              <p:nvPr/>
            </p:nvSpPr>
            <p:spPr>
              <a:xfrm>
                <a:off x="8290418" y="5790913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latin typeface="Century Gothic" panose="020B0502020202020204" pitchFamily="34" charset="0"/>
                  </a:rPr>
                  <a:t>1</a:t>
                </a:r>
                <a:endParaRPr lang="zh-CN" altLang="en-US" b="1" dirty="0"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23" name="Picture 19">
              <a:extLst>
                <a:ext uri="{FF2B5EF4-FFF2-40B4-BE49-F238E27FC236}">
                  <a16:creationId xmlns:a16="http://schemas.microsoft.com/office/drawing/2014/main" id="{2287CE19-2FEC-3049-B4F4-109370DEF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2611310" y="1305205"/>
              <a:ext cx="7023554" cy="4087928"/>
            </a:xfrm>
            <a:prstGeom prst="rect">
              <a:avLst/>
            </a:prstGeom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CD9E82-DEBE-1C4E-AC5C-9E2CF3953F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D. Look and listen. Read along.</a:t>
            </a:r>
          </a:p>
        </p:txBody>
      </p:sp>
      <p:grpSp>
        <p:nvGrpSpPr>
          <p:cNvPr id="4" name="组合 43">
            <a:extLst>
              <a:ext uri="{FF2B5EF4-FFF2-40B4-BE49-F238E27FC236}">
                <a16:creationId xmlns:a16="http://schemas.microsoft.com/office/drawing/2014/main" id="{0452C815-82BC-9E45-BE49-6DEAB163D3F3}"/>
              </a:ext>
            </a:extLst>
          </p:cNvPr>
          <p:cNvGrpSpPr/>
          <p:nvPr/>
        </p:nvGrpSpPr>
        <p:grpSpPr>
          <a:xfrm>
            <a:off x="980389" y="619989"/>
            <a:ext cx="10574556" cy="6238011"/>
            <a:chOff x="-1358686" y="192188"/>
            <a:chExt cx="10574556" cy="6238011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9" name="图片 62">
              <a:extLst>
                <a:ext uri="{FF2B5EF4-FFF2-40B4-BE49-F238E27FC236}">
                  <a16:creationId xmlns:a16="http://schemas.microsoft.com/office/drawing/2014/main" id="{FDC0D7D3-C1F1-6840-9089-BF3A3863D8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5" t="4543" r="7825" b="4496"/>
            <a:stretch/>
          </p:blipFill>
          <p:spPr>
            <a:xfrm>
              <a:off x="-1358686" y="192188"/>
              <a:ext cx="10574556" cy="6238011"/>
            </a:xfrm>
            <a:prstGeom prst="rect">
              <a:avLst/>
            </a:prstGeom>
          </p:spPr>
        </p:pic>
        <p:sp>
          <p:nvSpPr>
            <p:cNvPr id="8" name="文本框 61">
              <a:extLst>
                <a:ext uri="{FF2B5EF4-FFF2-40B4-BE49-F238E27FC236}">
                  <a16:creationId xmlns:a16="http://schemas.microsoft.com/office/drawing/2014/main" id="{700D150D-8C1C-3344-ACFD-25628BC94004}"/>
                </a:ext>
              </a:extLst>
            </p:cNvPr>
            <p:cNvSpPr txBox="1"/>
            <p:nvPr/>
          </p:nvSpPr>
          <p:spPr>
            <a:xfrm>
              <a:off x="8290418" y="5790913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Century Gothic" panose="020B0502020202020204" pitchFamily="34" charset="0"/>
                </a:rPr>
                <a:t>2</a:t>
              </a:r>
              <a:endParaRPr lang="zh-CN" altLang="en-US" b="1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2" name="组合 67">
            <a:extLst>
              <a:ext uri="{FF2B5EF4-FFF2-40B4-BE49-F238E27FC236}">
                <a16:creationId xmlns:a16="http://schemas.microsoft.com/office/drawing/2014/main" id="{E274D25A-7068-FD4F-B0E3-277B7489EF7B}"/>
              </a:ext>
            </a:extLst>
          </p:cNvPr>
          <p:cNvGrpSpPr/>
          <p:nvPr/>
        </p:nvGrpSpPr>
        <p:grpSpPr>
          <a:xfrm>
            <a:off x="980389" y="611577"/>
            <a:ext cx="10350220" cy="6238011"/>
            <a:chOff x="-1358686" y="192188"/>
            <a:chExt cx="10574556" cy="6238011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18" name="图片 72">
              <a:extLst>
                <a:ext uri="{FF2B5EF4-FFF2-40B4-BE49-F238E27FC236}">
                  <a16:creationId xmlns:a16="http://schemas.microsoft.com/office/drawing/2014/main" id="{726519B3-2901-994B-B993-49F95D384B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5" t="4543" r="7825" b="4496"/>
            <a:stretch/>
          </p:blipFill>
          <p:spPr>
            <a:xfrm>
              <a:off x="-1358686" y="192188"/>
              <a:ext cx="10574556" cy="6238011"/>
            </a:xfrm>
            <a:prstGeom prst="rect">
              <a:avLst/>
            </a:prstGeom>
          </p:spPr>
        </p:pic>
        <p:sp>
          <p:nvSpPr>
            <p:cNvPr id="17" name="文本框 71">
              <a:extLst>
                <a:ext uri="{FF2B5EF4-FFF2-40B4-BE49-F238E27FC236}">
                  <a16:creationId xmlns:a16="http://schemas.microsoft.com/office/drawing/2014/main" id="{7A7B4616-26FF-E543-AA89-AA3EE997EE78}"/>
                </a:ext>
              </a:extLst>
            </p:cNvPr>
            <p:cNvSpPr txBox="1"/>
            <p:nvPr/>
          </p:nvSpPr>
          <p:spPr>
            <a:xfrm>
              <a:off x="8290418" y="5790913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Century Gothic" panose="020B0502020202020204" pitchFamily="34" charset="0"/>
                </a:rPr>
                <a:t>3</a:t>
              </a:r>
              <a:endParaRPr lang="zh-CN" altLang="en-US" b="1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28" name="Rectangular Callout 27">
            <a:extLst>
              <a:ext uri="{FF2B5EF4-FFF2-40B4-BE49-F238E27FC236}">
                <a16:creationId xmlns:a16="http://schemas.microsoft.com/office/drawing/2014/main" id="{8BD0D7B3-13CD-9541-AF96-74D8753ED8EB}"/>
              </a:ext>
            </a:extLst>
          </p:cNvPr>
          <p:cNvSpPr/>
          <p:nvPr/>
        </p:nvSpPr>
        <p:spPr>
          <a:xfrm>
            <a:off x="9373570" y="167981"/>
            <a:ext cx="2511846" cy="336674"/>
          </a:xfrm>
          <a:prstGeom prst="wedgeRectCallout">
            <a:avLst>
              <a:gd name="adj1" fmla="val 62819"/>
              <a:gd name="adj2" fmla="val 104441"/>
            </a:avLst>
          </a:prstGeom>
          <a:solidFill>
            <a:schemeClr val="bg1"/>
          </a:solidFill>
          <a:ln>
            <a:solidFill>
              <a:srgbClr val="0BA9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N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Sight words: 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r>
              <a:rPr lang="en-CN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see</a:t>
            </a:r>
            <a:r>
              <a:rPr lang="en-CN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have</a:t>
            </a:r>
            <a:endParaRPr lang="en-C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0865D64-AB4D-E03B-8C49-7B51BDA34A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8563" y="1085687"/>
            <a:ext cx="3331675" cy="5323438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F0F488D-D40B-FF90-A46D-EF56B85F4A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2766" y="2083013"/>
            <a:ext cx="4826166" cy="3295138"/>
          </a:xfrm>
          <a:prstGeom prst="rect">
            <a:avLst/>
          </a:prstGeom>
        </p:spPr>
      </p:pic>
      <p:pic>
        <p:nvPicPr>
          <p:cNvPr id="36" name="Track28">
            <a:hlinkClick r:id="" action="ppaction://media"/>
            <a:extLst>
              <a:ext uri="{FF2B5EF4-FFF2-40B4-BE49-F238E27FC236}">
                <a16:creationId xmlns:a16="http://schemas.microsoft.com/office/drawing/2014/main" id="{C5AD7042-485D-E8C8-F726-00B86FFA8F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31509" y="9123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2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651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01165F-7E42-A945-B5E0-4CEC2B4D37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sz="4400" dirty="0">
                <a:latin typeface="Chalkboard" panose="03050602040202020205" pitchFamily="66" charset="77"/>
              </a:rPr>
              <a:t>Good Bye!</a:t>
            </a:r>
          </a:p>
        </p:txBody>
      </p:sp>
    </p:spTree>
    <p:extLst>
      <p:ext uri="{BB962C8B-B14F-4D97-AF65-F5344CB8AC3E}">
        <p14:creationId xmlns:p14="http://schemas.microsoft.com/office/powerpoint/2010/main" val="285327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20A049-4EB4-D649-AD12-EAC7AA363F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076C8EA-06EF-9048-AB58-CE66F3151447}"/>
              </a:ext>
            </a:extLst>
          </p:cNvPr>
          <p:cNvSpPr/>
          <p:nvPr/>
        </p:nvSpPr>
        <p:spPr>
          <a:xfrm>
            <a:off x="198304" y="3931489"/>
            <a:ext cx="2071171" cy="1916934"/>
          </a:xfrm>
          <a:prstGeom prst="roundRect">
            <a:avLst/>
          </a:prstGeom>
          <a:solidFill>
            <a:schemeClr val="bg1"/>
          </a:solidFill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halkboard" panose="03050602040202020205" pitchFamily="66" charset="77"/>
              </a:rPr>
              <a:t>d</a:t>
            </a:r>
            <a:endParaRPr lang="en-CN" sz="16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Chalkboard" panose="03050602040202020205" pitchFamily="66" charset="77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FCABC62-2550-1147-BCC9-F1CBFC489044}"/>
              </a:ext>
            </a:extLst>
          </p:cNvPr>
          <p:cNvSpPr/>
          <p:nvPr/>
        </p:nvSpPr>
        <p:spPr>
          <a:xfrm>
            <a:off x="3541975" y="3931489"/>
            <a:ext cx="2877238" cy="1916934"/>
          </a:xfrm>
          <a:prstGeom prst="roundRect">
            <a:avLst/>
          </a:prstGeom>
          <a:solidFill>
            <a:schemeClr val="bg1"/>
          </a:solidFill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og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3046D-2018-6A46-812A-A6E0F6C32679}"/>
              </a:ext>
            </a:extLst>
          </p:cNvPr>
          <p:cNvSpPr/>
          <p:nvPr/>
        </p:nvSpPr>
        <p:spPr>
          <a:xfrm>
            <a:off x="254408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512667-3D69-3E40-811C-649EAA597C17}"/>
              </a:ext>
            </a:extLst>
          </p:cNvPr>
          <p:cNvSpPr/>
          <p:nvPr/>
        </p:nvSpPr>
        <p:spPr>
          <a:xfrm>
            <a:off x="673967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13F3EDC-87B1-E940-9281-F93409623A4D}"/>
              </a:ext>
            </a:extLst>
          </p:cNvPr>
          <p:cNvSpPr/>
          <p:nvPr/>
        </p:nvSpPr>
        <p:spPr>
          <a:xfrm>
            <a:off x="7858752" y="3931489"/>
            <a:ext cx="4006414" cy="1916934"/>
          </a:xfrm>
          <a:prstGeom prst="roundRect">
            <a:avLst/>
          </a:prstGeom>
          <a:solidFill>
            <a:schemeClr val="bg1"/>
          </a:solidFill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1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og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B9C455-657C-E767-18EF-02873140C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548" y="1065171"/>
            <a:ext cx="3835951" cy="2586361"/>
          </a:xfrm>
          <a:prstGeom prst="rect">
            <a:avLst/>
          </a:prstGeom>
        </p:spPr>
      </p:pic>
      <p:pic>
        <p:nvPicPr>
          <p:cNvPr id="9" name="Track16">
            <a:hlinkClick r:id="" action="ppaction://media"/>
            <a:extLst>
              <a:ext uri="{FF2B5EF4-FFF2-40B4-BE49-F238E27FC236}">
                <a16:creationId xmlns:a16="http://schemas.microsoft.com/office/drawing/2014/main" id="{A664D6A6-D3DC-1947-BFB7-FECE6936D44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650" end="31910.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08236" y="11546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0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9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20A049-4EB4-D649-AD12-EAC7AA363F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076C8EA-06EF-9048-AB58-CE66F3151447}"/>
              </a:ext>
            </a:extLst>
          </p:cNvPr>
          <p:cNvSpPr/>
          <p:nvPr/>
        </p:nvSpPr>
        <p:spPr>
          <a:xfrm>
            <a:off x="198304" y="3931489"/>
            <a:ext cx="2071171" cy="1916934"/>
          </a:xfrm>
          <a:prstGeom prst="roundRect">
            <a:avLst/>
          </a:prstGeom>
          <a:solidFill>
            <a:schemeClr val="bg1"/>
          </a:solidFill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halkboard" panose="03050602040202020205" pitchFamily="66" charset="77"/>
              </a:rPr>
              <a:t>d</a:t>
            </a:r>
            <a:endParaRPr lang="en-CN" sz="16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Chalkboard" panose="03050602040202020205" pitchFamily="66" charset="77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FCABC62-2550-1147-BCC9-F1CBFC489044}"/>
              </a:ext>
            </a:extLst>
          </p:cNvPr>
          <p:cNvSpPr/>
          <p:nvPr/>
        </p:nvSpPr>
        <p:spPr>
          <a:xfrm>
            <a:off x="3541975" y="3931489"/>
            <a:ext cx="2877238" cy="1916934"/>
          </a:xfrm>
          <a:prstGeom prst="roundRect">
            <a:avLst/>
          </a:prstGeom>
          <a:solidFill>
            <a:schemeClr val="bg1"/>
          </a:solidFill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esk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93046D-2018-6A46-812A-A6E0F6C32679}"/>
              </a:ext>
            </a:extLst>
          </p:cNvPr>
          <p:cNvSpPr/>
          <p:nvPr/>
        </p:nvSpPr>
        <p:spPr>
          <a:xfrm>
            <a:off x="254408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512667-3D69-3E40-811C-649EAA597C17}"/>
              </a:ext>
            </a:extLst>
          </p:cNvPr>
          <p:cNvSpPr/>
          <p:nvPr/>
        </p:nvSpPr>
        <p:spPr>
          <a:xfrm>
            <a:off x="6739674" y="4105126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0BA9B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9600" b="0" cap="none" spc="0" dirty="0">
              <a:ln w="0"/>
              <a:solidFill>
                <a:srgbClr val="0BA9B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13F3EDC-87B1-E940-9281-F93409623A4D}"/>
              </a:ext>
            </a:extLst>
          </p:cNvPr>
          <p:cNvSpPr/>
          <p:nvPr/>
        </p:nvSpPr>
        <p:spPr>
          <a:xfrm>
            <a:off x="7691713" y="4086929"/>
            <a:ext cx="4006414" cy="1916934"/>
          </a:xfrm>
          <a:prstGeom prst="roundRect">
            <a:avLst/>
          </a:prstGeom>
          <a:solidFill>
            <a:schemeClr val="bg1"/>
          </a:solidFill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1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esk</a:t>
            </a:r>
            <a:endParaRPr lang="en-CN" sz="1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E476BE-6AE5-DDDB-139D-50544F9A66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381" y="854137"/>
            <a:ext cx="3153371" cy="2457611"/>
          </a:xfrm>
          <a:prstGeom prst="rect">
            <a:avLst/>
          </a:prstGeom>
        </p:spPr>
      </p:pic>
      <p:pic>
        <p:nvPicPr>
          <p:cNvPr id="9" name="Track16">
            <a:hlinkClick r:id="" action="ppaction://media"/>
            <a:extLst>
              <a:ext uri="{FF2B5EF4-FFF2-40B4-BE49-F238E27FC236}">
                <a16:creationId xmlns:a16="http://schemas.microsoft.com/office/drawing/2014/main" id="{4F1E0DBA-530C-67F0-4A49-19B576230B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691" end="22707.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42701" y="12703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2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1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89F647-C00C-5945-86F3-745CB1CA5E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CDE8B2-0FF9-694F-80A5-8A47768F2DF5}"/>
              </a:ext>
            </a:extLst>
          </p:cNvPr>
          <p:cNvSpPr/>
          <p:nvPr/>
        </p:nvSpPr>
        <p:spPr>
          <a:xfrm>
            <a:off x="5073122" y="4846024"/>
            <a:ext cx="204575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9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oll</a:t>
            </a:r>
            <a:endParaRPr lang="en-US" sz="96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44DA62-8F48-2863-26CB-B41B028716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840" y="846161"/>
            <a:ext cx="4881307" cy="4201632"/>
          </a:xfrm>
          <a:prstGeom prst="rect">
            <a:avLst/>
          </a:prstGeom>
        </p:spPr>
      </p:pic>
      <p:pic>
        <p:nvPicPr>
          <p:cNvPr id="7" name="Track16">
            <a:hlinkClick r:id="" action="ppaction://media"/>
            <a:extLst>
              <a:ext uri="{FF2B5EF4-FFF2-40B4-BE49-F238E27FC236}">
                <a16:creationId xmlns:a16="http://schemas.microsoft.com/office/drawing/2014/main" id="{23702024-E321-E639-1CF7-CF6B4E618A0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526" end="14139.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19240" y="13219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9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023BA2-BE77-3C40-8852-A9820871CE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N" dirty="0"/>
              <a:t>Let’s Learn!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F73596-F025-8642-9584-E4CE2CA6E7A5}"/>
              </a:ext>
            </a:extLst>
          </p:cNvPr>
          <p:cNvSpPr/>
          <p:nvPr/>
        </p:nvSpPr>
        <p:spPr>
          <a:xfrm>
            <a:off x="4646155" y="4962770"/>
            <a:ext cx="25603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9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uck</a:t>
            </a:r>
            <a:endParaRPr lang="en-US" sz="96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E86F1E-D376-87D3-0813-E5930990F7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155" y="803890"/>
            <a:ext cx="4440656" cy="3966567"/>
          </a:xfrm>
          <a:prstGeom prst="rect">
            <a:avLst/>
          </a:prstGeom>
        </p:spPr>
      </p:pic>
      <p:pic>
        <p:nvPicPr>
          <p:cNvPr id="7" name="Track16">
            <a:hlinkClick r:id="" action="ppaction://media"/>
            <a:extLst>
              <a:ext uri="{FF2B5EF4-FFF2-40B4-BE49-F238E27FC236}">
                <a16:creationId xmlns:a16="http://schemas.microsoft.com/office/drawing/2014/main" id="{9D9F69B9-FBAE-F587-3C8E-3A1581A6465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287" end="4482.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14261" y="10436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3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2CDE38-5458-144E-AC70-91209FB145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N" sz="2000" dirty="0">
                <a:latin typeface="Cooper Black" panose="0208090404030B020404" pitchFamily="18" charset="77"/>
              </a:rPr>
              <a:t>B. Listen, point and repeat.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2865894-AFB8-744F-ACD7-7A457203486C}"/>
              </a:ext>
            </a:extLst>
          </p:cNvPr>
          <p:cNvSpPr/>
          <p:nvPr/>
        </p:nvSpPr>
        <p:spPr>
          <a:xfrm>
            <a:off x="1097562" y="868312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571CD0-C173-EE47-8A73-6F14796B06DB}"/>
              </a:ext>
            </a:extLst>
          </p:cNvPr>
          <p:cNvSpPr/>
          <p:nvPr/>
        </p:nvSpPr>
        <p:spPr>
          <a:xfrm>
            <a:off x="6864949" y="868311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B4FFE9B-BEB4-714F-ABBA-3FCA921F77C7}"/>
              </a:ext>
            </a:extLst>
          </p:cNvPr>
          <p:cNvSpPr/>
          <p:nvPr/>
        </p:nvSpPr>
        <p:spPr>
          <a:xfrm>
            <a:off x="1097562" y="4240169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CF74177-8ED1-F24C-B414-F29260C8276C}"/>
              </a:ext>
            </a:extLst>
          </p:cNvPr>
          <p:cNvSpPr/>
          <p:nvPr/>
        </p:nvSpPr>
        <p:spPr>
          <a:xfrm>
            <a:off x="6864949" y="4240169"/>
            <a:ext cx="497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2A32C63-AF92-3A4A-922D-7DE35D198B7E}"/>
              </a:ext>
            </a:extLst>
          </p:cNvPr>
          <p:cNvSpPr/>
          <p:nvPr/>
        </p:nvSpPr>
        <p:spPr>
          <a:xfrm>
            <a:off x="2107151" y="2868292"/>
            <a:ext cx="12394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og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0063A4-64CD-AE4D-AEE8-62B85C451C5E}"/>
              </a:ext>
            </a:extLst>
          </p:cNvPr>
          <p:cNvSpPr/>
          <p:nvPr/>
        </p:nvSpPr>
        <p:spPr>
          <a:xfrm>
            <a:off x="8069440" y="2868292"/>
            <a:ext cx="1478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esk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8DE0993-1151-7242-8437-3F32919030D5}"/>
              </a:ext>
            </a:extLst>
          </p:cNvPr>
          <p:cNvSpPr/>
          <p:nvPr/>
        </p:nvSpPr>
        <p:spPr>
          <a:xfrm>
            <a:off x="2312736" y="5983612"/>
            <a:ext cx="1231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oll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FF16B66-5F06-CA4F-B93A-D0E3FEC8D90C}"/>
              </a:ext>
            </a:extLst>
          </p:cNvPr>
          <p:cNvSpPr/>
          <p:nvPr/>
        </p:nvSpPr>
        <p:spPr>
          <a:xfrm>
            <a:off x="8250177" y="5983612"/>
            <a:ext cx="1519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d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board" panose="03050602040202020205" pitchFamily="66" charset="77"/>
              </a:rPr>
              <a:t>uck</a:t>
            </a:r>
            <a:endParaRPr lang="en-US" sz="5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halkboard" panose="03050602040202020205" pitchFamily="66" charset="77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D97235-5D54-E148-21B3-C7ED24D52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159" y="868312"/>
            <a:ext cx="2976259" cy="200625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92DB63-2631-9468-0CCD-E8CB4A26E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897" y="827067"/>
            <a:ext cx="2719951" cy="21201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F7AE3A-2407-8736-46B0-4359ADA8D9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047" y="3796580"/>
            <a:ext cx="2556481" cy="219902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994BBE-8A91-E8E1-4917-DD77AE3F6F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9397" y="3910740"/>
            <a:ext cx="2461528" cy="219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0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w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w1" id="{0C7B4D87-8E3B-094A-8D67-7BF310F4E23A}" vid="{0207DF8C-039A-4B4C-9332-3B730A5BE4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956BE91-6831-F144-80DF-689359EE1F3A}">
  <we:reference id="wa104178141" version="3.10.0.152" store="en-US" storeType="OMEX"/>
  <we:alternateReferences>
    <we:reference id="WA104178141" version="3.10.0.152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ow1</Template>
  <TotalTime>641</TotalTime>
  <Words>595</Words>
  <Application>Microsoft Office PowerPoint</Application>
  <PresentationFormat>Широкоэкранный</PresentationFormat>
  <Paragraphs>214</Paragraphs>
  <Slides>48</Slides>
  <Notes>6</Notes>
  <HiddenSlides>0</HiddenSlides>
  <MMClips>20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5" baseType="lpstr">
      <vt:lpstr>Arial</vt:lpstr>
      <vt:lpstr>Calibri</vt:lpstr>
      <vt:lpstr>Calibri Light</vt:lpstr>
      <vt:lpstr>Century Gothic</vt:lpstr>
      <vt:lpstr>Chalkboard</vt:lpstr>
      <vt:lpstr>Cooper Black</vt:lpstr>
      <vt:lpstr>ow1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feriel haddad</dc:creator>
  <cp:lastModifiedBy>Дима Дима</cp:lastModifiedBy>
  <cp:revision>65</cp:revision>
  <dcterms:created xsi:type="dcterms:W3CDTF">2020-12-28T07:27:38Z</dcterms:created>
  <dcterms:modified xsi:type="dcterms:W3CDTF">2023-09-19T16:05:46Z</dcterms:modified>
</cp:coreProperties>
</file>