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60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2352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315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148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3978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84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564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8154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608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390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83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844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3B2C0-1953-436C-929C-4C6EF2C2283B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0029DE9-B547-4568-B608-3CD3F17B49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8069604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7FF327-CABA-D998-46B8-0A23B56F57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4424" y="0"/>
            <a:ext cx="8637073" cy="292071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</a:t>
            </a:r>
            <a:r>
              <a:rPr lang="ru-RU" sz="4000" dirty="0"/>
              <a:t>футбол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C370BB3-4A7C-A43D-0C40-6CE0030EC7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65776" y="4572000"/>
            <a:ext cx="45719" cy="12969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Стрелка: влево 3">
            <a:extLst>
              <a:ext uri="{FF2B5EF4-FFF2-40B4-BE49-F238E27FC236}">
                <a16:creationId xmlns:a16="http://schemas.microsoft.com/office/drawing/2014/main" xmlns="" id="{63E4D062-D155-40AD-097D-F23364692505}"/>
              </a:ext>
            </a:extLst>
          </p:cNvPr>
          <p:cNvSpPr/>
          <p:nvPr/>
        </p:nvSpPr>
        <p:spPr>
          <a:xfrm>
            <a:off x="345440" y="5354320"/>
            <a:ext cx="1757680" cy="72136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Вконец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xmlns="" id="{3809E6C7-1095-DEE3-9886-24FF79D46E03}"/>
              </a:ext>
            </a:extLst>
          </p:cNvPr>
          <p:cNvSpPr/>
          <p:nvPr/>
        </p:nvSpPr>
        <p:spPr>
          <a:xfrm>
            <a:off x="10210800" y="5334000"/>
            <a:ext cx="1635760" cy="7213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Вперёд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E7CF0CA-0AD8-FA21-2D22-9745A34E6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5636"/>
            <a:ext cx="3660804" cy="225308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578BF59-8780-A8CF-A391-E7095CF6F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7510" y="2949039"/>
            <a:ext cx="3829050" cy="235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3578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B36A91-D59A-EF11-A870-159E79CE1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4423" y="237263"/>
            <a:ext cx="8643154" cy="592274"/>
          </a:xfrm>
        </p:spPr>
        <p:txBody>
          <a:bodyPr>
            <a:normAutofit/>
          </a:bodyPr>
          <a:lstStyle/>
          <a:p>
            <a:r>
              <a:rPr lang="ru-RU" sz="3200" dirty="0"/>
              <a:t>Правила футбола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272014B-0669-370F-64B9-95E7C3793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11863" y="829537"/>
            <a:ext cx="8643154" cy="5032783"/>
          </a:xfrm>
        </p:spPr>
        <p:txBody>
          <a:bodyPr>
            <a:normAutofit/>
          </a:bodyPr>
          <a:lstStyle/>
          <a:p>
            <a:r>
              <a:rPr lang="ru-RU" sz="2000" dirty="0"/>
              <a:t>Суть игры в том, чтобы за 90 минут загнать больше мячей в чужие ворота, чем другая команда. Гол засчитывается, если снаряд пересек линию ворот и не было нарушений со стороны забившей команды. Судья следит за соблюдением правил и наказывает за нарушения. В течение матча разрешается до трех замен с каждой стороны.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A4D3921-0D05-3AA7-F32E-1B5938FCB1EF}"/>
              </a:ext>
            </a:extLst>
          </p:cNvPr>
          <p:cNvSpPr txBox="1"/>
          <p:nvPr/>
        </p:nvSpPr>
        <p:spPr>
          <a:xfrm>
            <a:off x="3045460" y="2893259"/>
            <a:ext cx="610108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Первые футбольные правила были установлены в 1863 году Футбольной ассоциацией Англии. Позже они неоднократно менялись и дополнялись. Например, в игру ввели голкипера, появились угловые удары, за нарушение правил стали удалять с поля, а матч стал длиться 90 минут. В начале 1900-х вратарям разрешили играть руками, уже позже уточнили правила пенальти, стали засчитывать гол с углового удара, в 50-е годы прошлого века впервые ввели замены.</a:t>
            </a:r>
          </a:p>
        </p:txBody>
      </p:sp>
      <p:sp>
        <p:nvSpPr>
          <p:cNvPr id="6" name="Стрелка: влево 5">
            <a:extLst>
              <a:ext uri="{FF2B5EF4-FFF2-40B4-BE49-F238E27FC236}">
                <a16:creationId xmlns:a16="http://schemas.microsoft.com/office/drawing/2014/main" xmlns="" id="{A0DA51B6-7B19-DE0E-A0B6-D8429736A5DD}"/>
              </a:ext>
            </a:extLst>
          </p:cNvPr>
          <p:cNvSpPr/>
          <p:nvPr/>
        </p:nvSpPr>
        <p:spPr>
          <a:xfrm>
            <a:off x="284480" y="5791200"/>
            <a:ext cx="1652503" cy="663394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Назад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xmlns="" id="{80CC8969-1393-AA5E-DE67-55C2724461A9}"/>
              </a:ext>
            </a:extLst>
          </p:cNvPr>
          <p:cNvSpPr/>
          <p:nvPr/>
        </p:nvSpPr>
        <p:spPr>
          <a:xfrm>
            <a:off x="10332719" y="5862320"/>
            <a:ext cx="1652503" cy="6872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Вперёд</a:t>
            </a:r>
          </a:p>
        </p:txBody>
      </p:sp>
    </p:spTree>
    <p:extLst>
      <p:ext uri="{BB962C8B-B14F-4D97-AF65-F5344CB8AC3E}">
        <p14:creationId xmlns:p14="http://schemas.microsoft.com/office/powerpoint/2010/main" xmlns="" val="1499631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478FC5-89DB-655B-9D0A-C5AC6175A9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6663" y="355600"/>
            <a:ext cx="8637073" cy="664851"/>
          </a:xfrm>
        </p:spPr>
        <p:txBody>
          <a:bodyPr>
            <a:normAutofit/>
          </a:bodyPr>
          <a:lstStyle/>
          <a:p>
            <a:r>
              <a:rPr lang="ru-RU" sz="4000" dirty="0"/>
              <a:t>Позиции игроков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B528ABC-476D-73FE-0BEB-8E4FF812B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0560" y="1020451"/>
            <a:ext cx="11023600" cy="5624189"/>
          </a:xfrm>
        </p:spPr>
        <p:txBody>
          <a:bodyPr/>
          <a:lstStyle/>
          <a:p>
            <a:r>
              <a:rPr lang="ru-RU" dirty="0"/>
              <a:t>Вратарь</a:t>
            </a:r>
          </a:p>
          <a:p>
            <a:r>
              <a:rPr lang="ru-RU" sz="1200" b="1" dirty="0"/>
              <a:t>Вратарь </a:t>
            </a:r>
            <a:r>
              <a:rPr lang="ru-RU" sz="1200" dirty="0"/>
              <a:t>является одной из ключевых позиций в футболе. Основная его роль состоит в том, чтобы помешать команде соперника забить гол. Для этого голкипер оказывается на пути мяча и либо ловит его, либо уводит от ворот. В пределах штрафной площади вратари могут использовать свои руки, что делает их единственными игроками на поле, которым это разрешено. Об особом статусе Защитники</a:t>
            </a:r>
          </a:p>
          <a:p>
            <a:r>
              <a:rPr lang="ru-RU" sz="1200" b="1" dirty="0"/>
              <a:t>Защитник </a:t>
            </a:r>
            <a:r>
              <a:rPr lang="ru-RU" sz="1200" dirty="0"/>
              <a:t>(англ. </a:t>
            </a:r>
            <a:r>
              <a:rPr lang="ru-RU" sz="1200" dirty="0" err="1"/>
              <a:t>defender</a:t>
            </a:r>
            <a:r>
              <a:rPr lang="ru-RU" sz="1200" dirty="0"/>
              <a:t>) — игрок, специализирующийся на выполнении оборонительных функций. Обычно находится между вратарем и полузащитниками, в основном на своей половине поля и чаще всего возле своей штрафной площади. Его главная цель — не дать нападающим возможность забить гол, отобрать мяч, подойти к воротам и так </a:t>
            </a:r>
            <a:r>
              <a:rPr lang="ru-RU" sz="1200" dirty="0" err="1"/>
              <a:t>далее.вратарей</a:t>
            </a:r>
            <a:r>
              <a:rPr lang="ru-RU" sz="1200" dirty="0"/>
              <a:t> говорит то, что они носят Полузащитники</a:t>
            </a:r>
          </a:p>
          <a:p>
            <a:r>
              <a:rPr lang="ru-RU" sz="1200" dirty="0"/>
              <a:t>Обычно располагаются на поле между защитниками и нападающими своей команды. Некоторые полузащитники играют строго определенную оборонительную роль, прерывая атаки, и их также называют опорными полузащитниками. Другие более мобильные: их обычно называют глубокими полузащитниками, плеймейкерами, опорными полузащитниками. Количество таких игроков и их роли зависят от </a:t>
            </a:r>
            <a:r>
              <a:rPr lang="ru-RU" sz="1200" dirty="0" err="1"/>
              <a:t>фоНападающие</a:t>
            </a:r>
            <a:endParaRPr lang="ru-RU" sz="1200" dirty="0"/>
          </a:p>
          <a:p>
            <a:r>
              <a:rPr lang="ru-RU" sz="1200" dirty="0"/>
              <a:t>Нападающие (их еще называют форвардами, от английского слова "передний") — это игроки, которые действуют ближе всего к воротам противоположной команды и поэтому несут наибольшую ответственность за забитые голы.</a:t>
            </a:r>
          </a:p>
          <a:p>
            <a:r>
              <a:rPr lang="ru-RU" sz="1200" dirty="0"/>
              <a:t>Современные командные формирования обычно включают от одного до трех нападающих; например, обычная формация 4—2—3—1 включает одного нападающего. В нестандартных раскладах может быть больше трех нападающих или ни одного.</a:t>
            </a:r>
          </a:p>
          <a:p>
            <a:r>
              <a:rPr lang="ru-RU" sz="1200" dirty="0"/>
              <a:t>Игроки сборной России - РИА Новости, 1920, 12.10.2021</a:t>
            </a:r>
          </a:p>
          <a:p>
            <a:r>
              <a:rPr lang="ru-RU" sz="1200" dirty="0"/>
              <a:t>Сборная России вернулась в </a:t>
            </a:r>
            <a:r>
              <a:rPr lang="ru-RU" sz="1200" dirty="0" err="1"/>
              <a:t>Москвурмирования</a:t>
            </a:r>
            <a:r>
              <a:rPr lang="ru-RU" sz="1200" dirty="0"/>
              <a:t> </a:t>
            </a:r>
            <a:r>
              <a:rPr lang="ru-RU" sz="1200" dirty="0" err="1"/>
              <a:t>команды.форму</a:t>
            </a:r>
            <a:r>
              <a:rPr lang="ru-RU" sz="1200" dirty="0"/>
              <a:t>, отличающуюся от экипировки товарищей по команде.</a:t>
            </a:r>
          </a:p>
        </p:txBody>
      </p:sp>
      <p:sp>
        <p:nvSpPr>
          <p:cNvPr id="4" name="Стрелка: влево 3">
            <a:extLst>
              <a:ext uri="{FF2B5EF4-FFF2-40B4-BE49-F238E27FC236}">
                <a16:creationId xmlns:a16="http://schemas.microsoft.com/office/drawing/2014/main" xmlns="" id="{6322B527-0794-73CE-42DA-FE4A3DF4E075}"/>
              </a:ext>
            </a:extLst>
          </p:cNvPr>
          <p:cNvSpPr/>
          <p:nvPr/>
        </p:nvSpPr>
        <p:spPr>
          <a:xfrm>
            <a:off x="91440" y="6167120"/>
            <a:ext cx="1534160" cy="57912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Назад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xmlns="" id="{A007B939-8280-57CE-7D42-7E93015F890D}"/>
              </a:ext>
            </a:extLst>
          </p:cNvPr>
          <p:cNvSpPr/>
          <p:nvPr/>
        </p:nvSpPr>
        <p:spPr>
          <a:xfrm>
            <a:off x="10474960" y="6123940"/>
            <a:ext cx="1625600" cy="6654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Вперёд</a:t>
            </a:r>
          </a:p>
        </p:txBody>
      </p:sp>
    </p:spTree>
    <p:extLst>
      <p:ext uri="{BB962C8B-B14F-4D97-AF65-F5344CB8AC3E}">
        <p14:creationId xmlns:p14="http://schemas.microsoft.com/office/powerpoint/2010/main" xmlns="" val="907439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87BE53-4B42-CA4F-86BE-D02A8990D7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6663" y="106246"/>
            <a:ext cx="8637073" cy="589085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Знаменитый игрок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BF7BACC-C8A9-5FDF-3EC5-7ACCD3024B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4424" y="695331"/>
            <a:ext cx="8637072" cy="5126349"/>
          </a:xfrm>
        </p:spPr>
        <p:txBody>
          <a:bodyPr>
            <a:normAutofit fontScale="25000" lnSpcReduction="20000"/>
          </a:bodyPr>
          <a:lstStyle/>
          <a:p>
            <a:r>
              <a:rPr lang="ru-RU" sz="4200" dirty="0"/>
              <a:t>Лев Иванович Яшин (22 октября 1929 — 20 марта 1990) — советский футболист, вратарь.</a:t>
            </a:r>
          </a:p>
          <a:p>
            <a:endParaRPr lang="ru-RU" sz="4200" dirty="0"/>
          </a:p>
          <a:p>
            <a:r>
              <a:rPr lang="ru-RU" sz="4200" dirty="0"/>
              <a:t>Олимпийский чемпион 1956 года и чемпион Европы 1960 года, пятикратный чемпион СССР, трёхкратный обладатель Кубка СССР.</a:t>
            </a:r>
          </a:p>
          <a:p>
            <a:endParaRPr lang="ru-RU" sz="4200" dirty="0"/>
          </a:p>
          <a:p>
            <a:r>
              <a:rPr lang="ru-RU" sz="4200" dirty="0"/>
              <a:t>Единственный вратарь в истории, получивший «Золотой мяч»… Читать ещё</a:t>
            </a:r>
          </a:p>
          <a:p>
            <a:r>
              <a:rPr lang="ru-RU" sz="4200" dirty="0"/>
              <a:t>Лев Иванович Яшин (22 октября 1929 — 20 марта 1990) — советский футболист, вратарь.</a:t>
            </a:r>
          </a:p>
          <a:p>
            <a:endParaRPr lang="ru-RU" sz="4200" dirty="0"/>
          </a:p>
          <a:p>
            <a:r>
              <a:rPr lang="ru-RU" sz="4200" dirty="0"/>
              <a:t>Олимпийский чемпион 1956 года и чемпион Европы 1960 года, пятикратный чемпион СССР, трёхкратный обладатель Кубка СССР.</a:t>
            </a:r>
          </a:p>
          <a:p>
            <a:endParaRPr lang="ru-RU" sz="4200" dirty="0"/>
          </a:p>
          <a:p>
            <a:r>
              <a:rPr lang="ru-RU" sz="4200" dirty="0"/>
              <a:t>Единственный вратарь в истории, получивший «Золотой мяч».</a:t>
            </a:r>
          </a:p>
          <a:p>
            <a:endParaRPr lang="ru-RU" sz="4200" dirty="0"/>
          </a:p>
          <a:p>
            <a:r>
              <a:rPr lang="ru-RU" sz="4200" dirty="0"/>
              <a:t>В течение всей жизни оставался приверженцем своего единственного клуба — московского «Динамо». Скрыть</a:t>
            </a:r>
          </a:p>
          <a:p>
            <a:r>
              <a:rPr lang="ru-RU" sz="4200" dirty="0"/>
              <a:t>Википедия</a:t>
            </a:r>
          </a:p>
          <a:p>
            <a:r>
              <a:rPr lang="ru-RU" sz="4200" dirty="0"/>
              <a:t>Родился: 22 октября 1929 г., Москва, РСФСР, СССР</a:t>
            </a:r>
          </a:p>
          <a:p>
            <a:r>
              <a:rPr lang="ru-RU" sz="4200" dirty="0"/>
              <a:t>Умер: 20 марта 1990 г. (60 лет), СССР</a:t>
            </a:r>
          </a:p>
          <a:p>
            <a:r>
              <a:rPr lang="ru-RU" sz="4200" dirty="0"/>
              <a:t>Рост: 189 см</a:t>
            </a:r>
          </a:p>
          <a:p>
            <a:r>
              <a:rPr lang="ru-RU" sz="4200" dirty="0"/>
              <a:t>Позиция на поле: вратарь</a:t>
            </a:r>
          </a:p>
          <a:p>
            <a:r>
              <a:rPr lang="ru-RU" sz="4200" dirty="0"/>
              <a:t>В браке с: Валентина Яшина</a:t>
            </a:r>
          </a:p>
          <a:p>
            <a:endParaRPr lang="ru-RU" dirty="0"/>
          </a:p>
        </p:txBody>
      </p:sp>
      <p:sp>
        <p:nvSpPr>
          <p:cNvPr id="4" name="Стрелка: влево 3">
            <a:extLst>
              <a:ext uri="{FF2B5EF4-FFF2-40B4-BE49-F238E27FC236}">
                <a16:creationId xmlns:a16="http://schemas.microsoft.com/office/drawing/2014/main" xmlns="" id="{71AA2217-06BE-94E8-265E-57FE79EEE9CF}"/>
              </a:ext>
            </a:extLst>
          </p:cNvPr>
          <p:cNvSpPr/>
          <p:nvPr/>
        </p:nvSpPr>
        <p:spPr>
          <a:xfrm>
            <a:off x="213361" y="6121205"/>
            <a:ext cx="1561063" cy="57912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Назад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xmlns="" id="{6F8A74B2-43C6-1A89-0EAE-5322337A2390}"/>
              </a:ext>
            </a:extLst>
          </p:cNvPr>
          <p:cNvSpPr/>
          <p:nvPr/>
        </p:nvSpPr>
        <p:spPr>
          <a:xfrm>
            <a:off x="10417576" y="6162474"/>
            <a:ext cx="1561063" cy="57912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Вперёд</a:t>
            </a:r>
          </a:p>
        </p:txBody>
      </p:sp>
    </p:spTree>
    <p:extLst>
      <p:ext uri="{BB962C8B-B14F-4D97-AF65-F5344CB8AC3E}">
        <p14:creationId xmlns:p14="http://schemas.microsoft.com/office/powerpoint/2010/main" xmlns="" val="2586608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A2057E-B263-2B8E-6A73-D233D17543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1864" y="1736038"/>
            <a:ext cx="8637073" cy="898531"/>
          </a:xfrm>
        </p:spPr>
        <p:txBody>
          <a:bodyPr>
            <a:normAutofit/>
          </a:bodyPr>
          <a:lstStyle/>
          <a:p>
            <a:r>
              <a:rPr lang="ru-RU" sz="5400" dirty="0"/>
              <a:t>Спасибо за внимание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BC2C06C-16EB-9A2B-D54C-0EE8DC45C2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1864" y="3815514"/>
            <a:ext cx="8637072" cy="977621"/>
          </a:xfrm>
        </p:spPr>
        <p:txBody>
          <a:bodyPr>
            <a:normAutofit/>
          </a:bodyPr>
          <a:lstStyle/>
          <a:p>
            <a:r>
              <a:rPr lang="ru-RU" sz="2000" dirty="0"/>
              <a:t>Презентация была на тему футбол</a:t>
            </a:r>
          </a:p>
        </p:txBody>
      </p:sp>
      <p:sp>
        <p:nvSpPr>
          <p:cNvPr id="4" name="Стрелка: влево 3">
            <a:extLst>
              <a:ext uri="{FF2B5EF4-FFF2-40B4-BE49-F238E27FC236}">
                <a16:creationId xmlns:a16="http://schemas.microsoft.com/office/drawing/2014/main" xmlns="" id="{14698E30-DC6E-A129-0671-40DC7652E2C0}"/>
              </a:ext>
            </a:extLst>
          </p:cNvPr>
          <p:cNvSpPr/>
          <p:nvPr/>
        </p:nvSpPr>
        <p:spPr>
          <a:xfrm>
            <a:off x="254000" y="5974080"/>
            <a:ext cx="1706880" cy="619760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Назад</a:t>
            </a:r>
          </a:p>
        </p:txBody>
      </p:sp>
      <p:sp>
        <p:nvSpPr>
          <p:cNvPr id="5" name="Стрелка: вправо 4">
            <a:extLst>
              <a:ext uri="{FF2B5EF4-FFF2-40B4-BE49-F238E27FC236}">
                <a16:creationId xmlns:a16="http://schemas.microsoft.com/office/drawing/2014/main" xmlns="" id="{D94337A6-3DC4-37E6-2196-E0285C5DA920}"/>
              </a:ext>
            </a:extLst>
          </p:cNvPr>
          <p:cNvSpPr/>
          <p:nvPr/>
        </p:nvSpPr>
        <p:spPr>
          <a:xfrm>
            <a:off x="10411497" y="5974080"/>
            <a:ext cx="1605280" cy="67056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Вначало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66B25F7-8231-22DA-E773-E508FF57CDD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34400" y="3796157"/>
            <a:ext cx="3239770" cy="199395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B7172E9-CFAA-5C27-A937-1B44F49E8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280" y="2838497"/>
            <a:ext cx="1846580" cy="276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5282697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Галерея">
      <a:majorFont>
        <a:latin typeface="Rockwell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BB5F5D82-B5E9-469E-A815-C655ED4AF2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32</TotalTime>
  <Words>583</Words>
  <Application>Microsoft Office PowerPoint</Application>
  <PresentationFormat>Произвольный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Галерея</vt:lpstr>
      <vt:lpstr>  футбол</vt:lpstr>
      <vt:lpstr>Правила футбола </vt:lpstr>
      <vt:lpstr>Позиции игроков</vt:lpstr>
      <vt:lpstr>Знаменитый игрок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Призентация на  тему футбол</dc:title>
  <dc:creator>Пользователь</dc:creator>
  <cp:lastModifiedBy>1</cp:lastModifiedBy>
  <cp:revision>4</cp:revision>
  <dcterms:created xsi:type="dcterms:W3CDTF">2023-09-22T09:58:25Z</dcterms:created>
  <dcterms:modified xsi:type="dcterms:W3CDTF">2024-01-08T12:43:39Z</dcterms:modified>
</cp:coreProperties>
</file>