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7" r:id="rId3"/>
    <p:sldId id="258" r:id="rId4"/>
    <p:sldId id="260" r:id="rId5"/>
    <p:sldId id="261" r:id="rId6"/>
    <p:sldId id="262" r:id="rId7"/>
    <p:sldId id="263" r:id="rId8"/>
    <p:sldId id="266" r:id="rId9"/>
    <p:sldId id="267" r:id="rId10"/>
    <p:sldId id="268" r:id="rId11"/>
    <p:sldId id="256" r:id="rId12"/>
    <p:sldId id="265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234" y="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3A9FB-4E27-4613-9165-DEF22D99CA71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CA126-E05F-4606-AACB-6F339E651A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22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3A9FB-4E27-4613-9165-DEF22D99CA71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CA126-E05F-4606-AACB-6F339E651A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6401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3A9FB-4E27-4613-9165-DEF22D99CA71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CA126-E05F-4606-AACB-6F339E651A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3554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3A9FB-4E27-4613-9165-DEF22D99CA71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CA126-E05F-4606-AACB-6F339E651A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1111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3A9FB-4E27-4613-9165-DEF22D99CA71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CA126-E05F-4606-AACB-6F339E651A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35262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3A9FB-4E27-4613-9165-DEF22D99CA71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CA126-E05F-4606-AACB-6F339E651A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1882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3A9FB-4E27-4613-9165-DEF22D99CA71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CA126-E05F-4606-AACB-6F339E651A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6823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3A9FB-4E27-4613-9165-DEF22D99CA71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CA126-E05F-4606-AACB-6F339E651A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636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3A9FB-4E27-4613-9165-DEF22D99CA71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CA126-E05F-4606-AACB-6F339E651A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469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3A9FB-4E27-4613-9165-DEF22D99CA71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CA126-E05F-4606-AACB-6F339E651A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8189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3A9FB-4E27-4613-9165-DEF22D99CA71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CA126-E05F-4606-AACB-6F339E651A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356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3A9FB-4E27-4613-9165-DEF22D99CA71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4CA126-E05F-4606-AACB-6F339E651A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7563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0"/>
            <a:ext cx="7560840" cy="674136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>
                <a:latin typeface="Times New Roman"/>
                <a:ea typeface="Calibri"/>
                <a:cs typeface="Times New Roman"/>
              </a:rPr>
              <a:t>Муниципальное бюджетное дошкольное образовательное учреждение</a:t>
            </a:r>
            <a:br>
              <a:rPr lang="ru-RU" sz="1400" b="1" dirty="0">
                <a:latin typeface="Times New Roman"/>
                <a:ea typeface="Calibri"/>
                <a:cs typeface="Times New Roman"/>
              </a:rPr>
            </a:br>
            <a:r>
              <a:rPr lang="ru-RU" sz="1400" b="1" dirty="0">
                <a:latin typeface="Times New Roman"/>
                <a:ea typeface="Calibri"/>
                <a:cs typeface="Times New Roman"/>
              </a:rPr>
              <a:t> «Детский сад №14 «Солнышко»</a:t>
            </a:r>
            <a:r>
              <a:rPr lang="ru-RU" sz="1100" b="1" dirty="0">
                <a:ea typeface="Calibri"/>
                <a:cs typeface="Times New Roman"/>
              </a:rPr>
              <a:t/>
            </a:r>
            <a:br>
              <a:rPr lang="ru-RU" sz="1100" b="1" dirty="0">
                <a:ea typeface="Calibri"/>
                <a:cs typeface="Times New Roman"/>
              </a:rPr>
            </a:br>
            <a:r>
              <a:rPr lang="ru-RU" sz="1400" b="1" dirty="0">
                <a:latin typeface="Times New Roman"/>
                <a:ea typeface="Calibri"/>
                <a:cs typeface="Times New Roman"/>
              </a:rPr>
              <a:t> </a:t>
            </a:r>
            <a:r>
              <a:rPr lang="ru-RU" sz="1100" b="1" dirty="0">
                <a:ea typeface="Calibri"/>
                <a:cs typeface="Times New Roman"/>
              </a:rPr>
              <a:t/>
            </a:r>
            <a:br>
              <a:rPr lang="ru-RU" sz="1100" b="1" dirty="0">
                <a:ea typeface="Calibri"/>
                <a:cs typeface="Times New Roman"/>
              </a:rPr>
            </a:b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к </a:t>
            </a:r>
            <a:r>
              <a:rPr 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конспекту занятия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патриотическому воспитанию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ЗАЩИТНИКИ ЗЕМЛИ РУССКОЙ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</a:t>
            </a:r>
            <a:r>
              <a:rPr lang="ru-RU" sz="1600" b="1" dirty="0" smtClean="0">
                <a:latin typeface="Times New Roman"/>
                <a:ea typeface="Calibri"/>
                <a:cs typeface="Times New Roman"/>
              </a:rPr>
              <a:t>Авторы </a:t>
            </a:r>
            <a:r>
              <a:rPr lang="ru-RU" sz="1600" b="1" dirty="0">
                <a:latin typeface="Times New Roman"/>
                <a:ea typeface="Calibri"/>
                <a:cs typeface="Times New Roman"/>
              </a:rPr>
              <a:t>: Дмитренко Ольга Александровна, воспитатель.</a:t>
            </a:r>
            <a:r>
              <a:rPr lang="ru-RU" sz="1200" b="1" dirty="0">
                <a:ea typeface="Calibri"/>
                <a:cs typeface="Times New Roman"/>
              </a:rPr>
              <a:t/>
            </a:r>
            <a:br>
              <a:rPr lang="ru-RU" sz="1200" b="1" dirty="0">
                <a:ea typeface="Calibri"/>
                <a:cs typeface="Times New Roman"/>
              </a:rPr>
            </a:br>
            <a:r>
              <a:rPr lang="ru-RU" sz="1600" b="1" dirty="0" smtClean="0">
                <a:latin typeface="Times New Roman"/>
                <a:ea typeface="Calibri"/>
                <a:cs typeface="Times New Roman"/>
              </a:rPr>
              <a:t>.</a:t>
            </a:r>
            <a:r>
              <a:rPr lang="ru-RU" sz="1200" b="1" dirty="0">
                <a:ea typeface="Calibri"/>
                <a:cs typeface="Times New Roman"/>
              </a:rPr>
              <a:t/>
            </a:r>
            <a:br>
              <a:rPr lang="ru-RU" sz="1200" b="1" dirty="0">
                <a:ea typeface="Calibri"/>
                <a:cs typeface="Times New Roman"/>
              </a:rPr>
            </a:b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r>
              <a:rPr lang="ru-RU" sz="1800" dirty="0">
                <a:latin typeface="Times New Roman"/>
                <a:ea typeface="Calibri"/>
                <a:cs typeface="Times New Roman"/>
              </a:rPr>
              <a:t>Город </a:t>
            </a:r>
            <a:r>
              <a:rPr lang="ru-RU" sz="1800" dirty="0" err="1">
                <a:latin typeface="Times New Roman"/>
                <a:ea typeface="Calibri"/>
                <a:cs typeface="Times New Roman"/>
              </a:rPr>
              <a:t>Ковдор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6259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5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7"/>
          <a:stretch/>
        </p:blipFill>
        <p:spPr bwMode="auto">
          <a:xfrm>
            <a:off x="0" y="9524"/>
            <a:ext cx="9144000" cy="684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90518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20936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33" y="2317626"/>
            <a:ext cx="4524375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0" t="2302" r="19757" b="1612"/>
          <a:stretch/>
        </p:blipFill>
        <p:spPr bwMode="auto">
          <a:xfrm>
            <a:off x="4619625" y="0"/>
            <a:ext cx="4524375" cy="3975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94006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89" y="0"/>
            <a:ext cx="913030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05282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0" t="7734" r="1654" b="22095"/>
          <a:stretch/>
        </p:blipFill>
        <p:spPr bwMode="auto">
          <a:xfrm>
            <a:off x="107504" y="44624"/>
            <a:ext cx="8915400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56118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2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36986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8" y="0"/>
            <a:ext cx="913564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98558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74376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2" name="Picture 4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4" t="6944" r="4296" b="34760"/>
          <a:stretch/>
        </p:blipFill>
        <p:spPr bwMode="auto">
          <a:xfrm>
            <a:off x="9322" y="-33139"/>
            <a:ext cx="9139986" cy="7101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55948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39471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2" y="0"/>
            <a:ext cx="912452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9647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360755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8878</TotalTime>
  <Words>0</Words>
  <Application>Microsoft Office PowerPoint</Application>
  <PresentationFormat>Экран (4:3)</PresentationFormat>
  <Paragraphs>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      Муниципальное бюджетное дошкольное образовательное учреждение  «Детский сад №14 «Солнышко»     презентация к конспекту занятия  по патриотическому воспитанию     «ЗАЩИТНИКИ ЗЕМЛИ РУССКОЙ»                                             Авторы : Дмитренко Ольга Александровна, воспитатель. .   Город Ковдор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Ольга</cp:lastModifiedBy>
  <cp:revision>18</cp:revision>
  <dcterms:created xsi:type="dcterms:W3CDTF">2023-10-24T07:23:16Z</dcterms:created>
  <dcterms:modified xsi:type="dcterms:W3CDTF">2024-01-08T12:40:02Z</dcterms:modified>
</cp:coreProperties>
</file>