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89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A42F-8427-48D2-B921-C19346132C0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8BBA-0EE5-4C8A-A23F-71F90D3088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113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A42F-8427-48D2-B921-C19346132C0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8BBA-0EE5-4C8A-A23F-71F90D3088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37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A42F-8427-48D2-B921-C19346132C0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8BBA-0EE5-4C8A-A23F-71F90D3088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46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A42F-8427-48D2-B921-C19346132C0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8BBA-0EE5-4C8A-A23F-71F90D3088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888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A42F-8427-48D2-B921-C19346132C0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8BBA-0EE5-4C8A-A23F-71F90D3088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614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A42F-8427-48D2-B921-C19346132C0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8BBA-0EE5-4C8A-A23F-71F90D3088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844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A42F-8427-48D2-B921-C19346132C0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8BBA-0EE5-4C8A-A23F-71F90D3088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033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A42F-8427-48D2-B921-C19346132C0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8BBA-0EE5-4C8A-A23F-71F90D3088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574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A42F-8427-48D2-B921-C19346132C0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8BBA-0EE5-4C8A-A23F-71F90D3088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027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A42F-8427-48D2-B921-C19346132C0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8BBA-0EE5-4C8A-A23F-71F90D3088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225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1A42F-8427-48D2-B921-C19346132C0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E98BBA-0EE5-4C8A-A23F-71F90D3088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88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1A42F-8427-48D2-B921-C19346132C0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98BBA-0EE5-4C8A-A23F-71F90D3088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135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47" y="365125"/>
            <a:ext cx="10730429" cy="6333130"/>
          </a:xfrm>
        </p:spPr>
      </p:pic>
    </p:spTree>
    <p:extLst>
      <p:ext uri="{BB962C8B-B14F-4D97-AF65-F5344CB8AC3E}">
        <p14:creationId xmlns:p14="http://schemas.microsoft.com/office/powerpoint/2010/main" val="4094750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/>
              <a:t>Aa</a:t>
            </a:r>
            <a:endParaRPr lang="ru-RU" sz="96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208443" y="1498294"/>
            <a:ext cx="1465243" cy="14101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096000" y="1498294"/>
            <a:ext cx="1244906" cy="14542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6547691" y="2952521"/>
            <a:ext cx="1586429" cy="92541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dirty="0"/>
              <a:t>[</a:t>
            </a:r>
            <a:r>
              <a:rPr lang="ru-RU" sz="4400" dirty="0"/>
              <a:t>æ</a:t>
            </a:r>
            <a:r>
              <a:rPr lang="en-US" sz="4400" dirty="0"/>
              <a:t>]</a:t>
            </a:r>
            <a:endParaRPr lang="ru-RU" sz="4400" dirty="0"/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28011" y="2917320"/>
            <a:ext cx="1630497" cy="81524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/>
              <a:t>[e</a:t>
            </a:r>
            <a:r>
              <a:rPr lang="ru-RU" sz="4800" dirty="0"/>
              <a:t>ɪ</a:t>
            </a:r>
            <a:r>
              <a:rPr lang="en-US" sz="4800" dirty="0"/>
              <a:t>]</a:t>
            </a:r>
            <a:endParaRPr lang="ru-RU" sz="4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765234" y="3732568"/>
            <a:ext cx="2787267" cy="46485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Открытый слог</a:t>
            </a:r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129966" y="3615703"/>
            <a:ext cx="2743200" cy="77118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Закрытый слог </a:t>
            </a:r>
          </a:p>
        </p:txBody>
      </p:sp>
    </p:spTree>
    <p:extLst>
      <p:ext uri="{BB962C8B-B14F-4D97-AF65-F5344CB8AC3E}">
        <p14:creationId xmlns:p14="http://schemas.microsoft.com/office/powerpoint/2010/main" val="2598344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dirty="0"/>
              <a:t>Ii</a:t>
            </a:r>
            <a:endParaRPr lang="ru-RU" sz="72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4527933" y="1421176"/>
            <a:ext cx="1255923" cy="13991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400800" y="1421176"/>
            <a:ext cx="1299990" cy="13991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514381" y="2908453"/>
            <a:ext cx="2060154" cy="81524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142" y="4288167"/>
            <a:ext cx="3066554" cy="859611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822853" y="2908453"/>
            <a:ext cx="1663547" cy="10686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/>
              <a:t>[</a:t>
            </a:r>
            <a:r>
              <a:rPr lang="ru-RU" sz="6600" dirty="0" err="1"/>
              <a:t>aɪ</a:t>
            </a:r>
            <a:r>
              <a:rPr lang="ru-RU" sz="6600" dirty="0"/>
              <a:t>]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315200" y="2853369"/>
            <a:ext cx="2005070" cy="11237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/>
              <a:t>[ɪ]</a:t>
            </a: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819441" y="4506754"/>
            <a:ext cx="3988106" cy="5702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В начале и в конце слов</a:t>
            </a:r>
          </a:p>
        </p:txBody>
      </p:sp>
    </p:spTree>
    <p:extLst>
      <p:ext uri="{BB962C8B-B14F-4D97-AF65-F5344CB8AC3E}">
        <p14:creationId xmlns:p14="http://schemas.microsoft.com/office/powerpoint/2010/main" val="662003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/>
              <a:t>Yy</a:t>
            </a:r>
            <a:endParaRPr lang="ru-RU" sz="8000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4419" y="3640264"/>
            <a:ext cx="3066554" cy="859611"/>
          </a:xfrm>
          <a:prstGeom prst="rect">
            <a:avLst/>
          </a:prstGeom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4583017" y="1440035"/>
            <a:ext cx="1277956" cy="11347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101509" y="1467576"/>
            <a:ext cx="1180640" cy="110719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828361" y="2544056"/>
            <a:ext cx="1509311" cy="11024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/>
              <a:t>[ɪ]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962660" y="2574772"/>
            <a:ext cx="1432193" cy="95062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dirty="0"/>
              <a:t>[</a:t>
            </a:r>
            <a:r>
              <a:rPr lang="ru-RU" sz="6600" dirty="0" err="1"/>
              <a:t>aɪ</a:t>
            </a:r>
            <a:r>
              <a:rPr lang="ru-RU" sz="6600" dirty="0"/>
              <a:t>]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9341" y="3615878"/>
            <a:ext cx="3121423" cy="88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392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err="1"/>
              <a:t>Oo</a:t>
            </a:r>
            <a:endParaRPr lang="ru-RU" sz="9600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95503" y="3821284"/>
            <a:ext cx="3066554" cy="859611"/>
          </a:xfrm>
          <a:prstGeom prst="rect">
            <a:avLst/>
          </a:prstGeom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4428781" y="1465243"/>
            <a:ext cx="1134737" cy="12559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301648" y="1465243"/>
            <a:ext cx="1090670" cy="125592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698256" y="2763664"/>
            <a:ext cx="1575412" cy="10576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/>
              <a:t>[</a:t>
            </a:r>
            <a:r>
              <a:rPr lang="en-US" sz="5400" dirty="0"/>
              <a:t>ɔ </a:t>
            </a:r>
            <a:r>
              <a:rPr lang="ru-RU" sz="5400" dirty="0"/>
              <a:t>]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08024" y="2691654"/>
            <a:ext cx="1641513" cy="103047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dirty="0"/>
              <a:t>[</a:t>
            </a:r>
            <a:r>
              <a:rPr lang="ru-RU" sz="6000" dirty="0" err="1"/>
              <a:t>əʊ</a:t>
            </a:r>
            <a:r>
              <a:rPr lang="en-US" sz="6000" dirty="0"/>
              <a:t>]</a:t>
            </a:r>
            <a:endParaRPr lang="ru-RU" sz="60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95" y="3722132"/>
            <a:ext cx="3121423" cy="88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738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8000" dirty="0" err="1"/>
              <a:t>Uu</a:t>
            </a:r>
            <a:endParaRPr lang="ru-RU" sz="80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28494" y="3313724"/>
            <a:ext cx="3121423" cy="883997"/>
          </a:xfrm>
          <a:prstGeom prst="rect">
            <a:avLst/>
          </a:prstGeom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4483865" y="1377108"/>
            <a:ext cx="1244906" cy="12008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279614" y="1377108"/>
            <a:ext cx="1090670" cy="11127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6951643" y="2577947"/>
            <a:ext cx="1377109" cy="7601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dirty="0"/>
              <a:t>[ʌ]</a:t>
            </a:r>
            <a:endParaRPr lang="ru-RU" sz="6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172869" y="2577947"/>
            <a:ext cx="2170323" cy="95846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/>
              <a:t>[</a:t>
            </a:r>
            <a:r>
              <a:rPr lang="en-US" sz="6000" dirty="0"/>
              <a:t>j</a:t>
            </a:r>
            <a:r>
              <a:rPr lang="ru-RU" sz="6000" dirty="0"/>
              <a:t>u:]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3417" y="3338110"/>
            <a:ext cx="3066554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062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800" b="1" dirty="0"/>
              <a:t>                   </a:t>
            </a:r>
            <a:r>
              <a:rPr lang="en-US" sz="8800" b="1" dirty="0" err="1"/>
              <a:t>Ee</a:t>
            </a:r>
            <a:endParaRPr lang="ru-RU" sz="8800" b="1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5961" y="3604538"/>
            <a:ext cx="3066554" cy="859611"/>
          </a:xfrm>
          <a:prstGeom prst="rect">
            <a:avLst/>
          </a:prstGeom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4164376" y="1641513"/>
            <a:ext cx="1520328" cy="8813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238761" y="1671389"/>
            <a:ext cx="1362878" cy="8514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051672" y="2543328"/>
            <a:ext cx="1762699" cy="125592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/>
              <a:t>[ɪ</a:t>
            </a:r>
            <a:r>
              <a:rPr lang="en-US" sz="6000" b="1" dirty="0"/>
              <a:t>:</a:t>
            </a:r>
            <a:r>
              <a:rPr lang="ru-RU" sz="6000" b="1" dirty="0"/>
              <a:t>]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920200" y="2664217"/>
            <a:ext cx="2300918" cy="9584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b="1" dirty="0"/>
              <a:t>[e]</a:t>
            </a:r>
            <a:endParaRPr lang="ru-RU" sz="6600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1712" y="3604538"/>
            <a:ext cx="3121423" cy="88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8847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56</Words>
  <Application>Microsoft Office PowerPoint</Application>
  <PresentationFormat>Широкоэкранный</PresentationFormat>
  <Paragraphs>21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Aa</vt:lpstr>
      <vt:lpstr>Ii</vt:lpstr>
      <vt:lpstr>Yy</vt:lpstr>
      <vt:lpstr>Oo</vt:lpstr>
      <vt:lpstr>Uu</vt:lpstr>
      <vt:lpstr>                   Ee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27th of November, monday</dc:title>
  <dc:creator>Zverdvd.org</dc:creator>
  <cp:lastModifiedBy>Mariya</cp:lastModifiedBy>
  <cp:revision>19</cp:revision>
  <dcterms:created xsi:type="dcterms:W3CDTF">2023-11-26T05:43:10Z</dcterms:created>
  <dcterms:modified xsi:type="dcterms:W3CDTF">2024-01-08T12:53:26Z</dcterms:modified>
</cp:coreProperties>
</file>