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80" r:id="rId22"/>
    <p:sldId id="277" r:id="rId23"/>
    <p:sldId id="278" r:id="rId24"/>
    <p:sldId id="279" r:id="rId25"/>
    <p:sldId id="282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56" autoAdjust="0"/>
    <p:restoredTop sz="95027" autoAdjust="0"/>
  </p:normalViewPr>
  <p:slideViewPr>
    <p:cSldViewPr>
      <p:cViewPr varScale="1">
        <p:scale>
          <a:sx n="70" d="100"/>
          <a:sy n="70" d="100"/>
        </p:scale>
        <p:origin x="133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484057-C575-478F-8330-A859F193B23E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5BAA5-35CB-461A-9DE6-B8A589676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025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5BAA5-35CB-461A-9DE6-B8A5896763B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706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05BAA5-35CB-461A-9DE6-B8A5896763B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900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62D4F4-87C8-4F3A-B277-68A13C73A692}" type="datetimeFigureOut">
              <a:rPr lang="ru-RU" smtClean="0"/>
              <a:t>19.12.2021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D09A941-7019-43B9-A359-83A59D341D6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Что такое ВОЗДУХ?</a:t>
            </a:r>
          </a:p>
          <a:p>
            <a:r>
              <a:rPr lang="ru-RU" dirty="0" smtClean="0"/>
              <a:t>2. От чего зависит температура воздуха?</a:t>
            </a:r>
          </a:p>
          <a:p>
            <a:r>
              <a:rPr lang="ru-RU" dirty="0" smtClean="0"/>
              <a:t>3. Что такое атмосферное давление?</a:t>
            </a:r>
          </a:p>
          <a:p>
            <a:r>
              <a:rPr lang="ru-RU" dirty="0" smtClean="0"/>
              <a:t>4. От чего зависит атмосферное давление?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6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47248" cy="5646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Причина возникновения бриза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56692"/>
            <a:ext cx="8568952" cy="5112568"/>
          </a:xfrm>
        </p:spPr>
        <p:txBody>
          <a:bodyPr>
            <a:normAutofit/>
          </a:bodyPr>
          <a:lstStyle/>
          <a:p>
            <a:r>
              <a:rPr lang="ru-RU" dirty="0" smtClean="0"/>
              <a:t>Вода нагревается медленнее чем суша, и медленнее остывает.</a:t>
            </a:r>
          </a:p>
          <a:p>
            <a:r>
              <a:rPr lang="ru-RU" dirty="0" smtClean="0"/>
              <a:t>Получается</a:t>
            </a:r>
            <a:r>
              <a:rPr lang="ru-RU" dirty="0"/>
              <a:t>, что водоем </a:t>
            </a:r>
            <a:r>
              <a:rPr lang="ru-RU" dirty="0" smtClean="0"/>
              <a:t>– это система</a:t>
            </a:r>
            <a:r>
              <a:rPr lang="ru-RU" dirty="0"/>
              <a:t>, которая накапливает тепло днем и отдает его ночью или в холодную погоду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 -дневной бриз</a:t>
            </a:r>
          </a:p>
          <a:p>
            <a:r>
              <a:rPr lang="ru-RU" dirty="0" smtClean="0"/>
              <a:t>В - ночной бриз</a:t>
            </a:r>
            <a:endParaRPr lang="ru-RU" dirty="0"/>
          </a:p>
        </p:txBody>
      </p:sp>
      <p:pic>
        <p:nvPicPr>
          <p:cNvPr id="6" name="Picture 2" descr="https://upload.wikimedia.org/wikipedia/commons/thumb/9/9b/Diagrama_de_formacion_de_la_brisa-breeze.svg/300px-Diagrama_de_formacion_de_la_brisa-breeze.svg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177310" y="4221088"/>
            <a:ext cx="4533105" cy="24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катерина\Desktop\Рисунок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616" y="4221088"/>
            <a:ext cx="4431383" cy="24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93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определить направление ветра?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Современные инструменты, используемые для измерения скорости и направления, называются, соответственно</a:t>
            </a:r>
            <a:r>
              <a:rPr lang="ru-RU" sz="3600" dirty="0" smtClean="0"/>
              <a:t>, АНЕМОМЕТРОМ </a:t>
            </a:r>
            <a:r>
              <a:rPr lang="ru-RU" sz="3600" dirty="0"/>
              <a:t> </a:t>
            </a:r>
            <a:r>
              <a:rPr lang="ru-RU" sz="3600" dirty="0" smtClean="0"/>
              <a:t>и ФЛЮГЕРОМ.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68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АНЕМОМЕТР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4040188" cy="659352"/>
          </a:xfrm>
        </p:spPr>
        <p:txBody>
          <a:bodyPr/>
          <a:lstStyle/>
          <a:p>
            <a:pPr algn="ctr"/>
            <a:r>
              <a:rPr lang="ru-RU" dirty="0" smtClean="0"/>
              <a:t>Карманный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16016" y="1556792"/>
            <a:ext cx="4041775" cy="654843"/>
          </a:xfrm>
        </p:spPr>
        <p:txBody>
          <a:bodyPr/>
          <a:lstStyle/>
          <a:p>
            <a:pPr algn="ctr"/>
            <a:r>
              <a:rPr lang="ru-RU" dirty="0" smtClean="0"/>
              <a:t>Чашечный</a:t>
            </a:r>
            <a:endParaRPr lang="ru-RU" dirty="0"/>
          </a:p>
        </p:txBody>
      </p:sp>
      <p:pic>
        <p:nvPicPr>
          <p:cNvPr id="7" name="Picture 2" descr="http://www.hanti-mansiysk.built2last.ru/images_services/1110/big/anemometry.jpg"/>
          <p:cNvPicPr>
            <a:picLocks noGrp="1" noChangeAspect="1" noChangeArrowheads="1"/>
          </p:cNvPicPr>
          <p:nvPr>
            <p:ph sz="quarter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4" t="7417" r="31502" b="8694"/>
          <a:stretch/>
        </p:blipFill>
        <p:spPr bwMode="auto">
          <a:xfrm>
            <a:off x="755576" y="2514600"/>
            <a:ext cx="2997702" cy="409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132856"/>
            <a:ext cx="2112451" cy="4520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3327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Флюгер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2557931" cy="384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Grp="1" noChangeAspect="1" noChangeArrowheads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38" t="4627" r="24398" b="-2073"/>
          <a:stretch/>
        </p:blipFill>
        <p:spPr bwMode="auto">
          <a:xfrm>
            <a:off x="5987284" y="692696"/>
            <a:ext cx="3156716" cy="382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http://kuznec-molodec.my1.ru/33b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708920"/>
            <a:ext cx="3308006" cy="39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487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Сила ветра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1700808"/>
            <a:ext cx="5688632" cy="4896544"/>
          </a:xfrm>
        </p:spPr>
        <p:txBody>
          <a:bodyPr/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</a:rPr>
              <a:t>Сила ветра  определяется и по шкале баллов, которую предложил британский адмирал Френсис Бофорт в 1806 г. Лишь в 1874г она была принята Международным метеорологическим комитетом для всеобщего применения на телеграфе. Шкала 12-балльная, а в Америке – 17-балльная.</a:t>
            </a:r>
          </a:p>
          <a:p>
            <a:endParaRPr lang="ru-RU" dirty="0"/>
          </a:p>
        </p:txBody>
      </p:sp>
      <p:pic>
        <p:nvPicPr>
          <p:cNvPr id="10242" name="Picture 2" descr="http://www.petersommer.com/blog/wp-content/uploads/2015/03/Sir_Francis_Beaufort_by_Stephen_Pearce-sq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4" t="4589" r="14182"/>
          <a:stretch/>
        </p:blipFill>
        <p:spPr bwMode="auto">
          <a:xfrm>
            <a:off x="0" y="1484784"/>
            <a:ext cx="3422073" cy="455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81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Шкала Бофорта</a:t>
            </a:r>
            <a:endParaRPr lang="ru-RU" dirty="0"/>
          </a:p>
        </p:txBody>
      </p:sp>
      <p:pic>
        <p:nvPicPr>
          <p:cNvPr id="4" name="tabl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2348880"/>
            <a:ext cx="8828283" cy="406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361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692696"/>
            <a:ext cx="5194920" cy="1737609"/>
          </a:xfrm>
        </p:spPr>
        <p:txBody>
          <a:bodyPr/>
          <a:lstStyle/>
          <a:p>
            <a:pPr algn="ctr"/>
            <a:r>
              <a:rPr lang="ru-RU" dirty="0" smtClean="0"/>
              <a:t>Штиль</a:t>
            </a:r>
            <a:endParaRPr lang="ru-RU" dirty="0"/>
          </a:p>
        </p:txBody>
      </p:sp>
      <p:pic>
        <p:nvPicPr>
          <p:cNvPr id="11266" name="Picture 2" descr="http://news.sarbc.ru/images/orig/2015/05/img_DCqHS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207" y="1268760"/>
            <a:ext cx="47625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photos.lifeisphoto.ru/97/0/97146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9"/>
          <a:stretch/>
        </p:blipFill>
        <p:spPr bwMode="auto">
          <a:xfrm>
            <a:off x="12612" y="2574321"/>
            <a:ext cx="3931183" cy="3213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static.panoramio.com/photos/large/9630651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9" t="17956" r="1316" b="16237"/>
          <a:stretch/>
        </p:blipFill>
        <p:spPr bwMode="auto">
          <a:xfrm>
            <a:off x="3948207" y="3864376"/>
            <a:ext cx="5195793" cy="300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02758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Слабый ветер</a:t>
            </a:r>
            <a:endParaRPr lang="ru-RU" dirty="0"/>
          </a:p>
        </p:txBody>
      </p:sp>
      <p:pic>
        <p:nvPicPr>
          <p:cNvPr id="12290" name="Picture 2" descr="http://www.northwindschool.ru/img/270241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480720" cy="48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7563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Сильный ветер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vologda-portal.ru/upload/iblock/517/ve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16431"/>
            <a:ext cx="6768752" cy="507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491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Шторм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images.fineartamerica.com/images-medium-large-5/storm-in-the-sea-shobita-sreekum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76872"/>
            <a:ext cx="4890201" cy="367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i.blog.fontanka.ru/photos/2013/10/800x600_EEp8K1HR438DycvpPlG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8" t="9058" r="26003"/>
          <a:stretch/>
        </p:blipFill>
        <p:spPr bwMode="auto">
          <a:xfrm>
            <a:off x="4788024" y="1916832"/>
            <a:ext cx="4121624" cy="4625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440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3"/>
            <a:ext cx="8352928" cy="2361867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/>
              <a:t>Гуляет в поле, да не конь, летает на воле, да не птица</a:t>
            </a:r>
            <a:r>
              <a:rPr lang="ru-RU" sz="11200" dirty="0" smtClean="0"/>
              <a:t>.</a:t>
            </a:r>
          </a:p>
          <a:p>
            <a:endParaRPr lang="ru-RU" sz="11200" dirty="0" smtClean="0"/>
          </a:p>
          <a:p>
            <a:endParaRPr lang="ru-RU" sz="11200" dirty="0"/>
          </a:p>
          <a:p>
            <a:endParaRPr lang="ru-RU" sz="11200" dirty="0" smtClean="0"/>
          </a:p>
          <a:p>
            <a:r>
              <a:rPr lang="ru-RU" sz="11200" dirty="0" smtClean="0"/>
              <a:t>Выше </a:t>
            </a:r>
            <a:r>
              <a:rPr lang="ru-RU" sz="11200" dirty="0"/>
              <a:t>леса, а тоньше волоса.</a:t>
            </a:r>
          </a:p>
          <a:p>
            <a:endParaRPr lang="ru-RU" sz="2800" dirty="0"/>
          </a:p>
        </p:txBody>
      </p:sp>
      <p:pic>
        <p:nvPicPr>
          <p:cNvPr id="1028" name="Picture 4" descr="http://www.ourtx.com/ourtx/wp-content/uploads/2009/08/p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86611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30382" y="4077072"/>
            <a:ext cx="30732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ВЕТЕР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98400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60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Ураган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siol.sdn.si/sn/img/09/246/633875652290526601_hurikan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05357"/>
            <a:ext cx="7937672" cy="530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7643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Роза ветров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b="1" dirty="0">
                <a:ln w="10541" cmpd="sng">
                  <a:solidFill>
                    <a:schemeClr val="tx2"/>
                  </a:solidFill>
                  <a:prstDash val="solid"/>
                </a:ln>
              </a:rPr>
              <a:t>векторная диаграмма, характеризующая в </a:t>
            </a:r>
            <a:r>
              <a:rPr lang="ru-RU" b="1" dirty="0" smtClean="0">
                <a:ln w="10541" cmpd="sng">
                  <a:solidFill>
                    <a:schemeClr val="tx2"/>
                  </a:solidFill>
                  <a:prstDash val="solid"/>
                </a:ln>
              </a:rPr>
              <a:t>метеорологии и</a:t>
            </a:r>
            <a:r>
              <a:rPr lang="ru-RU" b="1" dirty="0">
                <a:ln w="10541" cmpd="sng">
                  <a:solidFill>
                    <a:schemeClr val="tx2"/>
                  </a:solidFill>
                  <a:prstDash val="solid"/>
                </a:ln>
              </a:rPr>
              <a:t> климатологии режим ветра в данном месте по многолетним </a:t>
            </a:r>
            <a:r>
              <a:rPr lang="ru-RU" b="1" dirty="0" smtClean="0">
                <a:ln w="10541" cmpd="sng">
                  <a:solidFill>
                    <a:schemeClr val="tx2"/>
                  </a:solidFill>
                  <a:prstDash val="solid"/>
                </a:ln>
              </a:rPr>
              <a:t>наблюдениям.</a:t>
            </a:r>
          </a:p>
          <a:p>
            <a:endParaRPr lang="ru-RU" dirty="0" smtClean="0"/>
          </a:p>
          <a:p>
            <a:r>
              <a:rPr lang="ru-RU" dirty="0" smtClean="0"/>
              <a:t>Розу </a:t>
            </a:r>
            <a:r>
              <a:rPr lang="ru-RU" dirty="0"/>
              <a:t>ветров учитывают при строительстве взлётно-посадочных полос аэродромов, автомобильных дорог, планировке населенных мест (целесообразной ориентации зданий и улиц</a:t>
            </a:r>
            <a:r>
              <a:rPr lang="ru-RU" dirty="0" smtClean="0"/>
              <a:t>) и во многих других сферах деятельности человека.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12921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Постройте «Розу ветров» по имеющимся данным: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16609"/>
              </p:ext>
            </p:extLst>
          </p:nvPr>
        </p:nvGraphicFramePr>
        <p:xfrm>
          <a:off x="323528" y="2636912"/>
          <a:ext cx="8517632" cy="1418456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064704"/>
                <a:gridCol w="1064704"/>
                <a:gridCol w="1064704"/>
                <a:gridCol w="1064704"/>
                <a:gridCol w="1064704"/>
                <a:gridCol w="1064704"/>
                <a:gridCol w="1064704"/>
                <a:gridCol w="1064704"/>
              </a:tblGrid>
              <a:tr h="70922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Ю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З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С-В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Ю-В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Ю-З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С-З</a:t>
                      </a:r>
                      <a:endParaRPr lang="ru-RU" sz="3200" b="1" dirty="0"/>
                    </a:p>
                  </a:txBody>
                  <a:tcPr/>
                </a:tc>
              </a:tr>
              <a:tr h="709228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5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0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4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</a:t>
                      </a:r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9355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Роза ветров        </a:t>
            </a:r>
            <a:endParaRPr lang="ru-RU" dirty="0"/>
          </a:p>
        </p:txBody>
      </p:sp>
      <p:pic>
        <p:nvPicPr>
          <p:cNvPr id="16386" name="Picture 2" descr="http://demiost.com/images/8/7/veter-urok-po-geografii-6-j-klass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0848"/>
            <a:ext cx="3952875" cy="391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олилиния 8"/>
          <p:cNvSpPr/>
          <p:nvPr/>
        </p:nvSpPr>
        <p:spPr>
          <a:xfrm>
            <a:off x="3781425" y="3267075"/>
            <a:ext cx="1028700" cy="1552575"/>
          </a:xfrm>
          <a:custGeom>
            <a:avLst/>
            <a:gdLst>
              <a:gd name="connsiteX0" fmla="*/ 400050 w 1028700"/>
              <a:gd name="connsiteY0" fmla="*/ 0 h 1552575"/>
              <a:gd name="connsiteX1" fmla="*/ 1028700 w 1028700"/>
              <a:gd name="connsiteY1" fmla="*/ 485775 h 1552575"/>
              <a:gd name="connsiteX2" fmla="*/ 847725 w 1028700"/>
              <a:gd name="connsiteY2" fmla="*/ 942975 h 1552575"/>
              <a:gd name="connsiteX3" fmla="*/ 828675 w 1028700"/>
              <a:gd name="connsiteY3" fmla="*/ 1362075 h 1552575"/>
              <a:gd name="connsiteX4" fmla="*/ 419100 w 1028700"/>
              <a:gd name="connsiteY4" fmla="*/ 1552575 h 1552575"/>
              <a:gd name="connsiteX5" fmla="*/ 209550 w 1028700"/>
              <a:gd name="connsiteY5" fmla="*/ 1123950 h 1552575"/>
              <a:gd name="connsiteX6" fmla="*/ 419100 w 1028700"/>
              <a:gd name="connsiteY6" fmla="*/ 942975 h 1552575"/>
              <a:gd name="connsiteX7" fmla="*/ 0 w 1028700"/>
              <a:gd name="connsiteY7" fmla="*/ 533400 h 1552575"/>
              <a:gd name="connsiteX8" fmla="*/ 400050 w 1028700"/>
              <a:gd name="connsiteY8" fmla="*/ 0 h 1552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28700" h="1552575">
                <a:moveTo>
                  <a:pt x="400050" y="0"/>
                </a:moveTo>
                <a:lnTo>
                  <a:pt x="1028700" y="485775"/>
                </a:lnTo>
                <a:lnTo>
                  <a:pt x="847725" y="942975"/>
                </a:lnTo>
                <a:lnTo>
                  <a:pt x="828675" y="1362075"/>
                </a:lnTo>
                <a:lnTo>
                  <a:pt x="419100" y="1552575"/>
                </a:lnTo>
                <a:lnTo>
                  <a:pt x="209550" y="1123950"/>
                </a:lnTo>
                <a:lnTo>
                  <a:pt x="419100" y="942975"/>
                </a:lnTo>
                <a:lnTo>
                  <a:pt x="0" y="533400"/>
                </a:lnTo>
                <a:lnTo>
                  <a:pt x="400050" y="0"/>
                </a:lnTo>
                <a:close/>
              </a:path>
            </a:pathLst>
          </a:custGeom>
          <a:solidFill>
            <a:srgbClr val="FF99CC">
              <a:alpha val="3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283968" y="5727732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8152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 знания: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dirty="0" smtClean="0"/>
              <a:t>1. Что </a:t>
            </a:r>
            <a:r>
              <a:rPr lang="ru-RU" altLang="ru-RU" sz="2800" dirty="0"/>
              <a:t>такое </a:t>
            </a:r>
            <a:r>
              <a:rPr lang="ru-RU" altLang="ru-RU" sz="2800" dirty="0" smtClean="0"/>
              <a:t>ветер?</a:t>
            </a:r>
            <a:endParaRPr lang="ru-RU" altLang="ru-RU" sz="2800" dirty="0"/>
          </a:p>
          <a:p>
            <a:r>
              <a:rPr lang="ru-RU" dirty="0"/>
              <a:t>2. </a:t>
            </a:r>
            <a:r>
              <a:rPr lang="ru-RU" dirty="0" smtClean="0"/>
              <a:t>Главная причина </a:t>
            </a:r>
            <a:r>
              <a:rPr lang="ru-RU" dirty="0"/>
              <a:t>возникновения </a:t>
            </a:r>
            <a:r>
              <a:rPr lang="ru-RU" dirty="0" smtClean="0"/>
              <a:t>ветра – это?</a:t>
            </a:r>
            <a:endParaRPr lang="ru-RU" dirty="0"/>
          </a:p>
          <a:p>
            <a:r>
              <a:rPr lang="ru-RU" dirty="0"/>
              <a:t>3. </a:t>
            </a:r>
            <a:r>
              <a:rPr lang="ru-RU" dirty="0" smtClean="0"/>
              <a:t>Что такое бриз? </a:t>
            </a:r>
          </a:p>
          <a:p>
            <a:r>
              <a:rPr lang="ru-RU" dirty="0" smtClean="0"/>
              <a:t>4. Как образуется бриз?</a:t>
            </a:r>
            <a:endParaRPr lang="ru-RU" dirty="0"/>
          </a:p>
          <a:p>
            <a:r>
              <a:rPr lang="ru-RU" dirty="0"/>
              <a:t>4. </a:t>
            </a:r>
            <a:r>
              <a:rPr lang="ru-RU" dirty="0" smtClean="0"/>
              <a:t>Чем можно измерить направление ветра?</a:t>
            </a:r>
            <a:endParaRPr lang="ru-RU" dirty="0"/>
          </a:p>
          <a:p>
            <a:r>
              <a:rPr lang="ru-RU" dirty="0"/>
              <a:t>5. </a:t>
            </a:r>
            <a:r>
              <a:rPr lang="ru-RU" dirty="0" smtClean="0"/>
              <a:t>Что такое Роза ветров?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0352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438912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dirty="0"/>
              <a:t>сегодня я узнал…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было интересно…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было трудно…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я приобрел…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я научился…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урок дал мне для жизни…</a:t>
            </a:r>
          </a:p>
          <a:p>
            <a:pPr>
              <a:buFont typeface="Wingdings" pitchFamily="2" charset="2"/>
              <a:buNone/>
            </a:pPr>
            <a:r>
              <a:rPr lang="ru-RU" altLang="ru-RU" dirty="0"/>
              <a:t>мне захотелось…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024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997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Тема урока: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Движение </a:t>
            </a:r>
            <a:r>
              <a:rPr lang="ru-RU" dirty="0"/>
              <a:t>воздуха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581128"/>
            <a:ext cx="7854696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31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Цель</a:t>
            </a:r>
            <a:r>
              <a:rPr lang="ru-RU" sz="3600" dirty="0" smtClean="0"/>
              <a:t>: рассмотреть </a:t>
            </a:r>
            <a:r>
              <a:rPr lang="ru-RU" sz="3600" dirty="0"/>
              <a:t>вопросы, связанные с новым понятием “ветер”.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 </a:t>
            </a:r>
            <a:r>
              <a:rPr lang="ru-RU" altLang="ru-RU" sz="2800" dirty="0"/>
              <a:t>1. Узнать что такое </a:t>
            </a:r>
            <a:r>
              <a:rPr lang="ru-RU" altLang="ru-RU" sz="2800" dirty="0" smtClean="0"/>
              <a:t>ветер</a:t>
            </a:r>
            <a:endParaRPr lang="ru-RU" altLang="ru-RU" sz="2800" dirty="0"/>
          </a:p>
          <a:p>
            <a:r>
              <a:rPr lang="ru-RU" dirty="0" smtClean="0"/>
              <a:t>2. Выявить причины возникновения ветра</a:t>
            </a:r>
          </a:p>
          <a:p>
            <a:r>
              <a:rPr lang="ru-RU" dirty="0" smtClean="0"/>
              <a:t>3. Познакомится с понятием «бриз»</a:t>
            </a:r>
          </a:p>
          <a:p>
            <a:r>
              <a:rPr lang="ru-RU" dirty="0" smtClean="0"/>
              <a:t>4. Научиться определять направление и силу ветра</a:t>
            </a:r>
          </a:p>
          <a:p>
            <a:r>
              <a:rPr lang="ru-RU" dirty="0" smtClean="0"/>
              <a:t>5. Построить розу ветров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97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196" y="1988840"/>
            <a:ext cx="8075240" cy="629424"/>
          </a:xfrm>
        </p:spPr>
        <p:txBody>
          <a:bodyPr/>
          <a:lstStyle/>
          <a:p>
            <a:r>
              <a:rPr lang="ru-RU" dirty="0" smtClean="0"/>
              <a:t>1. Ветер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88473" y="4443784"/>
            <a:ext cx="8075240" cy="6294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4. Направление ветра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8028" y="3645024"/>
            <a:ext cx="8075240" cy="6294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3. Бриз</a:t>
            </a: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67544" y="5373216"/>
            <a:ext cx="8075240" cy="6294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5. Роза ветров</a:t>
            </a:r>
            <a:endParaRPr lang="ru-RU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88473" y="2780928"/>
            <a:ext cx="8075240" cy="62942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2. Причины возникновения ветра</a:t>
            </a:r>
          </a:p>
        </p:txBody>
      </p:sp>
    </p:spTree>
    <p:extLst>
      <p:ext uri="{BB962C8B-B14F-4D97-AF65-F5344CB8AC3E}">
        <p14:creationId xmlns:p14="http://schemas.microsoft.com/office/powerpoint/2010/main" val="241805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6054" y="30413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Ветер - это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86731"/>
            <a:ext cx="8884568" cy="438912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ru-RU" alt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движение воздуха в горизонтальном направлении из областей с высоким атмосферным давлением в области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с </a:t>
            </a:r>
            <a:r>
              <a:rPr lang="ru-RU" alt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низким </a:t>
            </a:r>
            <a:endParaRPr lang="ru-RU" alt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атмосферным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давление</a:t>
            </a:r>
            <a:endParaRPr lang="ru-RU" alt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052" name="Picture 4" descr="http://www.stihi.ru/pics/2011/12/05/59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40968"/>
            <a:ext cx="3810000" cy="361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Главная причина образования ветра это: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564904"/>
            <a:ext cx="8147248" cy="3509744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неравномерное распределение давления воздуха на поверхность </a:t>
            </a:r>
            <a:r>
              <a:rPr lang="ru-RU" sz="3600" b="1" i="1" dirty="0" smtClean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Земли, </a:t>
            </a:r>
            <a:r>
              <a:rPr lang="ru-RU" sz="3600" b="1" i="1" dirty="0">
                <a:ln w="1905"/>
                <a:solidFill>
                  <a:schemeClr val="accent1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которое вызвано неравномерным распределением температуры. </a:t>
            </a:r>
            <a:endParaRPr lang="ru-RU" sz="3600" b="1" i="1" dirty="0" smtClean="0">
              <a:ln w="1905"/>
              <a:solidFill>
                <a:schemeClr val="accent1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29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8964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Воздушный </a:t>
            </a:r>
            <a:r>
              <a:rPr lang="ru-RU" sz="3600" b="1" dirty="0">
                <a:solidFill>
                  <a:schemeClr val="tx1"/>
                </a:solidFill>
              </a:rPr>
              <a:t>поток движется от мест с большим давлением в сторону, где давление меньше.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6" name="Picture 4" descr="C:\Users\Екатерина\Desktop\давлени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64" y="1142791"/>
            <a:ext cx="8280920" cy="5459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52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БРИЗ - это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389120"/>
          </a:xfrm>
        </p:spPr>
        <p:txBody>
          <a:bodyPr>
            <a:noAutofit/>
          </a:bodyPr>
          <a:lstStyle/>
          <a:p>
            <a:pPr algn="ctr"/>
            <a:r>
              <a:rPr lang="ru-RU" sz="4400" dirty="0"/>
              <a:t> 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несильный ветер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побережье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большого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водоема (больших озер,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водохранилищ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 рек, морей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),  меняющий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свое направление в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течение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суток в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соответствии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      изменением</a:t>
            </a:r>
            <a:r>
              <a:rPr lang="ru-RU" sz="4000" b="1" dirty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 направления и </a:t>
            </a:r>
            <a:r>
              <a:rPr lang="ru-RU" sz="4000" b="1" dirty="0" smtClean="0">
                <a:ln w="1905"/>
                <a:solidFill>
                  <a:schemeClr val="tx2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температуры.</a:t>
            </a:r>
            <a:endParaRPr lang="ru-RU" sz="4000" b="1" dirty="0">
              <a:ln w="1905"/>
              <a:solidFill>
                <a:schemeClr val="tx2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81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203</TotalTime>
  <Words>410</Words>
  <Application>Microsoft Office PowerPoint</Application>
  <PresentationFormat>Экран (4:3)</PresentationFormat>
  <Paragraphs>94</Paragraphs>
  <Slides>26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Calibri</vt:lpstr>
      <vt:lpstr>Constantia</vt:lpstr>
      <vt:lpstr>Times New Roman</vt:lpstr>
      <vt:lpstr>Wingdings</vt:lpstr>
      <vt:lpstr>Wingdings 2</vt:lpstr>
      <vt:lpstr>Поток</vt:lpstr>
      <vt:lpstr>Повторим:</vt:lpstr>
      <vt:lpstr>Презентация PowerPoint</vt:lpstr>
      <vt:lpstr>   Тема урока: Движение воздуха </vt:lpstr>
      <vt:lpstr>Цель: рассмотреть вопросы, связанные с новым понятием “ветер”.</vt:lpstr>
      <vt:lpstr>План урока:</vt:lpstr>
      <vt:lpstr>Ветер - это</vt:lpstr>
      <vt:lpstr>Главная причина образования ветра это:</vt:lpstr>
      <vt:lpstr>Воздушный поток движется от мест с большим давлением в сторону, где давление меньше. </vt:lpstr>
      <vt:lpstr>БРИЗ - это</vt:lpstr>
      <vt:lpstr>Причина возникновения бриза</vt:lpstr>
      <vt:lpstr>Как определить направление ветра?</vt:lpstr>
      <vt:lpstr>АНЕМОМЕТР</vt:lpstr>
      <vt:lpstr>Флюгер</vt:lpstr>
      <vt:lpstr>Сила ветра</vt:lpstr>
      <vt:lpstr>Шкала Бофорта</vt:lpstr>
      <vt:lpstr>Штиль</vt:lpstr>
      <vt:lpstr>Слабый ветер</vt:lpstr>
      <vt:lpstr>Сильный ветер</vt:lpstr>
      <vt:lpstr>Шторм</vt:lpstr>
      <vt:lpstr>Ураган</vt:lpstr>
      <vt:lpstr>Роза ветров - это</vt:lpstr>
      <vt:lpstr>Постройте «Розу ветров» по имеющимся данным:</vt:lpstr>
      <vt:lpstr>Роза ветров        </vt:lpstr>
      <vt:lpstr>Проверим знания:</vt:lpstr>
      <vt:lpstr>РЕФЛЕКСИЯ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Повторим:</dc:title>
  <dc:creator>Екатерина</dc:creator>
  <cp:lastModifiedBy>Пользователь Windows</cp:lastModifiedBy>
  <cp:revision>21</cp:revision>
  <dcterms:created xsi:type="dcterms:W3CDTF">2016-02-08T13:51:51Z</dcterms:created>
  <dcterms:modified xsi:type="dcterms:W3CDTF">2021-12-19T07:32:30Z</dcterms:modified>
</cp:coreProperties>
</file>