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_rels/presentation.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9.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presProps.xml" ContentType="application/vnd.openxmlformats-officedocument.presentationml.presProps+xml"/>
  <Override PartName="/ppt/media/image1.png" ContentType="image/png"/>
  <Override PartName="/ppt/media/image2.png" ContentType="image/pn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Lst>
  <p:sldSz cx="12192000" cy="685800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sldNum" idx="3"/>
          </p:nvPr>
        </p:nvSpPr>
        <p:spPr/>
        <p:txBody>
          <a:bodyPr/>
          <a:p>
            <a:fld id="{9774805D-BFBA-4113-BD77-6ECC28FAF8FE}" type="slidenum">
              <a:t>&lt;#&gt;</a:t>
            </a:fld>
          </a:p>
        </p:txBody>
      </p:sp>
      <p:sp>
        <p:nvSpPr>
          <p:cNvPr id="4" name="PlaceHolder 3"/>
          <p:cNvSpPr>
            <a:spLocks noGrp="1"/>
          </p:cNvSpPr>
          <p:nvPr>
            <p:ph type="dt" idx="1"/>
          </p:nvPr>
        </p:nvSpPr>
        <p:spPr/>
        <p:txBody>
          <a:bodyPr/>
          <a:p>
            <a:r>
              <a:rPr lang="ru-RU"/>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2593080" y="624240"/>
            <a:ext cx="8911440" cy="128052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entury Gothic"/>
            </a:endParaRPr>
          </a:p>
        </p:txBody>
      </p:sp>
      <p:sp>
        <p:nvSpPr>
          <p:cNvPr id="55" name="PlaceHolder 2"/>
          <p:cNvSpPr>
            <a:spLocks noGrp="1"/>
          </p:cNvSpPr>
          <p:nvPr>
            <p:ph/>
          </p:nvPr>
        </p:nvSpPr>
        <p:spPr>
          <a:xfrm>
            <a:off x="2589120" y="2133720"/>
            <a:ext cx="891504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56" name="PlaceHolder 3"/>
          <p:cNvSpPr>
            <a:spLocks noGrp="1"/>
          </p:cNvSpPr>
          <p:nvPr>
            <p:ph/>
          </p:nvPr>
        </p:nvSpPr>
        <p:spPr>
          <a:xfrm>
            <a:off x="2589120" y="4106520"/>
            <a:ext cx="891504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6845677F-B95E-4F9E-B53B-94D598C52296}" type="slidenum">
              <a:t>&lt;#&gt;</a:t>
            </a:fld>
          </a:p>
        </p:txBody>
      </p:sp>
      <p:sp>
        <p:nvSpPr>
          <p:cNvPr id="7" name="PlaceHolder 6"/>
          <p:cNvSpPr>
            <a:spLocks noGrp="1"/>
          </p:cNvSpPr>
          <p:nvPr>
            <p:ph type="dt" idx="1"/>
          </p:nvPr>
        </p:nvSpPr>
        <p:spPr/>
        <p:txBody>
          <a:bodyPr/>
          <a:p>
            <a:r>
              <a:rPr lang="ru-RU"/>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2593080" y="624240"/>
            <a:ext cx="8911440" cy="128052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entury Gothic"/>
            </a:endParaRPr>
          </a:p>
        </p:txBody>
      </p:sp>
      <p:sp>
        <p:nvSpPr>
          <p:cNvPr id="58" name="PlaceHolder 2"/>
          <p:cNvSpPr>
            <a:spLocks noGrp="1"/>
          </p:cNvSpPr>
          <p:nvPr>
            <p:ph/>
          </p:nvPr>
        </p:nvSpPr>
        <p:spPr>
          <a:xfrm>
            <a:off x="2589120" y="2133720"/>
            <a:ext cx="435024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59" name="PlaceHolder 3"/>
          <p:cNvSpPr>
            <a:spLocks noGrp="1"/>
          </p:cNvSpPr>
          <p:nvPr>
            <p:ph/>
          </p:nvPr>
        </p:nvSpPr>
        <p:spPr>
          <a:xfrm>
            <a:off x="7157160" y="2133720"/>
            <a:ext cx="435024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60" name="PlaceHolder 4"/>
          <p:cNvSpPr>
            <a:spLocks noGrp="1"/>
          </p:cNvSpPr>
          <p:nvPr>
            <p:ph/>
          </p:nvPr>
        </p:nvSpPr>
        <p:spPr>
          <a:xfrm>
            <a:off x="2589120" y="4106520"/>
            <a:ext cx="435024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61" name="PlaceHolder 5"/>
          <p:cNvSpPr>
            <a:spLocks noGrp="1"/>
          </p:cNvSpPr>
          <p:nvPr>
            <p:ph/>
          </p:nvPr>
        </p:nvSpPr>
        <p:spPr>
          <a:xfrm>
            <a:off x="7157160" y="4106520"/>
            <a:ext cx="435024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7" name="PlaceHolder 6"/>
          <p:cNvSpPr>
            <a:spLocks noGrp="1"/>
          </p:cNvSpPr>
          <p:nvPr>
            <p:ph type="ftr" idx="2"/>
          </p:nvPr>
        </p:nvSpPr>
        <p:spPr/>
        <p:txBody>
          <a:bodyPr/>
          <a:p>
            <a:r>
              <a:t>Footer</a:t>
            </a:r>
          </a:p>
        </p:txBody>
      </p:sp>
      <p:sp>
        <p:nvSpPr>
          <p:cNvPr id="8" name="PlaceHolder 7"/>
          <p:cNvSpPr>
            <a:spLocks noGrp="1"/>
          </p:cNvSpPr>
          <p:nvPr>
            <p:ph type="sldNum" idx="3"/>
          </p:nvPr>
        </p:nvSpPr>
        <p:spPr/>
        <p:txBody>
          <a:bodyPr/>
          <a:p>
            <a:fld id="{444FBCB0-FD50-402E-BC6D-EB6996D7943E}" type="slidenum">
              <a:t>&lt;#&gt;</a:t>
            </a:fld>
          </a:p>
        </p:txBody>
      </p:sp>
      <p:sp>
        <p:nvSpPr>
          <p:cNvPr id="9" name="PlaceHolder 8"/>
          <p:cNvSpPr>
            <a:spLocks noGrp="1"/>
          </p:cNvSpPr>
          <p:nvPr>
            <p:ph type="dt" idx="1"/>
          </p:nvPr>
        </p:nvSpPr>
        <p:spPr/>
        <p:txBody>
          <a:bodyPr/>
          <a:p>
            <a:r>
              <a:rPr lang="ru-RU"/>
              <a:t/>
            </a: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2593080" y="624240"/>
            <a:ext cx="8911440" cy="128052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entury Gothic"/>
            </a:endParaRPr>
          </a:p>
        </p:txBody>
      </p:sp>
      <p:sp>
        <p:nvSpPr>
          <p:cNvPr id="63" name="PlaceHolder 2"/>
          <p:cNvSpPr>
            <a:spLocks noGrp="1"/>
          </p:cNvSpPr>
          <p:nvPr>
            <p:ph/>
          </p:nvPr>
        </p:nvSpPr>
        <p:spPr>
          <a:xfrm>
            <a:off x="2589120" y="2133720"/>
            <a:ext cx="287028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64" name="PlaceHolder 3"/>
          <p:cNvSpPr>
            <a:spLocks noGrp="1"/>
          </p:cNvSpPr>
          <p:nvPr>
            <p:ph/>
          </p:nvPr>
        </p:nvSpPr>
        <p:spPr>
          <a:xfrm>
            <a:off x="5603400" y="2133720"/>
            <a:ext cx="287028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65" name="PlaceHolder 4"/>
          <p:cNvSpPr>
            <a:spLocks noGrp="1"/>
          </p:cNvSpPr>
          <p:nvPr>
            <p:ph/>
          </p:nvPr>
        </p:nvSpPr>
        <p:spPr>
          <a:xfrm>
            <a:off x="8617320" y="2133720"/>
            <a:ext cx="287028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66" name="PlaceHolder 5"/>
          <p:cNvSpPr>
            <a:spLocks noGrp="1"/>
          </p:cNvSpPr>
          <p:nvPr>
            <p:ph/>
          </p:nvPr>
        </p:nvSpPr>
        <p:spPr>
          <a:xfrm>
            <a:off x="2589120" y="4106520"/>
            <a:ext cx="287028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67" name="PlaceHolder 6"/>
          <p:cNvSpPr>
            <a:spLocks noGrp="1"/>
          </p:cNvSpPr>
          <p:nvPr>
            <p:ph/>
          </p:nvPr>
        </p:nvSpPr>
        <p:spPr>
          <a:xfrm>
            <a:off x="5603400" y="4106520"/>
            <a:ext cx="287028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68" name="PlaceHolder 7"/>
          <p:cNvSpPr>
            <a:spLocks noGrp="1"/>
          </p:cNvSpPr>
          <p:nvPr>
            <p:ph/>
          </p:nvPr>
        </p:nvSpPr>
        <p:spPr>
          <a:xfrm>
            <a:off x="8617320" y="4106520"/>
            <a:ext cx="287028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9" name="PlaceHolder 8"/>
          <p:cNvSpPr>
            <a:spLocks noGrp="1"/>
          </p:cNvSpPr>
          <p:nvPr>
            <p:ph type="ftr" idx="2"/>
          </p:nvPr>
        </p:nvSpPr>
        <p:spPr/>
        <p:txBody>
          <a:bodyPr/>
          <a:p>
            <a:r>
              <a:t>Footer</a:t>
            </a:r>
          </a:p>
        </p:txBody>
      </p:sp>
      <p:sp>
        <p:nvSpPr>
          <p:cNvPr id="10" name="PlaceHolder 9"/>
          <p:cNvSpPr>
            <a:spLocks noGrp="1"/>
          </p:cNvSpPr>
          <p:nvPr>
            <p:ph type="sldNum" idx="3"/>
          </p:nvPr>
        </p:nvSpPr>
        <p:spPr/>
        <p:txBody>
          <a:bodyPr/>
          <a:p>
            <a:fld id="{1E74B8D1-85F1-4B2C-9717-94328B2C9F3A}" type="slidenum">
              <a:t>&lt;#&gt;</a:t>
            </a:fld>
          </a:p>
        </p:txBody>
      </p:sp>
      <p:sp>
        <p:nvSpPr>
          <p:cNvPr id="11" name="PlaceHolder 10"/>
          <p:cNvSpPr>
            <a:spLocks noGrp="1"/>
          </p:cNvSpPr>
          <p:nvPr>
            <p:ph type="dt" idx="1"/>
          </p:nvPr>
        </p:nvSpPr>
        <p:spPr/>
        <p:txBody>
          <a:bodyPr/>
          <a:p>
            <a:r>
              <a:rPr lang="ru-RU"/>
              <a:t/>
            </a: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5"/>
          </p:nvPr>
        </p:nvSpPr>
        <p:spPr/>
        <p:txBody>
          <a:bodyPr/>
          <a:p>
            <a:r>
              <a:t>Footer</a:t>
            </a:r>
          </a:p>
        </p:txBody>
      </p:sp>
      <p:sp>
        <p:nvSpPr>
          <p:cNvPr id="3" name="PlaceHolder 2"/>
          <p:cNvSpPr>
            <a:spLocks noGrp="1"/>
          </p:cNvSpPr>
          <p:nvPr>
            <p:ph type="sldNum" idx="6"/>
          </p:nvPr>
        </p:nvSpPr>
        <p:spPr/>
        <p:txBody>
          <a:bodyPr/>
          <a:p>
            <a:fld id="{7B593BA9-508F-440A-9BAB-833F3082266F}" type="slidenum">
              <a:t>&lt;#&gt;</a:t>
            </a:fld>
          </a:p>
        </p:txBody>
      </p:sp>
      <p:sp>
        <p:nvSpPr>
          <p:cNvPr id="4" name="PlaceHolder 3"/>
          <p:cNvSpPr>
            <a:spLocks noGrp="1"/>
          </p:cNvSpPr>
          <p:nvPr>
            <p:ph type="dt" idx="4"/>
          </p:nvPr>
        </p:nvSpPr>
        <p:spPr/>
        <p:txBody>
          <a:bodyPr/>
          <a:p>
            <a:r>
              <a:rPr lang="ru-RU"/>
              <a:t/>
            </a: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02" name="PlaceHolder 1"/>
          <p:cNvSpPr>
            <a:spLocks noGrp="1"/>
          </p:cNvSpPr>
          <p:nvPr>
            <p:ph type="title"/>
          </p:nvPr>
        </p:nvSpPr>
        <p:spPr>
          <a:xfrm>
            <a:off x="2593080" y="624240"/>
            <a:ext cx="8911440" cy="128052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entury Gothic"/>
            </a:endParaRPr>
          </a:p>
        </p:txBody>
      </p:sp>
      <p:sp>
        <p:nvSpPr>
          <p:cNvPr id="103" name="PlaceHolder 2"/>
          <p:cNvSpPr>
            <a:spLocks noGrp="1"/>
          </p:cNvSpPr>
          <p:nvPr>
            <p:ph type="subTitle"/>
          </p:nvPr>
        </p:nvSpPr>
        <p:spPr>
          <a:xfrm>
            <a:off x="2589120" y="2133720"/>
            <a:ext cx="8915040" cy="3777120"/>
          </a:xfrm>
          <a:prstGeom prst="rect">
            <a:avLst/>
          </a:prstGeom>
          <a:noFill/>
          <a:ln w="0">
            <a:noFill/>
          </a:ln>
        </p:spPr>
        <p:txBody>
          <a:bodyPr lIns="0" rIns="0" tIns="0" bIns="0" anchor="ctr">
            <a:noAutofit/>
          </a:bodyPr>
          <a:p>
            <a:pPr indent="0" algn="ctr">
              <a:buNone/>
            </a:pPr>
            <a:endParaRPr b="0" lang="ru-RU" sz="3200" spc="-1" strike="noStrike">
              <a:solidFill>
                <a:srgbClr val="000000"/>
              </a:solidFill>
              <a:latin typeface="Arial"/>
            </a:endParaRPr>
          </a:p>
        </p:txBody>
      </p:sp>
      <p:sp>
        <p:nvSpPr>
          <p:cNvPr id="4" name="PlaceHolder 3"/>
          <p:cNvSpPr>
            <a:spLocks noGrp="1"/>
          </p:cNvSpPr>
          <p:nvPr>
            <p:ph type="ftr" idx="5"/>
          </p:nvPr>
        </p:nvSpPr>
        <p:spPr/>
        <p:txBody>
          <a:bodyPr/>
          <a:p>
            <a:r>
              <a:t>Footer</a:t>
            </a:r>
          </a:p>
        </p:txBody>
      </p:sp>
      <p:sp>
        <p:nvSpPr>
          <p:cNvPr id="5" name="PlaceHolder 4"/>
          <p:cNvSpPr>
            <a:spLocks noGrp="1"/>
          </p:cNvSpPr>
          <p:nvPr>
            <p:ph type="sldNum" idx="6"/>
          </p:nvPr>
        </p:nvSpPr>
        <p:spPr/>
        <p:txBody>
          <a:bodyPr/>
          <a:p>
            <a:fld id="{969B1827-6B1B-4849-BBA0-697AB13A3A26}" type="slidenum">
              <a:t>&lt;#&gt;</a:t>
            </a:fld>
          </a:p>
        </p:txBody>
      </p:sp>
      <p:sp>
        <p:nvSpPr>
          <p:cNvPr id="6" name="PlaceHolder 5"/>
          <p:cNvSpPr>
            <a:spLocks noGrp="1"/>
          </p:cNvSpPr>
          <p:nvPr>
            <p:ph type="dt" idx="4"/>
          </p:nvPr>
        </p:nvSpPr>
        <p:spPr/>
        <p:txBody>
          <a:bodyPr/>
          <a:p>
            <a:r>
              <a:rPr lang="ru-RU"/>
              <a:t/>
            </a: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2593080" y="624240"/>
            <a:ext cx="8911440" cy="128052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entury Gothic"/>
            </a:endParaRPr>
          </a:p>
        </p:txBody>
      </p:sp>
      <p:sp>
        <p:nvSpPr>
          <p:cNvPr id="105" name="PlaceHolder 2"/>
          <p:cNvSpPr>
            <a:spLocks noGrp="1"/>
          </p:cNvSpPr>
          <p:nvPr>
            <p:ph/>
          </p:nvPr>
        </p:nvSpPr>
        <p:spPr>
          <a:xfrm>
            <a:off x="2589120" y="2133720"/>
            <a:ext cx="8915040" cy="377712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4" name="PlaceHolder 3"/>
          <p:cNvSpPr>
            <a:spLocks noGrp="1"/>
          </p:cNvSpPr>
          <p:nvPr>
            <p:ph type="ftr" idx="5"/>
          </p:nvPr>
        </p:nvSpPr>
        <p:spPr/>
        <p:txBody>
          <a:bodyPr/>
          <a:p>
            <a:r>
              <a:t>Footer</a:t>
            </a:r>
          </a:p>
        </p:txBody>
      </p:sp>
      <p:sp>
        <p:nvSpPr>
          <p:cNvPr id="5" name="PlaceHolder 4"/>
          <p:cNvSpPr>
            <a:spLocks noGrp="1"/>
          </p:cNvSpPr>
          <p:nvPr>
            <p:ph type="sldNum" idx="6"/>
          </p:nvPr>
        </p:nvSpPr>
        <p:spPr/>
        <p:txBody>
          <a:bodyPr/>
          <a:p>
            <a:fld id="{071C4218-DE89-4080-9050-F53ADD0C3C53}" type="slidenum">
              <a:t>&lt;#&gt;</a:t>
            </a:fld>
          </a:p>
        </p:txBody>
      </p:sp>
      <p:sp>
        <p:nvSpPr>
          <p:cNvPr id="6" name="PlaceHolder 5"/>
          <p:cNvSpPr>
            <a:spLocks noGrp="1"/>
          </p:cNvSpPr>
          <p:nvPr>
            <p:ph type="dt" idx="4"/>
          </p:nvPr>
        </p:nvSpPr>
        <p:spPr/>
        <p:txBody>
          <a:bodyPr/>
          <a:p>
            <a:r>
              <a:rPr lang="ru-RU"/>
              <a:t/>
            </a: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06" name="PlaceHolder 1"/>
          <p:cNvSpPr>
            <a:spLocks noGrp="1"/>
          </p:cNvSpPr>
          <p:nvPr>
            <p:ph type="title"/>
          </p:nvPr>
        </p:nvSpPr>
        <p:spPr>
          <a:xfrm>
            <a:off x="2593080" y="624240"/>
            <a:ext cx="8911440" cy="128052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entury Gothic"/>
            </a:endParaRPr>
          </a:p>
        </p:txBody>
      </p:sp>
      <p:sp>
        <p:nvSpPr>
          <p:cNvPr id="107" name="PlaceHolder 2"/>
          <p:cNvSpPr>
            <a:spLocks noGrp="1"/>
          </p:cNvSpPr>
          <p:nvPr>
            <p:ph/>
          </p:nvPr>
        </p:nvSpPr>
        <p:spPr>
          <a:xfrm>
            <a:off x="2589120" y="2133720"/>
            <a:ext cx="4350240" cy="377712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108" name="PlaceHolder 3"/>
          <p:cNvSpPr>
            <a:spLocks noGrp="1"/>
          </p:cNvSpPr>
          <p:nvPr>
            <p:ph/>
          </p:nvPr>
        </p:nvSpPr>
        <p:spPr>
          <a:xfrm>
            <a:off x="7157160" y="2133720"/>
            <a:ext cx="4350240" cy="377712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5" name="PlaceHolder 4"/>
          <p:cNvSpPr>
            <a:spLocks noGrp="1"/>
          </p:cNvSpPr>
          <p:nvPr>
            <p:ph type="ftr" idx="5"/>
          </p:nvPr>
        </p:nvSpPr>
        <p:spPr/>
        <p:txBody>
          <a:bodyPr/>
          <a:p>
            <a:r>
              <a:t>Footer</a:t>
            </a:r>
          </a:p>
        </p:txBody>
      </p:sp>
      <p:sp>
        <p:nvSpPr>
          <p:cNvPr id="6" name="PlaceHolder 5"/>
          <p:cNvSpPr>
            <a:spLocks noGrp="1"/>
          </p:cNvSpPr>
          <p:nvPr>
            <p:ph type="sldNum" idx="6"/>
          </p:nvPr>
        </p:nvSpPr>
        <p:spPr/>
        <p:txBody>
          <a:bodyPr/>
          <a:p>
            <a:fld id="{2A8C9C59-D257-430C-900F-6D634E7D54BA}" type="slidenum">
              <a:t>&lt;#&gt;</a:t>
            </a:fld>
          </a:p>
        </p:txBody>
      </p:sp>
      <p:sp>
        <p:nvSpPr>
          <p:cNvPr id="7" name="PlaceHolder 6"/>
          <p:cNvSpPr>
            <a:spLocks noGrp="1"/>
          </p:cNvSpPr>
          <p:nvPr>
            <p:ph type="dt" idx="4"/>
          </p:nvPr>
        </p:nvSpPr>
        <p:spPr/>
        <p:txBody>
          <a:bodyPr/>
          <a:p>
            <a:r>
              <a:rPr lang="ru-RU"/>
              <a:t/>
            </a: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09" name="PlaceHolder 1"/>
          <p:cNvSpPr>
            <a:spLocks noGrp="1"/>
          </p:cNvSpPr>
          <p:nvPr>
            <p:ph type="title"/>
          </p:nvPr>
        </p:nvSpPr>
        <p:spPr>
          <a:xfrm>
            <a:off x="2593080" y="624240"/>
            <a:ext cx="8911440" cy="128052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entury Gothic"/>
            </a:endParaRPr>
          </a:p>
        </p:txBody>
      </p:sp>
      <p:sp>
        <p:nvSpPr>
          <p:cNvPr id="3" name="PlaceHolder 2"/>
          <p:cNvSpPr>
            <a:spLocks noGrp="1"/>
          </p:cNvSpPr>
          <p:nvPr>
            <p:ph type="ftr" idx="5"/>
          </p:nvPr>
        </p:nvSpPr>
        <p:spPr/>
        <p:txBody>
          <a:bodyPr/>
          <a:p>
            <a:r>
              <a:t>Footer</a:t>
            </a:r>
          </a:p>
        </p:txBody>
      </p:sp>
      <p:sp>
        <p:nvSpPr>
          <p:cNvPr id="4" name="PlaceHolder 3"/>
          <p:cNvSpPr>
            <a:spLocks noGrp="1"/>
          </p:cNvSpPr>
          <p:nvPr>
            <p:ph type="sldNum" idx="6"/>
          </p:nvPr>
        </p:nvSpPr>
        <p:spPr/>
        <p:txBody>
          <a:bodyPr/>
          <a:p>
            <a:fld id="{29B3738C-9A74-457D-9DAD-876799E26EAD}" type="slidenum">
              <a:t>&lt;#&gt;</a:t>
            </a:fld>
          </a:p>
        </p:txBody>
      </p:sp>
      <p:sp>
        <p:nvSpPr>
          <p:cNvPr id="5" name="PlaceHolder 4"/>
          <p:cNvSpPr>
            <a:spLocks noGrp="1"/>
          </p:cNvSpPr>
          <p:nvPr>
            <p:ph type="dt" idx="4"/>
          </p:nvPr>
        </p:nvSpPr>
        <p:spPr/>
        <p:txBody>
          <a:bodyPr/>
          <a:p>
            <a:r>
              <a:rPr lang="ru-RU"/>
              <a:t/>
            </a: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10" name="PlaceHolder 1"/>
          <p:cNvSpPr>
            <a:spLocks noGrp="1"/>
          </p:cNvSpPr>
          <p:nvPr>
            <p:ph type="subTitle"/>
          </p:nvPr>
        </p:nvSpPr>
        <p:spPr>
          <a:xfrm>
            <a:off x="2593080" y="624240"/>
            <a:ext cx="8911440" cy="5937120"/>
          </a:xfrm>
          <a:prstGeom prst="rect">
            <a:avLst/>
          </a:prstGeom>
          <a:noFill/>
          <a:ln w="0">
            <a:noFill/>
          </a:ln>
        </p:spPr>
        <p:txBody>
          <a:bodyPr lIns="0" rIns="0" tIns="0" bIns="0" anchor="ctr">
            <a:noAutofit/>
          </a:bodyPr>
          <a:p>
            <a:pPr algn="ctr"/>
            <a:endParaRPr b="0" lang="ru-RU" sz="3200" spc="-1" strike="noStrike">
              <a:solidFill>
                <a:srgbClr val="000000"/>
              </a:solidFill>
              <a:latin typeface="Arial"/>
            </a:endParaRPr>
          </a:p>
        </p:txBody>
      </p:sp>
      <p:sp>
        <p:nvSpPr>
          <p:cNvPr id="3" name="PlaceHolder 2"/>
          <p:cNvSpPr>
            <a:spLocks noGrp="1"/>
          </p:cNvSpPr>
          <p:nvPr>
            <p:ph type="ftr" idx="5"/>
          </p:nvPr>
        </p:nvSpPr>
        <p:spPr/>
        <p:txBody>
          <a:bodyPr/>
          <a:p>
            <a:r>
              <a:t>Footer</a:t>
            </a:r>
          </a:p>
        </p:txBody>
      </p:sp>
      <p:sp>
        <p:nvSpPr>
          <p:cNvPr id="4" name="PlaceHolder 3"/>
          <p:cNvSpPr>
            <a:spLocks noGrp="1"/>
          </p:cNvSpPr>
          <p:nvPr>
            <p:ph type="sldNum" idx="6"/>
          </p:nvPr>
        </p:nvSpPr>
        <p:spPr/>
        <p:txBody>
          <a:bodyPr/>
          <a:p>
            <a:fld id="{466C4B69-6A96-42E4-A9E9-211C4EA5AE96}" type="slidenum">
              <a:t>&lt;#&gt;</a:t>
            </a:fld>
          </a:p>
        </p:txBody>
      </p:sp>
      <p:sp>
        <p:nvSpPr>
          <p:cNvPr id="5" name="PlaceHolder 4"/>
          <p:cNvSpPr>
            <a:spLocks noGrp="1"/>
          </p:cNvSpPr>
          <p:nvPr>
            <p:ph type="dt" idx="4"/>
          </p:nvPr>
        </p:nvSpPr>
        <p:spPr/>
        <p:txBody>
          <a:bodyPr/>
          <a:p>
            <a:r>
              <a:rPr lang="ru-RU"/>
              <a:t/>
            </a: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2593080" y="624240"/>
            <a:ext cx="8911440" cy="128052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entury Gothic"/>
            </a:endParaRPr>
          </a:p>
        </p:txBody>
      </p:sp>
      <p:sp>
        <p:nvSpPr>
          <p:cNvPr id="112" name="PlaceHolder 2"/>
          <p:cNvSpPr>
            <a:spLocks noGrp="1"/>
          </p:cNvSpPr>
          <p:nvPr>
            <p:ph/>
          </p:nvPr>
        </p:nvSpPr>
        <p:spPr>
          <a:xfrm>
            <a:off x="2589120" y="2133720"/>
            <a:ext cx="435024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113" name="PlaceHolder 3"/>
          <p:cNvSpPr>
            <a:spLocks noGrp="1"/>
          </p:cNvSpPr>
          <p:nvPr>
            <p:ph/>
          </p:nvPr>
        </p:nvSpPr>
        <p:spPr>
          <a:xfrm>
            <a:off x="7157160" y="2133720"/>
            <a:ext cx="4350240" cy="377712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114" name="PlaceHolder 4"/>
          <p:cNvSpPr>
            <a:spLocks noGrp="1"/>
          </p:cNvSpPr>
          <p:nvPr>
            <p:ph/>
          </p:nvPr>
        </p:nvSpPr>
        <p:spPr>
          <a:xfrm>
            <a:off x="2589120" y="4106520"/>
            <a:ext cx="435024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6" name="PlaceHolder 5"/>
          <p:cNvSpPr>
            <a:spLocks noGrp="1"/>
          </p:cNvSpPr>
          <p:nvPr>
            <p:ph type="ftr" idx="5"/>
          </p:nvPr>
        </p:nvSpPr>
        <p:spPr/>
        <p:txBody>
          <a:bodyPr/>
          <a:p>
            <a:r>
              <a:t>Footer</a:t>
            </a:r>
          </a:p>
        </p:txBody>
      </p:sp>
      <p:sp>
        <p:nvSpPr>
          <p:cNvPr id="7" name="PlaceHolder 6"/>
          <p:cNvSpPr>
            <a:spLocks noGrp="1"/>
          </p:cNvSpPr>
          <p:nvPr>
            <p:ph type="sldNum" idx="6"/>
          </p:nvPr>
        </p:nvSpPr>
        <p:spPr/>
        <p:txBody>
          <a:bodyPr/>
          <a:p>
            <a:fld id="{6FD36B81-68F7-43DC-8442-7C6A2CCE0AFE}" type="slidenum">
              <a:t>&lt;#&gt;</a:t>
            </a:fld>
          </a:p>
        </p:txBody>
      </p:sp>
      <p:sp>
        <p:nvSpPr>
          <p:cNvPr id="8" name="PlaceHolder 7"/>
          <p:cNvSpPr>
            <a:spLocks noGrp="1"/>
          </p:cNvSpPr>
          <p:nvPr>
            <p:ph type="dt" idx="4"/>
          </p:nvPr>
        </p:nvSpPr>
        <p:spPr/>
        <p:txBody>
          <a:bodyPr/>
          <a:p>
            <a:r>
              <a:rPr lang="ru-RU"/>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3" name="PlaceHolder 1"/>
          <p:cNvSpPr>
            <a:spLocks noGrp="1"/>
          </p:cNvSpPr>
          <p:nvPr>
            <p:ph type="title"/>
          </p:nvPr>
        </p:nvSpPr>
        <p:spPr>
          <a:xfrm>
            <a:off x="2593080" y="624240"/>
            <a:ext cx="8911440" cy="128052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entury Gothic"/>
            </a:endParaRPr>
          </a:p>
        </p:txBody>
      </p:sp>
      <p:sp>
        <p:nvSpPr>
          <p:cNvPr id="34" name="PlaceHolder 2"/>
          <p:cNvSpPr>
            <a:spLocks noGrp="1"/>
          </p:cNvSpPr>
          <p:nvPr>
            <p:ph type="subTitle"/>
          </p:nvPr>
        </p:nvSpPr>
        <p:spPr>
          <a:xfrm>
            <a:off x="2589120" y="2133720"/>
            <a:ext cx="8915040" cy="3777120"/>
          </a:xfrm>
          <a:prstGeom prst="rect">
            <a:avLst/>
          </a:prstGeom>
          <a:noFill/>
          <a:ln w="0">
            <a:noFill/>
          </a:ln>
        </p:spPr>
        <p:txBody>
          <a:bodyPr lIns="0" rIns="0" tIns="0" bIns="0" anchor="ctr">
            <a:noAutofit/>
          </a:bodyPr>
          <a:p>
            <a:pPr indent="0" algn="ctr">
              <a:buNone/>
            </a:pPr>
            <a:endParaRPr b="0" lang="ru-RU" sz="3200" spc="-1" strike="noStrike">
              <a:solidFill>
                <a:srgbClr val="000000"/>
              </a:solidFill>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1EFF8BD9-FA68-4C36-B3D2-9AC6732678A6}" type="slidenum">
              <a:t>&lt;#&gt;</a:t>
            </a:fld>
          </a:p>
        </p:txBody>
      </p:sp>
      <p:sp>
        <p:nvSpPr>
          <p:cNvPr id="6" name="PlaceHolder 5"/>
          <p:cNvSpPr>
            <a:spLocks noGrp="1"/>
          </p:cNvSpPr>
          <p:nvPr>
            <p:ph type="dt" idx="1"/>
          </p:nvPr>
        </p:nvSpPr>
        <p:spPr/>
        <p:txBody>
          <a:bodyPr/>
          <a:p>
            <a:r>
              <a:rPr lang="ru-RU"/>
              <a:t/>
            </a: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15" name="PlaceHolder 1"/>
          <p:cNvSpPr>
            <a:spLocks noGrp="1"/>
          </p:cNvSpPr>
          <p:nvPr>
            <p:ph type="title"/>
          </p:nvPr>
        </p:nvSpPr>
        <p:spPr>
          <a:xfrm>
            <a:off x="2593080" y="624240"/>
            <a:ext cx="8911440" cy="128052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entury Gothic"/>
            </a:endParaRPr>
          </a:p>
        </p:txBody>
      </p:sp>
      <p:sp>
        <p:nvSpPr>
          <p:cNvPr id="116" name="PlaceHolder 2"/>
          <p:cNvSpPr>
            <a:spLocks noGrp="1"/>
          </p:cNvSpPr>
          <p:nvPr>
            <p:ph/>
          </p:nvPr>
        </p:nvSpPr>
        <p:spPr>
          <a:xfrm>
            <a:off x="2589120" y="2133720"/>
            <a:ext cx="4350240" cy="377712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117" name="PlaceHolder 3"/>
          <p:cNvSpPr>
            <a:spLocks noGrp="1"/>
          </p:cNvSpPr>
          <p:nvPr>
            <p:ph/>
          </p:nvPr>
        </p:nvSpPr>
        <p:spPr>
          <a:xfrm>
            <a:off x="7157160" y="2133720"/>
            <a:ext cx="435024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118" name="PlaceHolder 4"/>
          <p:cNvSpPr>
            <a:spLocks noGrp="1"/>
          </p:cNvSpPr>
          <p:nvPr>
            <p:ph/>
          </p:nvPr>
        </p:nvSpPr>
        <p:spPr>
          <a:xfrm>
            <a:off x="7157160" y="4106520"/>
            <a:ext cx="435024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6" name="PlaceHolder 5"/>
          <p:cNvSpPr>
            <a:spLocks noGrp="1"/>
          </p:cNvSpPr>
          <p:nvPr>
            <p:ph type="ftr" idx="5"/>
          </p:nvPr>
        </p:nvSpPr>
        <p:spPr/>
        <p:txBody>
          <a:bodyPr/>
          <a:p>
            <a:r>
              <a:t>Footer</a:t>
            </a:r>
          </a:p>
        </p:txBody>
      </p:sp>
      <p:sp>
        <p:nvSpPr>
          <p:cNvPr id="7" name="PlaceHolder 6"/>
          <p:cNvSpPr>
            <a:spLocks noGrp="1"/>
          </p:cNvSpPr>
          <p:nvPr>
            <p:ph type="sldNum" idx="6"/>
          </p:nvPr>
        </p:nvSpPr>
        <p:spPr/>
        <p:txBody>
          <a:bodyPr/>
          <a:p>
            <a:fld id="{C39C6BE8-BBD9-44A4-8108-947D14817489}" type="slidenum">
              <a:t>&lt;#&gt;</a:t>
            </a:fld>
          </a:p>
        </p:txBody>
      </p:sp>
      <p:sp>
        <p:nvSpPr>
          <p:cNvPr id="8" name="PlaceHolder 7"/>
          <p:cNvSpPr>
            <a:spLocks noGrp="1"/>
          </p:cNvSpPr>
          <p:nvPr>
            <p:ph type="dt" idx="4"/>
          </p:nvPr>
        </p:nvSpPr>
        <p:spPr/>
        <p:txBody>
          <a:bodyPr/>
          <a:p>
            <a:r>
              <a:rPr lang="ru-RU"/>
              <a:t/>
            </a: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19" name="PlaceHolder 1"/>
          <p:cNvSpPr>
            <a:spLocks noGrp="1"/>
          </p:cNvSpPr>
          <p:nvPr>
            <p:ph type="title"/>
          </p:nvPr>
        </p:nvSpPr>
        <p:spPr>
          <a:xfrm>
            <a:off x="2593080" y="624240"/>
            <a:ext cx="8911440" cy="128052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entury Gothic"/>
            </a:endParaRPr>
          </a:p>
        </p:txBody>
      </p:sp>
      <p:sp>
        <p:nvSpPr>
          <p:cNvPr id="120" name="PlaceHolder 2"/>
          <p:cNvSpPr>
            <a:spLocks noGrp="1"/>
          </p:cNvSpPr>
          <p:nvPr>
            <p:ph/>
          </p:nvPr>
        </p:nvSpPr>
        <p:spPr>
          <a:xfrm>
            <a:off x="2589120" y="2133720"/>
            <a:ext cx="435024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121" name="PlaceHolder 3"/>
          <p:cNvSpPr>
            <a:spLocks noGrp="1"/>
          </p:cNvSpPr>
          <p:nvPr>
            <p:ph/>
          </p:nvPr>
        </p:nvSpPr>
        <p:spPr>
          <a:xfrm>
            <a:off x="7157160" y="2133720"/>
            <a:ext cx="435024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122" name="PlaceHolder 4"/>
          <p:cNvSpPr>
            <a:spLocks noGrp="1"/>
          </p:cNvSpPr>
          <p:nvPr>
            <p:ph/>
          </p:nvPr>
        </p:nvSpPr>
        <p:spPr>
          <a:xfrm>
            <a:off x="2589120" y="4106520"/>
            <a:ext cx="891504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6" name="PlaceHolder 5"/>
          <p:cNvSpPr>
            <a:spLocks noGrp="1"/>
          </p:cNvSpPr>
          <p:nvPr>
            <p:ph type="ftr" idx="5"/>
          </p:nvPr>
        </p:nvSpPr>
        <p:spPr/>
        <p:txBody>
          <a:bodyPr/>
          <a:p>
            <a:r>
              <a:t>Footer</a:t>
            </a:r>
          </a:p>
        </p:txBody>
      </p:sp>
      <p:sp>
        <p:nvSpPr>
          <p:cNvPr id="7" name="PlaceHolder 6"/>
          <p:cNvSpPr>
            <a:spLocks noGrp="1"/>
          </p:cNvSpPr>
          <p:nvPr>
            <p:ph type="sldNum" idx="6"/>
          </p:nvPr>
        </p:nvSpPr>
        <p:spPr/>
        <p:txBody>
          <a:bodyPr/>
          <a:p>
            <a:fld id="{97490AD9-3228-489B-B0FB-202B96686901}" type="slidenum">
              <a:t>&lt;#&gt;</a:t>
            </a:fld>
          </a:p>
        </p:txBody>
      </p:sp>
      <p:sp>
        <p:nvSpPr>
          <p:cNvPr id="8" name="PlaceHolder 7"/>
          <p:cNvSpPr>
            <a:spLocks noGrp="1"/>
          </p:cNvSpPr>
          <p:nvPr>
            <p:ph type="dt" idx="4"/>
          </p:nvPr>
        </p:nvSpPr>
        <p:spPr/>
        <p:txBody>
          <a:bodyPr/>
          <a:p>
            <a:r>
              <a:rPr lang="ru-RU"/>
              <a:t/>
            </a: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23" name="PlaceHolder 1"/>
          <p:cNvSpPr>
            <a:spLocks noGrp="1"/>
          </p:cNvSpPr>
          <p:nvPr>
            <p:ph type="title"/>
          </p:nvPr>
        </p:nvSpPr>
        <p:spPr>
          <a:xfrm>
            <a:off x="2593080" y="624240"/>
            <a:ext cx="8911440" cy="128052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entury Gothic"/>
            </a:endParaRPr>
          </a:p>
        </p:txBody>
      </p:sp>
      <p:sp>
        <p:nvSpPr>
          <p:cNvPr id="124" name="PlaceHolder 2"/>
          <p:cNvSpPr>
            <a:spLocks noGrp="1"/>
          </p:cNvSpPr>
          <p:nvPr>
            <p:ph/>
          </p:nvPr>
        </p:nvSpPr>
        <p:spPr>
          <a:xfrm>
            <a:off x="2589120" y="2133720"/>
            <a:ext cx="891504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125" name="PlaceHolder 3"/>
          <p:cNvSpPr>
            <a:spLocks noGrp="1"/>
          </p:cNvSpPr>
          <p:nvPr>
            <p:ph/>
          </p:nvPr>
        </p:nvSpPr>
        <p:spPr>
          <a:xfrm>
            <a:off x="2589120" y="4106520"/>
            <a:ext cx="891504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5" name="PlaceHolder 4"/>
          <p:cNvSpPr>
            <a:spLocks noGrp="1"/>
          </p:cNvSpPr>
          <p:nvPr>
            <p:ph type="ftr" idx="5"/>
          </p:nvPr>
        </p:nvSpPr>
        <p:spPr/>
        <p:txBody>
          <a:bodyPr/>
          <a:p>
            <a:r>
              <a:t>Footer</a:t>
            </a:r>
          </a:p>
        </p:txBody>
      </p:sp>
      <p:sp>
        <p:nvSpPr>
          <p:cNvPr id="6" name="PlaceHolder 5"/>
          <p:cNvSpPr>
            <a:spLocks noGrp="1"/>
          </p:cNvSpPr>
          <p:nvPr>
            <p:ph type="sldNum" idx="6"/>
          </p:nvPr>
        </p:nvSpPr>
        <p:spPr/>
        <p:txBody>
          <a:bodyPr/>
          <a:p>
            <a:fld id="{FDF3977E-D50C-43EC-82E7-31B657721F73}" type="slidenum">
              <a:t>&lt;#&gt;</a:t>
            </a:fld>
          </a:p>
        </p:txBody>
      </p:sp>
      <p:sp>
        <p:nvSpPr>
          <p:cNvPr id="7" name="PlaceHolder 6"/>
          <p:cNvSpPr>
            <a:spLocks noGrp="1"/>
          </p:cNvSpPr>
          <p:nvPr>
            <p:ph type="dt" idx="4"/>
          </p:nvPr>
        </p:nvSpPr>
        <p:spPr/>
        <p:txBody>
          <a:bodyPr/>
          <a:p>
            <a:r>
              <a:rPr lang="ru-RU"/>
              <a:t/>
            </a: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26" name="PlaceHolder 1"/>
          <p:cNvSpPr>
            <a:spLocks noGrp="1"/>
          </p:cNvSpPr>
          <p:nvPr>
            <p:ph type="title"/>
          </p:nvPr>
        </p:nvSpPr>
        <p:spPr>
          <a:xfrm>
            <a:off x="2593080" y="624240"/>
            <a:ext cx="8911440" cy="128052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entury Gothic"/>
            </a:endParaRPr>
          </a:p>
        </p:txBody>
      </p:sp>
      <p:sp>
        <p:nvSpPr>
          <p:cNvPr id="127" name="PlaceHolder 2"/>
          <p:cNvSpPr>
            <a:spLocks noGrp="1"/>
          </p:cNvSpPr>
          <p:nvPr>
            <p:ph/>
          </p:nvPr>
        </p:nvSpPr>
        <p:spPr>
          <a:xfrm>
            <a:off x="2589120" y="2133720"/>
            <a:ext cx="435024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128" name="PlaceHolder 3"/>
          <p:cNvSpPr>
            <a:spLocks noGrp="1"/>
          </p:cNvSpPr>
          <p:nvPr>
            <p:ph/>
          </p:nvPr>
        </p:nvSpPr>
        <p:spPr>
          <a:xfrm>
            <a:off x="7157160" y="2133720"/>
            <a:ext cx="435024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129" name="PlaceHolder 4"/>
          <p:cNvSpPr>
            <a:spLocks noGrp="1"/>
          </p:cNvSpPr>
          <p:nvPr>
            <p:ph/>
          </p:nvPr>
        </p:nvSpPr>
        <p:spPr>
          <a:xfrm>
            <a:off x="2589120" y="4106520"/>
            <a:ext cx="435024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130" name="PlaceHolder 5"/>
          <p:cNvSpPr>
            <a:spLocks noGrp="1"/>
          </p:cNvSpPr>
          <p:nvPr>
            <p:ph/>
          </p:nvPr>
        </p:nvSpPr>
        <p:spPr>
          <a:xfrm>
            <a:off x="7157160" y="4106520"/>
            <a:ext cx="435024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7" name="PlaceHolder 6"/>
          <p:cNvSpPr>
            <a:spLocks noGrp="1"/>
          </p:cNvSpPr>
          <p:nvPr>
            <p:ph type="ftr" idx="5"/>
          </p:nvPr>
        </p:nvSpPr>
        <p:spPr/>
        <p:txBody>
          <a:bodyPr/>
          <a:p>
            <a:r>
              <a:t>Footer</a:t>
            </a:r>
          </a:p>
        </p:txBody>
      </p:sp>
      <p:sp>
        <p:nvSpPr>
          <p:cNvPr id="8" name="PlaceHolder 7"/>
          <p:cNvSpPr>
            <a:spLocks noGrp="1"/>
          </p:cNvSpPr>
          <p:nvPr>
            <p:ph type="sldNum" idx="6"/>
          </p:nvPr>
        </p:nvSpPr>
        <p:spPr/>
        <p:txBody>
          <a:bodyPr/>
          <a:p>
            <a:fld id="{932B2383-BCE1-454C-AEAB-D7CC7C1E560B}" type="slidenum">
              <a:t>&lt;#&gt;</a:t>
            </a:fld>
          </a:p>
        </p:txBody>
      </p:sp>
      <p:sp>
        <p:nvSpPr>
          <p:cNvPr id="9" name="PlaceHolder 8"/>
          <p:cNvSpPr>
            <a:spLocks noGrp="1"/>
          </p:cNvSpPr>
          <p:nvPr>
            <p:ph type="dt" idx="4"/>
          </p:nvPr>
        </p:nvSpPr>
        <p:spPr/>
        <p:txBody>
          <a:bodyPr/>
          <a:p>
            <a:r>
              <a:rPr lang="ru-RU"/>
              <a:t/>
            </a: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31" name="PlaceHolder 1"/>
          <p:cNvSpPr>
            <a:spLocks noGrp="1"/>
          </p:cNvSpPr>
          <p:nvPr>
            <p:ph type="title"/>
          </p:nvPr>
        </p:nvSpPr>
        <p:spPr>
          <a:xfrm>
            <a:off x="2593080" y="624240"/>
            <a:ext cx="8911440" cy="128052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entury Gothic"/>
            </a:endParaRPr>
          </a:p>
        </p:txBody>
      </p:sp>
      <p:sp>
        <p:nvSpPr>
          <p:cNvPr id="132" name="PlaceHolder 2"/>
          <p:cNvSpPr>
            <a:spLocks noGrp="1"/>
          </p:cNvSpPr>
          <p:nvPr>
            <p:ph/>
          </p:nvPr>
        </p:nvSpPr>
        <p:spPr>
          <a:xfrm>
            <a:off x="2589120" y="2133720"/>
            <a:ext cx="287028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133" name="PlaceHolder 3"/>
          <p:cNvSpPr>
            <a:spLocks noGrp="1"/>
          </p:cNvSpPr>
          <p:nvPr>
            <p:ph/>
          </p:nvPr>
        </p:nvSpPr>
        <p:spPr>
          <a:xfrm>
            <a:off x="5603400" y="2133720"/>
            <a:ext cx="287028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134" name="PlaceHolder 4"/>
          <p:cNvSpPr>
            <a:spLocks noGrp="1"/>
          </p:cNvSpPr>
          <p:nvPr>
            <p:ph/>
          </p:nvPr>
        </p:nvSpPr>
        <p:spPr>
          <a:xfrm>
            <a:off x="8617320" y="2133720"/>
            <a:ext cx="287028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135" name="PlaceHolder 5"/>
          <p:cNvSpPr>
            <a:spLocks noGrp="1"/>
          </p:cNvSpPr>
          <p:nvPr>
            <p:ph/>
          </p:nvPr>
        </p:nvSpPr>
        <p:spPr>
          <a:xfrm>
            <a:off x="2589120" y="4106520"/>
            <a:ext cx="287028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136" name="PlaceHolder 6"/>
          <p:cNvSpPr>
            <a:spLocks noGrp="1"/>
          </p:cNvSpPr>
          <p:nvPr>
            <p:ph/>
          </p:nvPr>
        </p:nvSpPr>
        <p:spPr>
          <a:xfrm>
            <a:off x="5603400" y="4106520"/>
            <a:ext cx="287028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137" name="PlaceHolder 7"/>
          <p:cNvSpPr>
            <a:spLocks noGrp="1"/>
          </p:cNvSpPr>
          <p:nvPr>
            <p:ph/>
          </p:nvPr>
        </p:nvSpPr>
        <p:spPr>
          <a:xfrm>
            <a:off x="8617320" y="4106520"/>
            <a:ext cx="287028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9" name="PlaceHolder 8"/>
          <p:cNvSpPr>
            <a:spLocks noGrp="1"/>
          </p:cNvSpPr>
          <p:nvPr>
            <p:ph type="ftr" idx="5"/>
          </p:nvPr>
        </p:nvSpPr>
        <p:spPr/>
        <p:txBody>
          <a:bodyPr/>
          <a:p>
            <a:r>
              <a:t>Footer</a:t>
            </a:r>
          </a:p>
        </p:txBody>
      </p:sp>
      <p:sp>
        <p:nvSpPr>
          <p:cNvPr id="10" name="PlaceHolder 9"/>
          <p:cNvSpPr>
            <a:spLocks noGrp="1"/>
          </p:cNvSpPr>
          <p:nvPr>
            <p:ph type="sldNum" idx="6"/>
          </p:nvPr>
        </p:nvSpPr>
        <p:spPr/>
        <p:txBody>
          <a:bodyPr/>
          <a:p>
            <a:fld id="{300E3A60-9E5A-468B-893B-8D67CA5D2A06}" type="slidenum">
              <a:t>&lt;#&gt;</a:t>
            </a:fld>
          </a:p>
        </p:txBody>
      </p:sp>
      <p:sp>
        <p:nvSpPr>
          <p:cNvPr id="11" name="PlaceHolder 10"/>
          <p:cNvSpPr>
            <a:spLocks noGrp="1"/>
          </p:cNvSpPr>
          <p:nvPr>
            <p:ph type="dt" idx="4"/>
          </p:nvPr>
        </p:nvSpPr>
        <p:spPr/>
        <p:txBody>
          <a:bodyPr/>
          <a:p>
            <a:r>
              <a:rPr lang="ru-RU"/>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2593080" y="624240"/>
            <a:ext cx="8911440" cy="128052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entury Gothic"/>
            </a:endParaRPr>
          </a:p>
        </p:txBody>
      </p:sp>
      <p:sp>
        <p:nvSpPr>
          <p:cNvPr id="36" name="PlaceHolder 2"/>
          <p:cNvSpPr>
            <a:spLocks noGrp="1"/>
          </p:cNvSpPr>
          <p:nvPr>
            <p:ph/>
          </p:nvPr>
        </p:nvSpPr>
        <p:spPr>
          <a:xfrm>
            <a:off x="2589120" y="2133720"/>
            <a:ext cx="8915040" cy="377712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4BF1AB9C-08FB-4EFF-B794-8F897EA0A527}" type="slidenum">
              <a:t>&lt;#&gt;</a:t>
            </a:fld>
          </a:p>
        </p:txBody>
      </p:sp>
      <p:sp>
        <p:nvSpPr>
          <p:cNvPr id="6" name="PlaceHolder 5"/>
          <p:cNvSpPr>
            <a:spLocks noGrp="1"/>
          </p:cNvSpPr>
          <p:nvPr>
            <p:ph type="dt" idx="1"/>
          </p:nvPr>
        </p:nvSpPr>
        <p:spPr/>
        <p:txBody>
          <a:bodyPr/>
          <a:p>
            <a:r>
              <a:rPr lang="ru-RU"/>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37" name="PlaceHolder 1"/>
          <p:cNvSpPr>
            <a:spLocks noGrp="1"/>
          </p:cNvSpPr>
          <p:nvPr>
            <p:ph type="title"/>
          </p:nvPr>
        </p:nvSpPr>
        <p:spPr>
          <a:xfrm>
            <a:off x="2593080" y="624240"/>
            <a:ext cx="8911440" cy="128052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entury Gothic"/>
            </a:endParaRPr>
          </a:p>
        </p:txBody>
      </p:sp>
      <p:sp>
        <p:nvSpPr>
          <p:cNvPr id="38" name="PlaceHolder 2"/>
          <p:cNvSpPr>
            <a:spLocks noGrp="1"/>
          </p:cNvSpPr>
          <p:nvPr>
            <p:ph/>
          </p:nvPr>
        </p:nvSpPr>
        <p:spPr>
          <a:xfrm>
            <a:off x="2589120" y="2133720"/>
            <a:ext cx="4350240" cy="377712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39" name="PlaceHolder 3"/>
          <p:cNvSpPr>
            <a:spLocks noGrp="1"/>
          </p:cNvSpPr>
          <p:nvPr>
            <p:ph/>
          </p:nvPr>
        </p:nvSpPr>
        <p:spPr>
          <a:xfrm>
            <a:off x="7157160" y="2133720"/>
            <a:ext cx="4350240" cy="377712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6821C332-2691-48AD-8A6D-4B5BFA313144}" type="slidenum">
              <a:t>&lt;#&gt;</a:t>
            </a:fld>
          </a:p>
        </p:txBody>
      </p:sp>
      <p:sp>
        <p:nvSpPr>
          <p:cNvPr id="7" name="PlaceHolder 6"/>
          <p:cNvSpPr>
            <a:spLocks noGrp="1"/>
          </p:cNvSpPr>
          <p:nvPr>
            <p:ph type="dt" idx="1"/>
          </p:nvPr>
        </p:nvSpPr>
        <p:spPr/>
        <p:txBody>
          <a:bodyPr/>
          <a:p>
            <a:r>
              <a:rPr lang="ru-RU"/>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40" name="PlaceHolder 1"/>
          <p:cNvSpPr>
            <a:spLocks noGrp="1"/>
          </p:cNvSpPr>
          <p:nvPr>
            <p:ph type="title"/>
          </p:nvPr>
        </p:nvSpPr>
        <p:spPr>
          <a:xfrm>
            <a:off x="2593080" y="624240"/>
            <a:ext cx="8911440" cy="128052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entury Gothic"/>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EA51C569-9170-45C8-A98A-170BA7D956C1}" type="slidenum">
              <a:t>&lt;#&gt;</a:t>
            </a:fld>
          </a:p>
        </p:txBody>
      </p:sp>
      <p:sp>
        <p:nvSpPr>
          <p:cNvPr id="5" name="PlaceHolder 4"/>
          <p:cNvSpPr>
            <a:spLocks noGrp="1"/>
          </p:cNvSpPr>
          <p:nvPr>
            <p:ph type="dt" idx="1"/>
          </p:nvPr>
        </p:nvSpPr>
        <p:spPr/>
        <p:txBody>
          <a:bodyPr/>
          <a:p>
            <a:r>
              <a:rPr lang="ru-RU"/>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41" name="PlaceHolder 1"/>
          <p:cNvSpPr>
            <a:spLocks noGrp="1"/>
          </p:cNvSpPr>
          <p:nvPr>
            <p:ph type="subTitle"/>
          </p:nvPr>
        </p:nvSpPr>
        <p:spPr>
          <a:xfrm>
            <a:off x="2593080" y="624240"/>
            <a:ext cx="8911440" cy="5937120"/>
          </a:xfrm>
          <a:prstGeom prst="rect">
            <a:avLst/>
          </a:prstGeom>
          <a:noFill/>
          <a:ln w="0">
            <a:noFill/>
          </a:ln>
        </p:spPr>
        <p:txBody>
          <a:bodyPr lIns="0" rIns="0" tIns="0" bIns="0" anchor="ctr">
            <a:noAutofit/>
          </a:bodyPr>
          <a:p>
            <a:pPr algn="ctr"/>
            <a:endParaRPr b="0" lang="ru-RU" sz="3200" spc="-1" strike="noStrike">
              <a:solidFill>
                <a:srgbClr val="000000"/>
              </a:solidFill>
              <a:latin typeface="Arial"/>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B0F5DC6C-2B5C-4594-8963-7B438FBF68B5}" type="slidenum">
              <a:t>&lt;#&gt;</a:t>
            </a:fld>
          </a:p>
        </p:txBody>
      </p:sp>
      <p:sp>
        <p:nvSpPr>
          <p:cNvPr id="5" name="PlaceHolder 4"/>
          <p:cNvSpPr>
            <a:spLocks noGrp="1"/>
          </p:cNvSpPr>
          <p:nvPr>
            <p:ph type="dt" idx="1"/>
          </p:nvPr>
        </p:nvSpPr>
        <p:spPr/>
        <p:txBody>
          <a:bodyPr/>
          <a:p>
            <a:r>
              <a:rPr lang="ru-RU"/>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2593080" y="624240"/>
            <a:ext cx="8911440" cy="128052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entury Gothic"/>
            </a:endParaRPr>
          </a:p>
        </p:txBody>
      </p:sp>
      <p:sp>
        <p:nvSpPr>
          <p:cNvPr id="43" name="PlaceHolder 2"/>
          <p:cNvSpPr>
            <a:spLocks noGrp="1"/>
          </p:cNvSpPr>
          <p:nvPr>
            <p:ph/>
          </p:nvPr>
        </p:nvSpPr>
        <p:spPr>
          <a:xfrm>
            <a:off x="2589120" y="2133720"/>
            <a:ext cx="435024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44" name="PlaceHolder 3"/>
          <p:cNvSpPr>
            <a:spLocks noGrp="1"/>
          </p:cNvSpPr>
          <p:nvPr>
            <p:ph/>
          </p:nvPr>
        </p:nvSpPr>
        <p:spPr>
          <a:xfrm>
            <a:off x="7157160" y="2133720"/>
            <a:ext cx="4350240" cy="377712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45" name="PlaceHolder 4"/>
          <p:cNvSpPr>
            <a:spLocks noGrp="1"/>
          </p:cNvSpPr>
          <p:nvPr>
            <p:ph/>
          </p:nvPr>
        </p:nvSpPr>
        <p:spPr>
          <a:xfrm>
            <a:off x="2589120" y="4106520"/>
            <a:ext cx="435024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B0DE1BEB-6550-4D8F-B9A0-0064EFF5CAA9}" type="slidenum">
              <a:t>&lt;#&gt;</a:t>
            </a:fld>
          </a:p>
        </p:txBody>
      </p:sp>
      <p:sp>
        <p:nvSpPr>
          <p:cNvPr id="8" name="PlaceHolder 7"/>
          <p:cNvSpPr>
            <a:spLocks noGrp="1"/>
          </p:cNvSpPr>
          <p:nvPr>
            <p:ph type="dt" idx="1"/>
          </p:nvPr>
        </p:nvSpPr>
        <p:spPr/>
        <p:txBody>
          <a:bodyPr/>
          <a:p>
            <a:r>
              <a:rPr lang="ru-RU"/>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2593080" y="624240"/>
            <a:ext cx="8911440" cy="128052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entury Gothic"/>
            </a:endParaRPr>
          </a:p>
        </p:txBody>
      </p:sp>
      <p:sp>
        <p:nvSpPr>
          <p:cNvPr id="47" name="PlaceHolder 2"/>
          <p:cNvSpPr>
            <a:spLocks noGrp="1"/>
          </p:cNvSpPr>
          <p:nvPr>
            <p:ph/>
          </p:nvPr>
        </p:nvSpPr>
        <p:spPr>
          <a:xfrm>
            <a:off x="2589120" y="2133720"/>
            <a:ext cx="4350240" cy="377712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48" name="PlaceHolder 3"/>
          <p:cNvSpPr>
            <a:spLocks noGrp="1"/>
          </p:cNvSpPr>
          <p:nvPr>
            <p:ph/>
          </p:nvPr>
        </p:nvSpPr>
        <p:spPr>
          <a:xfrm>
            <a:off x="7157160" y="2133720"/>
            <a:ext cx="435024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49" name="PlaceHolder 4"/>
          <p:cNvSpPr>
            <a:spLocks noGrp="1"/>
          </p:cNvSpPr>
          <p:nvPr>
            <p:ph/>
          </p:nvPr>
        </p:nvSpPr>
        <p:spPr>
          <a:xfrm>
            <a:off x="7157160" y="4106520"/>
            <a:ext cx="435024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1A4FEEF4-811C-4675-A2CD-91C49F895687}" type="slidenum">
              <a:t>&lt;#&gt;</a:t>
            </a:fld>
          </a:p>
        </p:txBody>
      </p:sp>
      <p:sp>
        <p:nvSpPr>
          <p:cNvPr id="8" name="PlaceHolder 7"/>
          <p:cNvSpPr>
            <a:spLocks noGrp="1"/>
          </p:cNvSpPr>
          <p:nvPr>
            <p:ph type="dt" idx="1"/>
          </p:nvPr>
        </p:nvSpPr>
        <p:spPr/>
        <p:txBody>
          <a:bodyPr/>
          <a:p>
            <a:r>
              <a:rPr lang="ru-RU"/>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2593080" y="624240"/>
            <a:ext cx="8911440" cy="1280520"/>
          </a:xfrm>
          <a:prstGeom prst="rect">
            <a:avLst/>
          </a:prstGeom>
          <a:noFill/>
          <a:ln w="0">
            <a:noFill/>
          </a:ln>
        </p:spPr>
        <p:txBody>
          <a:bodyPr lIns="0" rIns="0" tIns="0" bIns="0" anchor="ctr">
            <a:noAutofit/>
          </a:bodyPr>
          <a:p>
            <a:pPr indent="0">
              <a:buNone/>
            </a:pPr>
            <a:endParaRPr b="0" lang="en-US" sz="1800" spc="-1" strike="noStrike">
              <a:solidFill>
                <a:srgbClr val="000000"/>
              </a:solidFill>
              <a:latin typeface="Century Gothic"/>
            </a:endParaRPr>
          </a:p>
        </p:txBody>
      </p:sp>
      <p:sp>
        <p:nvSpPr>
          <p:cNvPr id="51" name="PlaceHolder 2"/>
          <p:cNvSpPr>
            <a:spLocks noGrp="1"/>
          </p:cNvSpPr>
          <p:nvPr>
            <p:ph/>
          </p:nvPr>
        </p:nvSpPr>
        <p:spPr>
          <a:xfrm>
            <a:off x="2589120" y="2133720"/>
            <a:ext cx="435024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52" name="PlaceHolder 3"/>
          <p:cNvSpPr>
            <a:spLocks noGrp="1"/>
          </p:cNvSpPr>
          <p:nvPr>
            <p:ph/>
          </p:nvPr>
        </p:nvSpPr>
        <p:spPr>
          <a:xfrm>
            <a:off x="7157160" y="2133720"/>
            <a:ext cx="435024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53" name="PlaceHolder 4"/>
          <p:cNvSpPr>
            <a:spLocks noGrp="1"/>
          </p:cNvSpPr>
          <p:nvPr>
            <p:ph/>
          </p:nvPr>
        </p:nvSpPr>
        <p:spPr>
          <a:xfrm>
            <a:off x="2589120" y="4106520"/>
            <a:ext cx="8915040" cy="1801440"/>
          </a:xfrm>
          <a:prstGeom prst="rect">
            <a:avLst/>
          </a:prstGeom>
          <a:noFill/>
          <a:ln w="0">
            <a:noFill/>
          </a:ln>
        </p:spPr>
        <p:txBody>
          <a:bodyPr lIns="0" rIns="0" tIns="0" bIns="0" anchor="t">
            <a:normAutofit/>
          </a:bodyPr>
          <a:p>
            <a:pPr indent="0">
              <a:spcBef>
                <a:spcPts val="1417"/>
              </a:spcBef>
              <a:buNone/>
            </a:pPr>
            <a:endParaRPr b="0" lang="en-US" sz="1800" spc="-1" strike="noStrike">
              <a:solidFill>
                <a:srgbClr val="404040"/>
              </a:solidFill>
              <a:latin typeface="Century Gothic"/>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DFBF8C3C-D848-4096-9305-EB812414944C}" type="slidenum">
              <a:t>&lt;#&gt;</a:t>
            </a:fld>
          </a:p>
        </p:txBody>
      </p:sp>
      <p:sp>
        <p:nvSpPr>
          <p:cNvPr id="8" name="PlaceHolder 7"/>
          <p:cNvSpPr>
            <a:spLocks noGrp="1"/>
          </p:cNvSpPr>
          <p:nvPr>
            <p:ph type="dt" idx="1"/>
          </p:nvPr>
        </p:nvSpPr>
        <p:spPr/>
        <p:txBody>
          <a:bodyPr/>
          <a:p>
            <a:r>
              <a:rPr lang="ru-RU"/>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0" name="Group 22"/>
          <p:cNvGrpSpPr/>
          <p:nvPr/>
        </p:nvGrpSpPr>
        <p:grpSpPr>
          <a:xfrm>
            <a:off x="0" y="228600"/>
            <a:ext cx="2851200" cy="6638400"/>
            <a:chOff x="0" y="228600"/>
            <a:chExt cx="2851200" cy="6638400"/>
          </a:xfrm>
        </p:grpSpPr>
        <p:sp>
          <p:nvSpPr>
            <p:cNvPr id="1" name="Freeform 11"/>
            <p:cNvSpPr/>
            <p:nvPr/>
          </p:nvSpPr>
          <p:spPr>
            <a:xfrm>
              <a:off x="0" y="2575080"/>
              <a:ext cx="100440" cy="625680"/>
            </a:xfrm>
            <a:custGeom>
              <a:avLst/>
              <a:gdLst>
                <a:gd name="textAreaLeft" fmla="*/ 0 w 100440"/>
                <a:gd name="textAreaRight" fmla="*/ 100800 w 100440"/>
                <a:gd name="textAreaTop" fmla="*/ 0 h 625680"/>
                <a:gd name="textAreaBottom" fmla="*/ 626040 h 62568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2" name="Freeform 12"/>
            <p:cNvSpPr/>
            <p:nvPr/>
          </p:nvSpPr>
          <p:spPr>
            <a:xfrm>
              <a:off x="128520" y="3156480"/>
              <a:ext cx="646200" cy="2322000"/>
            </a:xfrm>
            <a:custGeom>
              <a:avLst/>
              <a:gdLst>
                <a:gd name="textAreaLeft" fmla="*/ 0 w 646200"/>
                <a:gd name="textAreaRight" fmla="*/ 646560 w 646200"/>
                <a:gd name="textAreaTop" fmla="*/ 0 h 2322000"/>
                <a:gd name="textAreaBottom" fmla="*/ 2322360 h 232200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3" name="Freeform 13"/>
            <p:cNvSpPr/>
            <p:nvPr/>
          </p:nvSpPr>
          <p:spPr>
            <a:xfrm>
              <a:off x="807120" y="5447160"/>
              <a:ext cx="609120" cy="1419840"/>
            </a:xfrm>
            <a:custGeom>
              <a:avLst/>
              <a:gdLst>
                <a:gd name="textAreaLeft" fmla="*/ 0 w 609120"/>
                <a:gd name="textAreaRight" fmla="*/ 609480 w 609120"/>
                <a:gd name="textAreaTop" fmla="*/ 0 h 1419840"/>
                <a:gd name="textAreaBottom" fmla="*/ 1420200 h 141984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4" name="Freeform 14"/>
            <p:cNvSpPr/>
            <p:nvPr/>
          </p:nvSpPr>
          <p:spPr>
            <a:xfrm>
              <a:off x="959760" y="6503760"/>
              <a:ext cx="171000" cy="363240"/>
            </a:xfrm>
            <a:custGeom>
              <a:avLst/>
              <a:gdLst>
                <a:gd name="textAreaLeft" fmla="*/ 0 w 171000"/>
                <a:gd name="textAreaRight" fmla="*/ 171360 w 171000"/>
                <a:gd name="textAreaTop" fmla="*/ 0 h 363240"/>
                <a:gd name="textAreaBottom" fmla="*/ 363600 h 36324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5" name="Freeform 15"/>
            <p:cNvSpPr/>
            <p:nvPr/>
          </p:nvSpPr>
          <p:spPr>
            <a:xfrm>
              <a:off x="100800" y="3201120"/>
              <a:ext cx="821520" cy="3328200"/>
            </a:xfrm>
            <a:custGeom>
              <a:avLst/>
              <a:gdLst>
                <a:gd name="textAreaLeft" fmla="*/ 0 w 821520"/>
                <a:gd name="textAreaRight" fmla="*/ 821880 w 821520"/>
                <a:gd name="textAreaTop" fmla="*/ 0 h 3328200"/>
                <a:gd name="textAreaBottom" fmla="*/ 3328560 h 332820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6" name="Freeform 16"/>
            <p:cNvSpPr/>
            <p:nvPr/>
          </p:nvSpPr>
          <p:spPr>
            <a:xfrm>
              <a:off x="22320" y="228600"/>
              <a:ext cx="105840" cy="2927520"/>
            </a:xfrm>
            <a:custGeom>
              <a:avLst/>
              <a:gdLst>
                <a:gd name="textAreaLeft" fmla="*/ 0 w 105840"/>
                <a:gd name="textAreaRight" fmla="*/ 106200 w 105840"/>
                <a:gd name="textAreaTop" fmla="*/ 0 h 2927520"/>
                <a:gd name="textAreaBottom" fmla="*/ 2927880 h 292752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7" name="Freeform 17"/>
            <p:cNvSpPr/>
            <p:nvPr/>
          </p:nvSpPr>
          <p:spPr>
            <a:xfrm>
              <a:off x="78120" y="2944080"/>
              <a:ext cx="77760" cy="493560"/>
            </a:xfrm>
            <a:custGeom>
              <a:avLst/>
              <a:gdLst>
                <a:gd name="textAreaLeft" fmla="*/ 0 w 77760"/>
                <a:gd name="textAreaRight" fmla="*/ 78120 w 77760"/>
                <a:gd name="textAreaTop" fmla="*/ 0 h 493560"/>
                <a:gd name="textAreaBottom" fmla="*/ 493920 h 49356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8" name="Freeform 18"/>
            <p:cNvSpPr/>
            <p:nvPr/>
          </p:nvSpPr>
          <p:spPr>
            <a:xfrm>
              <a:off x="769680" y="5478840"/>
              <a:ext cx="189720" cy="1024560"/>
            </a:xfrm>
            <a:custGeom>
              <a:avLst/>
              <a:gdLst>
                <a:gd name="textAreaLeft" fmla="*/ 0 w 189720"/>
                <a:gd name="textAreaRight" fmla="*/ 190080 w 189720"/>
                <a:gd name="textAreaTop" fmla="*/ 0 h 1024560"/>
                <a:gd name="textAreaBottom" fmla="*/ 1024920 h 102456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9" name="Freeform 19"/>
            <p:cNvSpPr/>
            <p:nvPr/>
          </p:nvSpPr>
          <p:spPr>
            <a:xfrm>
              <a:off x="775440" y="1398960"/>
              <a:ext cx="2075760" cy="4047840"/>
            </a:xfrm>
            <a:custGeom>
              <a:avLst/>
              <a:gdLst>
                <a:gd name="textAreaLeft" fmla="*/ 0 w 2075760"/>
                <a:gd name="textAreaRight" fmla="*/ 2076120 w 2075760"/>
                <a:gd name="textAreaTop" fmla="*/ 0 h 4047840"/>
                <a:gd name="textAreaBottom" fmla="*/ 4048200 h 404784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10" name="Freeform 20"/>
            <p:cNvSpPr/>
            <p:nvPr/>
          </p:nvSpPr>
          <p:spPr>
            <a:xfrm>
              <a:off x="922680" y="6530040"/>
              <a:ext cx="161640" cy="336960"/>
            </a:xfrm>
            <a:custGeom>
              <a:avLst/>
              <a:gdLst>
                <a:gd name="textAreaLeft" fmla="*/ 0 w 161640"/>
                <a:gd name="textAreaRight" fmla="*/ 162000 w 161640"/>
                <a:gd name="textAreaTop" fmla="*/ 0 h 336960"/>
                <a:gd name="textAreaBottom" fmla="*/ 337320 h 33696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11" name="Freeform 21"/>
            <p:cNvSpPr/>
            <p:nvPr/>
          </p:nvSpPr>
          <p:spPr>
            <a:xfrm>
              <a:off x="769680" y="5359320"/>
              <a:ext cx="37080" cy="221400"/>
            </a:xfrm>
            <a:custGeom>
              <a:avLst/>
              <a:gdLst>
                <a:gd name="textAreaLeft" fmla="*/ 0 w 37080"/>
                <a:gd name="textAreaRight" fmla="*/ 37440 w 37080"/>
                <a:gd name="textAreaTop" fmla="*/ 0 h 221400"/>
                <a:gd name="textAreaBottom" fmla="*/ 221760 h 22140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12" name="Freeform 22"/>
            <p:cNvSpPr/>
            <p:nvPr/>
          </p:nvSpPr>
          <p:spPr>
            <a:xfrm>
              <a:off x="849960" y="6244560"/>
              <a:ext cx="238320" cy="622080"/>
            </a:xfrm>
            <a:custGeom>
              <a:avLst/>
              <a:gdLst>
                <a:gd name="textAreaLeft" fmla="*/ 0 w 238320"/>
                <a:gd name="textAreaRight" fmla="*/ 238680 w 238320"/>
                <a:gd name="textAreaTop" fmla="*/ 0 h 622080"/>
                <a:gd name="textAreaBottom" fmla="*/ 622440 h 62208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grpSp>
      <p:grpSp>
        <p:nvGrpSpPr>
          <p:cNvPr id="13" name="Group 9"/>
          <p:cNvGrpSpPr/>
          <p:nvPr/>
        </p:nvGrpSpPr>
        <p:grpSpPr>
          <a:xfrm>
            <a:off x="27360" y="-720"/>
            <a:ext cx="2356200" cy="6853680"/>
            <a:chOff x="27360" y="-720"/>
            <a:chExt cx="2356200" cy="6853680"/>
          </a:xfrm>
        </p:grpSpPr>
        <p:sp>
          <p:nvSpPr>
            <p:cNvPr id="14" name="Freeform 27"/>
            <p:cNvSpPr/>
            <p:nvPr/>
          </p:nvSpPr>
          <p:spPr>
            <a:xfrm>
              <a:off x="27360" y="-720"/>
              <a:ext cx="493920" cy="4400640"/>
            </a:xfrm>
            <a:custGeom>
              <a:avLst/>
              <a:gdLst>
                <a:gd name="textAreaLeft" fmla="*/ 0 w 493920"/>
                <a:gd name="textAreaRight" fmla="*/ 494280 w 493920"/>
                <a:gd name="textAreaTop" fmla="*/ 0 h 4400640"/>
                <a:gd name="textAreaBottom" fmla="*/ 4401000 h 440064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15" name="Freeform 28"/>
            <p:cNvSpPr/>
            <p:nvPr/>
          </p:nvSpPr>
          <p:spPr>
            <a:xfrm>
              <a:off x="550440" y="4316400"/>
              <a:ext cx="423000" cy="1580400"/>
            </a:xfrm>
            <a:custGeom>
              <a:avLst/>
              <a:gdLst>
                <a:gd name="textAreaLeft" fmla="*/ 0 w 423000"/>
                <a:gd name="textAreaRight" fmla="*/ 423360 w 423000"/>
                <a:gd name="textAreaTop" fmla="*/ 0 h 1580400"/>
                <a:gd name="textAreaBottom" fmla="*/ 1580760 h 158040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16" name="Freeform 29"/>
            <p:cNvSpPr/>
            <p:nvPr/>
          </p:nvSpPr>
          <p:spPr>
            <a:xfrm>
              <a:off x="1006200" y="5862600"/>
              <a:ext cx="430560" cy="990360"/>
            </a:xfrm>
            <a:custGeom>
              <a:avLst/>
              <a:gdLst>
                <a:gd name="textAreaLeft" fmla="*/ 0 w 430560"/>
                <a:gd name="textAreaRight" fmla="*/ 430920 w 430560"/>
                <a:gd name="textAreaTop" fmla="*/ 0 h 990360"/>
                <a:gd name="textAreaBottom" fmla="*/ 990720 h 99036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17" name="Freeform 30"/>
            <p:cNvSpPr/>
            <p:nvPr/>
          </p:nvSpPr>
          <p:spPr>
            <a:xfrm>
              <a:off x="521640" y="4364280"/>
              <a:ext cx="551520" cy="2235600"/>
            </a:xfrm>
            <a:custGeom>
              <a:avLst/>
              <a:gdLst>
                <a:gd name="textAreaLeft" fmla="*/ 0 w 551520"/>
                <a:gd name="textAreaRight" fmla="*/ 551880 w 551520"/>
                <a:gd name="textAreaTop" fmla="*/ 0 h 2235600"/>
                <a:gd name="textAreaBottom" fmla="*/ 2235960 h 223560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18" name="Freeform 31"/>
            <p:cNvSpPr/>
            <p:nvPr/>
          </p:nvSpPr>
          <p:spPr>
            <a:xfrm>
              <a:off x="468000" y="1289160"/>
              <a:ext cx="173880" cy="3026880"/>
            </a:xfrm>
            <a:custGeom>
              <a:avLst/>
              <a:gdLst>
                <a:gd name="textAreaLeft" fmla="*/ 0 w 173880"/>
                <a:gd name="textAreaRight" fmla="*/ 174240 w 173880"/>
                <a:gd name="textAreaTop" fmla="*/ 0 h 3026880"/>
                <a:gd name="textAreaBottom" fmla="*/ 3027240 h 302688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19" name="Freeform 32"/>
            <p:cNvSpPr/>
            <p:nvPr/>
          </p:nvSpPr>
          <p:spPr>
            <a:xfrm>
              <a:off x="1111680" y="6571440"/>
              <a:ext cx="133920" cy="281160"/>
            </a:xfrm>
            <a:custGeom>
              <a:avLst/>
              <a:gdLst>
                <a:gd name="textAreaLeft" fmla="*/ 0 w 133920"/>
                <a:gd name="textAreaRight" fmla="*/ 134280 w 133920"/>
                <a:gd name="textAreaTop" fmla="*/ 0 h 281160"/>
                <a:gd name="textAreaBottom" fmla="*/ 281520 h 28116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20" name="Freeform 33"/>
            <p:cNvSpPr/>
            <p:nvPr/>
          </p:nvSpPr>
          <p:spPr>
            <a:xfrm>
              <a:off x="502560" y="4107600"/>
              <a:ext cx="82080" cy="511200"/>
            </a:xfrm>
            <a:custGeom>
              <a:avLst/>
              <a:gdLst>
                <a:gd name="textAreaLeft" fmla="*/ 0 w 82080"/>
                <a:gd name="textAreaRight" fmla="*/ 82440 w 82080"/>
                <a:gd name="textAreaTop" fmla="*/ 0 h 511200"/>
                <a:gd name="textAreaBottom" fmla="*/ 511560 h 51120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21" name="Freeform 34"/>
            <p:cNvSpPr/>
            <p:nvPr/>
          </p:nvSpPr>
          <p:spPr>
            <a:xfrm>
              <a:off x="973800" y="3145680"/>
              <a:ext cx="1409760" cy="2716560"/>
            </a:xfrm>
            <a:custGeom>
              <a:avLst/>
              <a:gdLst>
                <a:gd name="textAreaLeft" fmla="*/ 0 w 1409760"/>
                <a:gd name="textAreaRight" fmla="*/ 1410120 w 1409760"/>
                <a:gd name="textAreaTop" fmla="*/ 0 h 2716560"/>
                <a:gd name="textAreaBottom" fmla="*/ 2716920 h 271656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22" name="Freeform 35"/>
            <p:cNvSpPr/>
            <p:nvPr/>
          </p:nvSpPr>
          <p:spPr>
            <a:xfrm>
              <a:off x="1073520" y="6600240"/>
              <a:ext cx="120240" cy="252720"/>
            </a:xfrm>
            <a:custGeom>
              <a:avLst/>
              <a:gdLst>
                <a:gd name="textAreaLeft" fmla="*/ 0 w 120240"/>
                <a:gd name="textAreaRight" fmla="*/ 120600 w 120240"/>
                <a:gd name="textAreaTop" fmla="*/ 0 h 252720"/>
                <a:gd name="textAreaBottom" fmla="*/ 253080 h 25272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23" name="Freeform 36"/>
            <p:cNvSpPr/>
            <p:nvPr/>
          </p:nvSpPr>
          <p:spPr>
            <a:xfrm>
              <a:off x="973800" y="5897160"/>
              <a:ext cx="137520" cy="673920"/>
            </a:xfrm>
            <a:custGeom>
              <a:avLst/>
              <a:gdLst>
                <a:gd name="textAreaLeft" fmla="*/ 0 w 137520"/>
                <a:gd name="textAreaRight" fmla="*/ 137880 w 137520"/>
                <a:gd name="textAreaTop" fmla="*/ 0 h 673920"/>
                <a:gd name="textAreaBottom" fmla="*/ 674280 h 67392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24" name="Freeform 37"/>
            <p:cNvSpPr/>
            <p:nvPr/>
          </p:nvSpPr>
          <p:spPr>
            <a:xfrm>
              <a:off x="973800" y="5772600"/>
              <a:ext cx="37800" cy="227520"/>
            </a:xfrm>
            <a:custGeom>
              <a:avLst/>
              <a:gdLst>
                <a:gd name="textAreaLeft" fmla="*/ 0 w 37800"/>
                <a:gd name="textAreaRight" fmla="*/ 38160 w 37800"/>
                <a:gd name="textAreaTop" fmla="*/ 0 h 227520"/>
                <a:gd name="textAreaBottom" fmla="*/ 227880 h 22752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25" name="Freeform 38"/>
            <p:cNvSpPr/>
            <p:nvPr/>
          </p:nvSpPr>
          <p:spPr>
            <a:xfrm>
              <a:off x="1006200" y="6322680"/>
              <a:ext cx="210240" cy="530280"/>
            </a:xfrm>
            <a:custGeom>
              <a:avLst/>
              <a:gdLst>
                <a:gd name="textAreaLeft" fmla="*/ 0 w 210240"/>
                <a:gd name="textAreaRight" fmla="*/ 210600 w 210240"/>
                <a:gd name="textAreaTop" fmla="*/ 0 h 530280"/>
                <a:gd name="textAreaBottom" fmla="*/ 530640 h 53028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grpSp>
      <p:sp>
        <p:nvSpPr>
          <p:cNvPr id="26" name="Rectangle 6"/>
          <p:cNvSpPr/>
          <p:nvPr/>
        </p:nvSpPr>
        <p:spPr>
          <a:xfrm>
            <a:off x="0" y="0"/>
            <a:ext cx="182520" cy="685764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ru-RU" sz="1800" spc="-1" strike="noStrike">
              <a:solidFill>
                <a:srgbClr val="000000"/>
              </a:solidFill>
              <a:latin typeface="Arial"/>
            </a:endParaRPr>
          </a:p>
        </p:txBody>
      </p:sp>
      <p:sp>
        <p:nvSpPr>
          <p:cNvPr id="27" name="PlaceHolder 1"/>
          <p:cNvSpPr>
            <a:spLocks noGrp="1"/>
          </p:cNvSpPr>
          <p:nvPr>
            <p:ph type="title"/>
          </p:nvPr>
        </p:nvSpPr>
        <p:spPr>
          <a:xfrm>
            <a:off x="2589120" y="2514600"/>
            <a:ext cx="8915040" cy="2262600"/>
          </a:xfrm>
          <a:prstGeom prst="rect">
            <a:avLst/>
          </a:prstGeom>
          <a:noFill/>
          <a:ln w="0">
            <a:noFill/>
          </a:ln>
        </p:spPr>
        <p:txBody>
          <a:bodyPr anchor="b">
            <a:normAutofit/>
          </a:bodyPr>
          <a:p>
            <a:pPr indent="0">
              <a:lnSpc>
                <a:spcPct val="100000"/>
              </a:lnSpc>
              <a:buNone/>
            </a:pPr>
            <a:r>
              <a:rPr b="0" lang="ru-RU" sz="5400" spc="-1" strike="noStrike">
                <a:solidFill>
                  <a:srgbClr val="262626"/>
                </a:solidFill>
                <a:latin typeface="Century Gothic"/>
              </a:rPr>
              <a:t>Образец заголовка</a:t>
            </a:r>
            <a:endParaRPr b="0" lang="en-US" sz="5400" spc="-1" strike="noStrike">
              <a:solidFill>
                <a:srgbClr val="000000"/>
              </a:solidFill>
              <a:latin typeface="Century Gothic"/>
            </a:endParaRPr>
          </a:p>
        </p:txBody>
      </p:sp>
      <p:sp>
        <p:nvSpPr>
          <p:cNvPr id="28" name="PlaceHolder 2"/>
          <p:cNvSpPr>
            <a:spLocks noGrp="1"/>
          </p:cNvSpPr>
          <p:nvPr>
            <p:ph type="dt" idx="1"/>
          </p:nvPr>
        </p:nvSpPr>
        <p:spPr>
          <a:xfrm>
            <a:off x="10361520" y="6130440"/>
            <a:ext cx="1145880" cy="370080"/>
          </a:xfrm>
          <a:prstGeom prst="rect">
            <a:avLst/>
          </a:prstGeom>
          <a:noFill/>
          <a:ln w="0">
            <a:noFill/>
          </a:ln>
        </p:spPr>
        <p:txBody>
          <a:bodyPr anchor="ctr">
            <a:noAutofit/>
          </a:bodyPr>
          <a:lstStyle>
            <a:lvl1pPr indent="0" algn="r">
              <a:lnSpc>
                <a:spcPct val="100000"/>
              </a:lnSpc>
              <a:buNone/>
              <a:defRPr b="0" lang="ru-RU" sz="900" spc="-1" strike="noStrike">
                <a:solidFill>
                  <a:srgbClr val="8b8b8b"/>
                </a:solidFill>
                <a:latin typeface="Century Gothic"/>
              </a:defRPr>
            </a:lvl1pPr>
          </a:lstStyle>
          <a:p>
            <a:pPr indent="0" algn="r">
              <a:lnSpc>
                <a:spcPct val="100000"/>
              </a:lnSpc>
              <a:buNone/>
            </a:pPr>
            <a:r>
              <a:rPr b="0" lang="ru-RU" sz="900" spc="-1" strike="noStrike">
                <a:solidFill>
                  <a:srgbClr val="8b8b8b"/>
                </a:solidFill>
                <a:latin typeface="Century Gothic"/>
              </a:rPr>
              <a:t>&lt;дата/время&gt;</a:t>
            </a:r>
            <a:endParaRPr b="0" lang="ru-RU" sz="900" spc="-1" strike="noStrike">
              <a:solidFill>
                <a:srgbClr val="000000"/>
              </a:solidFill>
              <a:latin typeface="Times New Roman"/>
            </a:endParaRPr>
          </a:p>
        </p:txBody>
      </p:sp>
      <p:sp>
        <p:nvSpPr>
          <p:cNvPr id="29" name="PlaceHolder 3"/>
          <p:cNvSpPr>
            <a:spLocks noGrp="1"/>
          </p:cNvSpPr>
          <p:nvPr>
            <p:ph type="ftr" idx="2"/>
          </p:nvPr>
        </p:nvSpPr>
        <p:spPr>
          <a:xfrm>
            <a:off x="2589120" y="6135840"/>
            <a:ext cx="7619760" cy="364680"/>
          </a:xfrm>
          <a:prstGeom prst="rect">
            <a:avLst/>
          </a:prstGeom>
          <a:noFill/>
          <a:ln w="0">
            <a:noFill/>
          </a:ln>
        </p:spPr>
        <p:txBody>
          <a:bodyPr anchor="ctr">
            <a:noAutofit/>
          </a:bodyPr>
          <a:lstStyle>
            <a:lvl1pPr indent="0" algn="ctr">
              <a:buNone/>
              <a:defRPr b="0" lang="ru-RU" sz="1400" spc="-1" strike="noStrike">
                <a:solidFill>
                  <a:srgbClr val="000000"/>
                </a:solidFill>
                <a:latin typeface="Times New Roman"/>
              </a:defRPr>
            </a:lvl1pPr>
          </a:lstStyle>
          <a:p>
            <a:pPr indent="0" algn="ctr">
              <a:buNone/>
            </a:pPr>
            <a:r>
              <a:rPr b="0" lang="ru-RU" sz="1400" spc="-1" strike="noStrike">
                <a:solidFill>
                  <a:srgbClr val="000000"/>
                </a:solidFill>
                <a:latin typeface="Times New Roman"/>
              </a:rPr>
              <a:t>&lt;нижний колонтитул&gt;</a:t>
            </a:r>
            <a:endParaRPr b="0" lang="ru-RU" sz="1400" spc="-1" strike="noStrike">
              <a:solidFill>
                <a:srgbClr val="000000"/>
              </a:solidFill>
              <a:latin typeface="Times New Roman"/>
            </a:endParaRPr>
          </a:p>
        </p:txBody>
      </p:sp>
      <p:sp>
        <p:nvSpPr>
          <p:cNvPr id="30" name="Freeform 6"/>
          <p:cNvSpPr/>
          <p:nvPr/>
        </p:nvSpPr>
        <p:spPr>
          <a:xfrm>
            <a:off x="0" y="4323960"/>
            <a:ext cx="1744200" cy="778320"/>
          </a:xfrm>
          <a:custGeom>
            <a:avLst/>
            <a:gdLst>
              <a:gd name="textAreaLeft" fmla="*/ 0 w 1744200"/>
              <a:gd name="textAreaRight" fmla="*/ 1744560 w 1744200"/>
              <a:gd name="textAreaTop" fmla="*/ 0 h 778320"/>
              <a:gd name="textAreaBottom" fmla="*/ 778680 h 778320"/>
            </a:gdLst>
            <a:ahLst/>
            <a:rect l="textAreaLeft" t="textAreaTop" r="textAreaRight" b="textAreaBottom"/>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31" name="PlaceHolder 4"/>
          <p:cNvSpPr>
            <a:spLocks noGrp="1"/>
          </p:cNvSpPr>
          <p:nvPr>
            <p:ph type="sldNum" idx="3"/>
          </p:nvPr>
        </p:nvSpPr>
        <p:spPr>
          <a:xfrm>
            <a:off x="531720" y="4529520"/>
            <a:ext cx="779400" cy="364680"/>
          </a:xfrm>
          <a:prstGeom prst="rect">
            <a:avLst/>
          </a:prstGeom>
          <a:noFill/>
          <a:ln w="0">
            <a:noFill/>
          </a:ln>
        </p:spPr>
        <p:txBody>
          <a:bodyPr anchor="ctr">
            <a:noAutofit/>
          </a:bodyPr>
          <a:lstStyle>
            <a:lvl1pPr indent="0" algn="r">
              <a:lnSpc>
                <a:spcPct val="100000"/>
              </a:lnSpc>
              <a:buNone/>
              <a:defRPr b="0" lang="ru-RU" sz="2000" spc="-1" strike="noStrike">
                <a:solidFill>
                  <a:srgbClr val="feffff"/>
                </a:solidFill>
                <a:latin typeface="Century Gothic"/>
              </a:defRPr>
            </a:lvl1pPr>
          </a:lstStyle>
          <a:p>
            <a:pPr indent="0" algn="r">
              <a:lnSpc>
                <a:spcPct val="100000"/>
              </a:lnSpc>
              <a:buNone/>
            </a:pPr>
            <a:fld id="{B21FF1F1-BB0B-4235-8014-0EFB19AE4D1B}" type="slidenum">
              <a:rPr b="0" lang="ru-RU" sz="2000" spc="-1" strike="noStrike">
                <a:solidFill>
                  <a:srgbClr val="feffff"/>
                </a:solidFill>
                <a:latin typeface="Century Gothic"/>
              </a:rPr>
              <a:t>&lt;номер&gt;</a:t>
            </a:fld>
            <a:endParaRPr b="0" lang="ru-RU" sz="2000" spc="-1" strike="noStrike">
              <a:solidFill>
                <a:srgbClr val="000000"/>
              </a:solidFill>
              <a:latin typeface="Times New Roman"/>
            </a:endParaRPr>
          </a:p>
        </p:txBody>
      </p:sp>
      <p:sp>
        <p:nvSpPr>
          <p:cNvPr id="32"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1800" spc="-1" strike="noStrike">
                <a:solidFill>
                  <a:srgbClr val="404040"/>
                </a:solidFill>
                <a:latin typeface="Century Gothic"/>
              </a:rPr>
              <a:t>Для правки структуры щёлкните мышью</a:t>
            </a:r>
            <a:endParaRPr b="0" lang="en-US" sz="1800" spc="-1" strike="noStrike">
              <a:solidFill>
                <a:srgbClr val="404040"/>
              </a:solidFill>
              <a:latin typeface="Century Gothic"/>
            </a:endParaRPr>
          </a:p>
          <a:p>
            <a:pPr lvl="1" marL="864000" indent="-324000">
              <a:spcBef>
                <a:spcPts val="1134"/>
              </a:spcBef>
              <a:buClr>
                <a:srgbClr val="000000"/>
              </a:buClr>
              <a:buSzPct val="75000"/>
              <a:buFont typeface="Symbol" charset="2"/>
              <a:buChar char=""/>
            </a:pPr>
            <a:r>
              <a:rPr b="0" lang="en-US" sz="1400" spc="-1" strike="noStrike">
                <a:solidFill>
                  <a:srgbClr val="404040"/>
                </a:solidFill>
                <a:latin typeface="Century Gothic"/>
              </a:rPr>
              <a:t>Второй уровень структуры</a:t>
            </a:r>
            <a:endParaRPr b="0" lang="en-US" sz="1400" spc="-1" strike="noStrike">
              <a:solidFill>
                <a:srgbClr val="404040"/>
              </a:solidFill>
              <a:latin typeface="Century Gothic"/>
            </a:endParaRPr>
          </a:p>
          <a:p>
            <a:pPr lvl="2" marL="1296000" indent="-288000">
              <a:spcBef>
                <a:spcPts val="850"/>
              </a:spcBef>
              <a:buClr>
                <a:srgbClr val="000000"/>
              </a:buClr>
              <a:buSzPct val="45000"/>
              <a:buFont typeface="Wingdings" charset="2"/>
              <a:buChar char=""/>
            </a:pPr>
            <a:r>
              <a:rPr b="0" lang="en-US" sz="1200" spc="-1" strike="noStrike">
                <a:solidFill>
                  <a:srgbClr val="404040"/>
                </a:solidFill>
                <a:latin typeface="Century Gothic"/>
              </a:rPr>
              <a:t>Третий уровень структуры</a:t>
            </a:r>
            <a:endParaRPr b="0" lang="en-US" sz="1200" spc="-1" strike="noStrike">
              <a:solidFill>
                <a:srgbClr val="404040"/>
              </a:solidFill>
              <a:latin typeface="Century Gothic"/>
            </a:endParaRPr>
          </a:p>
          <a:p>
            <a:pPr lvl="3" marL="1728000" indent="-216000">
              <a:spcBef>
                <a:spcPts val="567"/>
              </a:spcBef>
              <a:buClr>
                <a:srgbClr val="000000"/>
              </a:buClr>
              <a:buSzPct val="75000"/>
              <a:buFont typeface="Symbol" charset="2"/>
              <a:buChar char=""/>
            </a:pPr>
            <a:r>
              <a:rPr b="0" lang="en-US" sz="1200" spc="-1" strike="noStrike">
                <a:solidFill>
                  <a:srgbClr val="404040"/>
                </a:solidFill>
                <a:latin typeface="Century Gothic"/>
              </a:rPr>
              <a:t>Четвёртый уровень структуры</a:t>
            </a:r>
            <a:endParaRPr b="0" lang="en-US" sz="1200" spc="-1" strike="noStrike">
              <a:solidFill>
                <a:srgbClr val="404040"/>
              </a:solidFill>
              <a:latin typeface="Century Gothic"/>
            </a:endParaRPr>
          </a:p>
          <a:p>
            <a:pPr lvl="4" marL="2160000" indent="-216000">
              <a:spcBef>
                <a:spcPts val="283"/>
              </a:spcBef>
              <a:buClr>
                <a:srgbClr val="000000"/>
              </a:buClr>
              <a:buSzPct val="45000"/>
              <a:buFont typeface="Wingdings" charset="2"/>
              <a:buChar char=""/>
            </a:pPr>
            <a:r>
              <a:rPr b="0" lang="en-US" sz="2000" spc="-1" strike="noStrike">
                <a:solidFill>
                  <a:srgbClr val="404040"/>
                </a:solidFill>
                <a:latin typeface="Century Gothic"/>
              </a:rPr>
              <a:t>Пятый уровень структуры</a:t>
            </a:r>
            <a:endParaRPr b="0" lang="en-US" sz="2000" spc="-1" strike="noStrike">
              <a:solidFill>
                <a:srgbClr val="404040"/>
              </a:solidFill>
              <a:latin typeface="Century Gothic"/>
            </a:endParaRPr>
          </a:p>
          <a:p>
            <a:pPr lvl="5" marL="2592000" indent="-216000">
              <a:spcBef>
                <a:spcPts val="283"/>
              </a:spcBef>
              <a:buClr>
                <a:srgbClr val="000000"/>
              </a:buClr>
              <a:buSzPct val="45000"/>
              <a:buFont typeface="Wingdings" charset="2"/>
              <a:buChar char=""/>
            </a:pPr>
            <a:r>
              <a:rPr b="0" lang="en-US" sz="2000" spc="-1" strike="noStrike">
                <a:solidFill>
                  <a:srgbClr val="404040"/>
                </a:solidFill>
                <a:latin typeface="Century Gothic"/>
              </a:rPr>
              <a:t>Шестой уровень структуры</a:t>
            </a:r>
            <a:endParaRPr b="0" lang="en-US" sz="2000" spc="-1" strike="noStrike">
              <a:solidFill>
                <a:srgbClr val="404040"/>
              </a:solidFill>
              <a:latin typeface="Century Gothic"/>
            </a:endParaRPr>
          </a:p>
          <a:p>
            <a:pPr lvl="6" marL="3024000" indent="-216000">
              <a:spcBef>
                <a:spcPts val="283"/>
              </a:spcBef>
              <a:buClr>
                <a:srgbClr val="000000"/>
              </a:buClr>
              <a:buSzPct val="45000"/>
              <a:buFont typeface="Wingdings" charset="2"/>
              <a:buChar char=""/>
            </a:pPr>
            <a:r>
              <a:rPr b="0" lang="en-US" sz="2000" spc="-1" strike="noStrike">
                <a:solidFill>
                  <a:srgbClr val="404040"/>
                </a:solidFill>
                <a:latin typeface="Century Gothic"/>
              </a:rPr>
              <a:t>Седьмой уровень структуры</a:t>
            </a:r>
            <a:endParaRPr b="0" lang="en-US" sz="2000" spc="-1" strike="noStrike">
              <a:solidFill>
                <a:srgbClr val="404040"/>
              </a:solidFill>
              <a:latin typeface="Century Gothic"/>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gradFill rotWithShape="0">
          <a:gsLst>
            <a:gs pos="0">
              <a:srgbClr val="ffffff"/>
            </a:gs>
            <a:gs pos="100000">
              <a:srgbClr val="dfe7c4"/>
            </a:gs>
          </a:gsLst>
          <a:path path="circle">
            <a:fillToRect l="25000" t="25000" r="75000" b="75000"/>
          </a:path>
        </a:gradFill>
      </p:bgPr>
    </p:bg>
    <p:spTree>
      <p:nvGrpSpPr>
        <p:cNvPr id="1" name=""/>
        <p:cNvGrpSpPr/>
        <p:nvPr/>
      </p:nvGrpSpPr>
      <p:grpSpPr>
        <a:xfrm>
          <a:off x="0" y="0"/>
          <a:ext cx="0" cy="0"/>
          <a:chOff x="0" y="0"/>
          <a:chExt cx="0" cy="0"/>
        </a:xfrm>
      </p:grpSpPr>
      <p:grpSp>
        <p:nvGrpSpPr>
          <p:cNvPr id="69" name="Group 22"/>
          <p:cNvGrpSpPr/>
          <p:nvPr/>
        </p:nvGrpSpPr>
        <p:grpSpPr>
          <a:xfrm>
            <a:off x="0" y="228600"/>
            <a:ext cx="2851200" cy="6638400"/>
            <a:chOff x="0" y="228600"/>
            <a:chExt cx="2851200" cy="6638400"/>
          </a:xfrm>
        </p:grpSpPr>
        <p:sp>
          <p:nvSpPr>
            <p:cNvPr id="70" name="Freeform 11"/>
            <p:cNvSpPr/>
            <p:nvPr/>
          </p:nvSpPr>
          <p:spPr>
            <a:xfrm>
              <a:off x="0" y="2575080"/>
              <a:ext cx="100440" cy="625680"/>
            </a:xfrm>
            <a:custGeom>
              <a:avLst/>
              <a:gdLst>
                <a:gd name="textAreaLeft" fmla="*/ 0 w 100440"/>
                <a:gd name="textAreaRight" fmla="*/ 100800 w 100440"/>
                <a:gd name="textAreaTop" fmla="*/ 0 h 625680"/>
                <a:gd name="textAreaBottom" fmla="*/ 626040 h 625680"/>
              </a:gdLst>
              <a:ahLst/>
              <a:rect l="textAreaLeft" t="textAreaTop" r="textAreaRight" b="textAreaBottom"/>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71" name="Freeform 12"/>
            <p:cNvSpPr/>
            <p:nvPr/>
          </p:nvSpPr>
          <p:spPr>
            <a:xfrm>
              <a:off x="128520" y="3156480"/>
              <a:ext cx="646200" cy="2322000"/>
            </a:xfrm>
            <a:custGeom>
              <a:avLst/>
              <a:gdLst>
                <a:gd name="textAreaLeft" fmla="*/ 0 w 646200"/>
                <a:gd name="textAreaRight" fmla="*/ 646560 w 646200"/>
                <a:gd name="textAreaTop" fmla="*/ 0 h 2322000"/>
                <a:gd name="textAreaBottom" fmla="*/ 2322360 h 2322000"/>
              </a:gdLst>
              <a:ahLst/>
              <a:rect l="textAreaLeft" t="textAreaTop" r="textAreaRight" b="textAreaBottom"/>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72" name="Freeform 13"/>
            <p:cNvSpPr/>
            <p:nvPr/>
          </p:nvSpPr>
          <p:spPr>
            <a:xfrm>
              <a:off x="807120" y="5447160"/>
              <a:ext cx="609120" cy="1419840"/>
            </a:xfrm>
            <a:custGeom>
              <a:avLst/>
              <a:gdLst>
                <a:gd name="textAreaLeft" fmla="*/ 0 w 609120"/>
                <a:gd name="textAreaRight" fmla="*/ 609480 w 609120"/>
                <a:gd name="textAreaTop" fmla="*/ 0 h 1419840"/>
                <a:gd name="textAreaBottom" fmla="*/ 1420200 h 1419840"/>
              </a:gdLst>
              <a:ahLst/>
              <a:rect l="textAreaLeft" t="textAreaTop" r="textAreaRight" b="textAreaBottom"/>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73" name="Freeform 14"/>
            <p:cNvSpPr/>
            <p:nvPr/>
          </p:nvSpPr>
          <p:spPr>
            <a:xfrm>
              <a:off x="959760" y="6503760"/>
              <a:ext cx="171000" cy="363240"/>
            </a:xfrm>
            <a:custGeom>
              <a:avLst/>
              <a:gdLst>
                <a:gd name="textAreaLeft" fmla="*/ 0 w 171000"/>
                <a:gd name="textAreaRight" fmla="*/ 171360 w 171000"/>
                <a:gd name="textAreaTop" fmla="*/ 0 h 363240"/>
                <a:gd name="textAreaBottom" fmla="*/ 363600 h 363240"/>
              </a:gdLst>
              <a:ahLst/>
              <a:rect l="textAreaLeft" t="textAreaTop" r="textAreaRight" b="textAreaBottom"/>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74" name="Freeform 15"/>
            <p:cNvSpPr/>
            <p:nvPr/>
          </p:nvSpPr>
          <p:spPr>
            <a:xfrm>
              <a:off x="100800" y="3201120"/>
              <a:ext cx="821520" cy="3328200"/>
            </a:xfrm>
            <a:custGeom>
              <a:avLst/>
              <a:gdLst>
                <a:gd name="textAreaLeft" fmla="*/ 0 w 821520"/>
                <a:gd name="textAreaRight" fmla="*/ 821880 w 821520"/>
                <a:gd name="textAreaTop" fmla="*/ 0 h 3328200"/>
                <a:gd name="textAreaBottom" fmla="*/ 3328560 h 3328200"/>
              </a:gdLst>
              <a:ahLst/>
              <a:rect l="textAreaLeft" t="textAreaTop" r="textAreaRight" b="textAreaBottom"/>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75" name="Freeform 16"/>
            <p:cNvSpPr/>
            <p:nvPr/>
          </p:nvSpPr>
          <p:spPr>
            <a:xfrm>
              <a:off x="22320" y="228600"/>
              <a:ext cx="105840" cy="2927520"/>
            </a:xfrm>
            <a:custGeom>
              <a:avLst/>
              <a:gdLst>
                <a:gd name="textAreaLeft" fmla="*/ 0 w 105840"/>
                <a:gd name="textAreaRight" fmla="*/ 106200 w 105840"/>
                <a:gd name="textAreaTop" fmla="*/ 0 h 2927520"/>
                <a:gd name="textAreaBottom" fmla="*/ 2927880 h 2927520"/>
              </a:gdLst>
              <a:ahLst/>
              <a:rect l="textAreaLeft" t="textAreaTop" r="textAreaRight" b="textAreaBottom"/>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76" name="Freeform 17"/>
            <p:cNvSpPr/>
            <p:nvPr/>
          </p:nvSpPr>
          <p:spPr>
            <a:xfrm>
              <a:off x="78120" y="2944080"/>
              <a:ext cx="77760" cy="493560"/>
            </a:xfrm>
            <a:custGeom>
              <a:avLst/>
              <a:gdLst>
                <a:gd name="textAreaLeft" fmla="*/ 0 w 77760"/>
                <a:gd name="textAreaRight" fmla="*/ 78120 w 77760"/>
                <a:gd name="textAreaTop" fmla="*/ 0 h 493560"/>
                <a:gd name="textAreaBottom" fmla="*/ 493920 h 493560"/>
              </a:gdLst>
              <a:ahLst/>
              <a:rect l="textAreaLeft" t="textAreaTop" r="textAreaRight" b="textAreaBottom"/>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77" name="Freeform 18"/>
            <p:cNvSpPr/>
            <p:nvPr/>
          </p:nvSpPr>
          <p:spPr>
            <a:xfrm>
              <a:off x="769680" y="5478840"/>
              <a:ext cx="189720" cy="1024560"/>
            </a:xfrm>
            <a:custGeom>
              <a:avLst/>
              <a:gdLst>
                <a:gd name="textAreaLeft" fmla="*/ 0 w 189720"/>
                <a:gd name="textAreaRight" fmla="*/ 190080 w 189720"/>
                <a:gd name="textAreaTop" fmla="*/ 0 h 1024560"/>
                <a:gd name="textAreaBottom" fmla="*/ 1024920 h 1024560"/>
              </a:gdLst>
              <a:ahLst/>
              <a:rect l="textAreaLeft" t="textAreaTop" r="textAreaRight" b="textAreaBottom"/>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78" name="Freeform 19"/>
            <p:cNvSpPr/>
            <p:nvPr/>
          </p:nvSpPr>
          <p:spPr>
            <a:xfrm>
              <a:off x="775440" y="1398960"/>
              <a:ext cx="2075760" cy="4047840"/>
            </a:xfrm>
            <a:custGeom>
              <a:avLst/>
              <a:gdLst>
                <a:gd name="textAreaLeft" fmla="*/ 0 w 2075760"/>
                <a:gd name="textAreaRight" fmla="*/ 2076120 w 2075760"/>
                <a:gd name="textAreaTop" fmla="*/ 0 h 4047840"/>
                <a:gd name="textAreaBottom" fmla="*/ 4048200 h 4047840"/>
              </a:gdLst>
              <a:ahLst/>
              <a:rect l="textAreaLeft" t="textAreaTop" r="textAreaRight" b="textAreaBottom"/>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79" name="Freeform 20"/>
            <p:cNvSpPr/>
            <p:nvPr/>
          </p:nvSpPr>
          <p:spPr>
            <a:xfrm>
              <a:off x="922680" y="6530040"/>
              <a:ext cx="161640" cy="336960"/>
            </a:xfrm>
            <a:custGeom>
              <a:avLst/>
              <a:gdLst>
                <a:gd name="textAreaLeft" fmla="*/ 0 w 161640"/>
                <a:gd name="textAreaRight" fmla="*/ 162000 w 161640"/>
                <a:gd name="textAreaTop" fmla="*/ 0 h 336960"/>
                <a:gd name="textAreaBottom" fmla="*/ 337320 h 336960"/>
              </a:gdLst>
              <a:ahLst/>
              <a:rect l="textAreaLeft" t="textAreaTop" r="textAreaRight" b="textAreaBottom"/>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80" name="Freeform 21"/>
            <p:cNvSpPr/>
            <p:nvPr/>
          </p:nvSpPr>
          <p:spPr>
            <a:xfrm>
              <a:off x="769680" y="5359320"/>
              <a:ext cx="37080" cy="221400"/>
            </a:xfrm>
            <a:custGeom>
              <a:avLst/>
              <a:gdLst>
                <a:gd name="textAreaLeft" fmla="*/ 0 w 37080"/>
                <a:gd name="textAreaRight" fmla="*/ 37440 w 37080"/>
                <a:gd name="textAreaTop" fmla="*/ 0 h 221400"/>
                <a:gd name="textAreaBottom" fmla="*/ 221760 h 221400"/>
              </a:gdLst>
              <a:ahLst/>
              <a:rect l="textAreaLeft" t="textAreaTop" r="textAreaRight" b="textAreaBottom"/>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81" name="Freeform 22"/>
            <p:cNvSpPr/>
            <p:nvPr/>
          </p:nvSpPr>
          <p:spPr>
            <a:xfrm>
              <a:off x="849960" y="6244560"/>
              <a:ext cx="238320" cy="622080"/>
            </a:xfrm>
            <a:custGeom>
              <a:avLst/>
              <a:gdLst>
                <a:gd name="textAreaLeft" fmla="*/ 0 w 238320"/>
                <a:gd name="textAreaRight" fmla="*/ 238680 w 238320"/>
                <a:gd name="textAreaTop" fmla="*/ 0 h 622080"/>
                <a:gd name="textAreaBottom" fmla="*/ 622440 h 622080"/>
              </a:gdLst>
              <a:ahLst/>
              <a:rect l="textAreaLeft" t="textAreaTop" r="textAreaRight" b="textAreaBottom"/>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grpSp>
      <p:grpSp>
        <p:nvGrpSpPr>
          <p:cNvPr id="82" name="Group 9"/>
          <p:cNvGrpSpPr/>
          <p:nvPr/>
        </p:nvGrpSpPr>
        <p:grpSpPr>
          <a:xfrm>
            <a:off x="27360" y="-720"/>
            <a:ext cx="2356200" cy="6853680"/>
            <a:chOff x="27360" y="-720"/>
            <a:chExt cx="2356200" cy="6853680"/>
          </a:xfrm>
        </p:grpSpPr>
        <p:sp>
          <p:nvSpPr>
            <p:cNvPr id="83" name="Freeform 27"/>
            <p:cNvSpPr/>
            <p:nvPr/>
          </p:nvSpPr>
          <p:spPr>
            <a:xfrm>
              <a:off x="27360" y="-720"/>
              <a:ext cx="493920" cy="4400640"/>
            </a:xfrm>
            <a:custGeom>
              <a:avLst/>
              <a:gdLst>
                <a:gd name="textAreaLeft" fmla="*/ 0 w 493920"/>
                <a:gd name="textAreaRight" fmla="*/ 494280 w 493920"/>
                <a:gd name="textAreaTop" fmla="*/ 0 h 4400640"/>
                <a:gd name="textAreaBottom" fmla="*/ 4401000 h 4400640"/>
              </a:gdLst>
              <a:ahLst/>
              <a:rect l="textAreaLeft" t="textAreaTop" r="textAreaRight" b="textAreaBottom"/>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84" name="Freeform 28"/>
            <p:cNvSpPr/>
            <p:nvPr/>
          </p:nvSpPr>
          <p:spPr>
            <a:xfrm>
              <a:off x="550440" y="4316400"/>
              <a:ext cx="423000" cy="1580400"/>
            </a:xfrm>
            <a:custGeom>
              <a:avLst/>
              <a:gdLst>
                <a:gd name="textAreaLeft" fmla="*/ 0 w 423000"/>
                <a:gd name="textAreaRight" fmla="*/ 423360 w 423000"/>
                <a:gd name="textAreaTop" fmla="*/ 0 h 1580400"/>
                <a:gd name="textAreaBottom" fmla="*/ 1580760 h 1580400"/>
              </a:gdLst>
              <a:ahLst/>
              <a:rect l="textAreaLeft" t="textAreaTop" r="textAreaRight" b="textAreaBottom"/>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85" name="Freeform 29"/>
            <p:cNvSpPr/>
            <p:nvPr/>
          </p:nvSpPr>
          <p:spPr>
            <a:xfrm>
              <a:off x="1006200" y="5862600"/>
              <a:ext cx="430560" cy="990360"/>
            </a:xfrm>
            <a:custGeom>
              <a:avLst/>
              <a:gdLst>
                <a:gd name="textAreaLeft" fmla="*/ 0 w 430560"/>
                <a:gd name="textAreaRight" fmla="*/ 430920 w 430560"/>
                <a:gd name="textAreaTop" fmla="*/ 0 h 990360"/>
                <a:gd name="textAreaBottom" fmla="*/ 990720 h 990360"/>
              </a:gdLst>
              <a:ahLst/>
              <a:rect l="textAreaLeft" t="textAreaTop" r="textAreaRight" b="textAreaBottom"/>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86" name="Freeform 30"/>
            <p:cNvSpPr/>
            <p:nvPr/>
          </p:nvSpPr>
          <p:spPr>
            <a:xfrm>
              <a:off x="521640" y="4364280"/>
              <a:ext cx="551520" cy="2235600"/>
            </a:xfrm>
            <a:custGeom>
              <a:avLst/>
              <a:gdLst>
                <a:gd name="textAreaLeft" fmla="*/ 0 w 551520"/>
                <a:gd name="textAreaRight" fmla="*/ 551880 w 551520"/>
                <a:gd name="textAreaTop" fmla="*/ 0 h 2235600"/>
                <a:gd name="textAreaBottom" fmla="*/ 2235960 h 2235600"/>
              </a:gdLst>
              <a:ahLst/>
              <a:rect l="textAreaLeft" t="textAreaTop" r="textAreaRight" b="textAreaBottom"/>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87" name="Freeform 31"/>
            <p:cNvSpPr/>
            <p:nvPr/>
          </p:nvSpPr>
          <p:spPr>
            <a:xfrm>
              <a:off x="468000" y="1289160"/>
              <a:ext cx="173880" cy="3026880"/>
            </a:xfrm>
            <a:custGeom>
              <a:avLst/>
              <a:gdLst>
                <a:gd name="textAreaLeft" fmla="*/ 0 w 173880"/>
                <a:gd name="textAreaRight" fmla="*/ 174240 w 173880"/>
                <a:gd name="textAreaTop" fmla="*/ 0 h 3026880"/>
                <a:gd name="textAreaBottom" fmla="*/ 3027240 h 3026880"/>
              </a:gdLst>
              <a:ahLst/>
              <a:rect l="textAreaLeft" t="textAreaTop" r="textAreaRight" b="textAreaBottom"/>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88" name="Freeform 32"/>
            <p:cNvSpPr/>
            <p:nvPr/>
          </p:nvSpPr>
          <p:spPr>
            <a:xfrm>
              <a:off x="1111680" y="6571440"/>
              <a:ext cx="133920" cy="281160"/>
            </a:xfrm>
            <a:custGeom>
              <a:avLst/>
              <a:gdLst>
                <a:gd name="textAreaLeft" fmla="*/ 0 w 133920"/>
                <a:gd name="textAreaRight" fmla="*/ 134280 w 133920"/>
                <a:gd name="textAreaTop" fmla="*/ 0 h 281160"/>
                <a:gd name="textAreaBottom" fmla="*/ 281520 h 281160"/>
              </a:gdLst>
              <a:ahLst/>
              <a:rect l="textAreaLeft" t="textAreaTop" r="textAreaRight" b="textAreaBottom"/>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89" name="Freeform 33"/>
            <p:cNvSpPr/>
            <p:nvPr/>
          </p:nvSpPr>
          <p:spPr>
            <a:xfrm>
              <a:off x="502560" y="4107600"/>
              <a:ext cx="82080" cy="511200"/>
            </a:xfrm>
            <a:custGeom>
              <a:avLst/>
              <a:gdLst>
                <a:gd name="textAreaLeft" fmla="*/ 0 w 82080"/>
                <a:gd name="textAreaRight" fmla="*/ 82440 w 82080"/>
                <a:gd name="textAreaTop" fmla="*/ 0 h 511200"/>
                <a:gd name="textAreaBottom" fmla="*/ 511560 h 511200"/>
              </a:gdLst>
              <a:ahLst/>
              <a:rect l="textAreaLeft" t="textAreaTop" r="textAreaRight" b="textAreaBottom"/>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90" name="Freeform 34"/>
            <p:cNvSpPr/>
            <p:nvPr/>
          </p:nvSpPr>
          <p:spPr>
            <a:xfrm>
              <a:off x="973800" y="3145680"/>
              <a:ext cx="1409760" cy="2716560"/>
            </a:xfrm>
            <a:custGeom>
              <a:avLst/>
              <a:gdLst>
                <a:gd name="textAreaLeft" fmla="*/ 0 w 1409760"/>
                <a:gd name="textAreaRight" fmla="*/ 1410120 w 1409760"/>
                <a:gd name="textAreaTop" fmla="*/ 0 h 2716560"/>
                <a:gd name="textAreaBottom" fmla="*/ 2716920 h 2716560"/>
              </a:gdLst>
              <a:ahLst/>
              <a:rect l="textAreaLeft" t="textAreaTop" r="textAreaRight" b="textAreaBottom"/>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91" name="Freeform 35"/>
            <p:cNvSpPr/>
            <p:nvPr/>
          </p:nvSpPr>
          <p:spPr>
            <a:xfrm>
              <a:off x="1073520" y="6600240"/>
              <a:ext cx="120240" cy="252720"/>
            </a:xfrm>
            <a:custGeom>
              <a:avLst/>
              <a:gdLst>
                <a:gd name="textAreaLeft" fmla="*/ 0 w 120240"/>
                <a:gd name="textAreaRight" fmla="*/ 120600 w 120240"/>
                <a:gd name="textAreaTop" fmla="*/ 0 h 252720"/>
                <a:gd name="textAreaBottom" fmla="*/ 253080 h 252720"/>
              </a:gdLst>
              <a:ahLst/>
              <a:rect l="textAreaLeft" t="textAreaTop" r="textAreaRight" b="textAreaBottom"/>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92" name="Freeform 36"/>
            <p:cNvSpPr/>
            <p:nvPr/>
          </p:nvSpPr>
          <p:spPr>
            <a:xfrm>
              <a:off x="973800" y="5897160"/>
              <a:ext cx="137520" cy="673920"/>
            </a:xfrm>
            <a:custGeom>
              <a:avLst/>
              <a:gdLst>
                <a:gd name="textAreaLeft" fmla="*/ 0 w 137520"/>
                <a:gd name="textAreaRight" fmla="*/ 137880 w 137520"/>
                <a:gd name="textAreaTop" fmla="*/ 0 h 673920"/>
                <a:gd name="textAreaBottom" fmla="*/ 674280 h 673920"/>
              </a:gdLst>
              <a:ahLst/>
              <a:rect l="textAreaLeft" t="textAreaTop" r="textAreaRight" b="textAreaBottom"/>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93" name="Freeform 37"/>
            <p:cNvSpPr/>
            <p:nvPr/>
          </p:nvSpPr>
          <p:spPr>
            <a:xfrm>
              <a:off x="973800" y="5772600"/>
              <a:ext cx="37800" cy="227520"/>
            </a:xfrm>
            <a:custGeom>
              <a:avLst/>
              <a:gdLst>
                <a:gd name="textAreaLeft" fmla="*/ 0 w 37800"/>
                <a:gd name="textAreaRight" fmla="*/ 38160 w 37800"/>
                <a:gd name="textAreaTop" fmla="*/ 0 h 227520"/>
                <a:gd name="textAreaBottom" fmla="*/ 227880 h 227520"/>
              </a:gdLst>
              <a:ahLst/>
              <a:rect l="textAreaLeft" t="textAreaTop" r="textAreaRight" b="textAreaBottom"/>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94" name="Freeform 38"/>
            <p:cNvSpPr/>
            <p:nvPr/>
          </p:nvSpPr>
          <p:spPr>
            <a:xfrm>
              <a:off x="1006200" y="6322680"/>
              <a:ext cx="210240" cy="530280"/>
            </a:xfrm>
            <a:custGeom>
              <a:avLst/>
              <a:gdLst>
                <a:gd name="textAreaLeft" fmla="*/ 0 w 210240"/>
                <a:gd name="textAreaRight" fmla="*/ 210600 w 210240"/>
                <a:gd name="textAreaTop" fmla="*/ 0 h 530280"/>
                <a:gd name="textAreaBottom" fmla="*/ 530640 h 530280"/>
              </a:gdLst>
              <a:ahLst/>
              <a:rect l="textAreaLeft" t="textAreaTop" r="textAreaRight" b="textAreaBottom"/>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grpSp>
      <p:sp>
        <p:nvSpPr>
          <p:cNvPr id="95" name="Rectangle 6"/>
          <p:cNvSpPr/>
          <p:nvPr/>
        </p:nvSpPr>
        <p:spPr>
          <a:xfrm>
            <a:off x="0" y="0"/>
            <a:ext cx="182520" cy="6857640"/>
          </a:xfrm>
          <a:prstGeom prst="rect">
            <a:avLst/>
          </a:prstGeom>
          <a:solidFill>
            <a:schemeClr val="tx2"/>
          </a:solidFill>
          <a:ln>
            <a:noFill/>
          </a:ln>
          <a:effectLst>
            <a:outerShdw blurRad="38160" dir="5400000" dist="25560" rotWithShape="0">
              <a:srgbClr val="000000">
                <a:alpha val="25000"/>
              </a:srgbClr>
            </a:outerShdw>
          </a:effectLst>
        </p:spPr>
        <p:style>
          <a:lnRef idx="1">
            <a:schemeClr val="accent1"/>
          </a:lnRef>
          <a:fillRef idx="3">
            <a:schemeClr val="accent1"/>
          </a:fillRef>
          <a:effectRef idx="2">
            <a:schemeClr val="accent1"/>
          </a:effectRef>
          <a:fontRef idx="minor"/>
        </p:style>
        <p:txBody>
          <a:bodyPr lIns="90000" rIns="90000" tIns="45000" bIns="45000" anchor="t">
            <a:noAutofit/>
          </a:bodyPr>
          <a:p>
            <a:endParaRPr b="0" lang="ru-RU" sz="1800" spc="-1" strike="noStrike">
              <a:solidFill>
                <a:srgbClr val="000000"/>
              </a:solidFill>
              <a:latin typeface="Arial"/>
            </a:endParaRPr>
          </a:p>
        </p:txBody>
      </p:sp>
      <p:sp>
        <p:nvSpPr>
          <p:cNvPr id="96" name="PlaceHolder 1"/>
          <p:cNvSpPr>
            <a:spLocks noGrp="1"/>
          </p:cNvSpPr>
          <p:nvPr>
            <p:ph type="title"/>
          </p:nvPr>
        </p:nvSpPr>
        <p:spPr>
          <a:xfrm>
            <a:off x="2593080" y="624240"/>
            <a:ext cx="8911440" cy="1280520"/>
          </a:xfrm>
          <a:prstGeom prst="rect">
            <a:avLst/>
          </a:prstGeom>
          <a:noFill/>
          <a:ln w="0">
            <a:noFill/>
          </a:ln>
        </p:spPr>
        <p:txBody>
          <a:bodyPr anchor="t">
            <a:noAutofit/>
          </a:bodyPr>
          <a:p>
            <a:pPr indent="0">
              <a:lnSpc>
                <a:spcPct val="100000"/>
              </a:lnSpc>
              <a:buNone/>
            </a:pPr>
            <a:r>
              <a:rPr b="0" lang="ru-RU" sz="3600" spc="-1" strike="noStrike">
                <a:solidFill>
                  <a:srgbClr val="262626"/>
                </a:solidFill>
                <a:latin typeface="Century Gothic"/>
              </a:rPr>
              <a:t>Образец заголовка</a:t>
            </a:r>
            <a:endParaRPr b="0" lang="en-US" sz="3600" spc="-1" strike="noStrike">
              <a:solidFill>
                <a:srgbClr val="000000"/>
              </a:solidFill>
              <a:latin typeface="Century Gothic"/>
            </a:endParaRPr>
          </a:p>
        </p:txBody>
      </p:sp>
      <p:sp>
        <p:nvSpPr>
          <p:cNvPr id="97" name="PlaceHolder 2"/>
          <p:cNvSpPr>
            <a:spLocks noGrp="1"/>
          </p:cNvSpPr>
          <p:nvPr>
            <p:ph type="body"/>
          </p:nvPr>
        </p:nvSpPr>
        <p:spPr>
          <a:xfrm>
            <a:off x="2589120" y="2133720"/>
            <a:ext cx="8915040" cy="3777120"/>
          </a:xfrm>
          <a:prstGeom prst="rect">
            <a:avLst/>
          </a:prstGeom>
          <a:noFill/>
          <a:ln w="0">
            <a:noFill/>
          </a:ln>
        </p:spPr>
        <p:txBody>
          <a:bodyPr anchor="t">
            <a:noAutofit/>
          </a:bodyPr>
          <a:p>
            <a:pPr marL="343080" indent="-343080">
              <a:lnSpc>
                <a:spcPct val="100000"/>
              </a:lnSpc>
              <a:spcBef>
                <a:spcPts val="1001"/>
              </a:spcBef>
              <a:buClr>
                <a:srgbClr val="a53010"/>
              </a:buClr>
              <a:buFont typeface="Wingdings 3" charset="2"/>
              <a:buChar char=""/>
            </a:pPr>
            <a:r>
              <a:rPr b="0" lang="ru-RU" sz="1800" spc="-1" strike="noStrike">
                <a:solidFill>
                  <a:srgbClr val="404040"/>
                </a:solidFill>
                <a:latin typeface="Century Gothic"/>
              </a:rPr>
              <a:t>Образец текста</a:t>
            </a:r>
            <a:endParaRPr b="0" lang="en-US" sz="1800" spc="-1" strike="noStrike">
              <a:solidFill>
                <a:srgbClr val="404040"/>
              </a:solidFill>
              <a:latin typeface="Century Gothic"/>
            </a:endParaRPr>
          </a:p>
          <a:p>
            <a:pPr lvl="1" marL="743040" indent="-285840">
              <a:lnSpc>
                <a:spcPct val="100000"/>
              </a:lnSpc>
              <a:spcBef>
                <a:spcPts val="1001"/>
              </a:spcBef>
              <a:buClr>
                <a:srgbClr val="a53010"/>
              </a:buClr>
              <a:buFont typeface="Wingdings 3" charset="2"/>
              <a:buChar char=""/>
            </a:pPr>
            <a:r>
              <a:rPr b="0" lang="ru-RU" sz="1600" spc="-1" strike="noStrike">
                <a:solidFill>
                  <a:srgbClr val="404040"/>
                </a:solidFill>
                <a:latin typeface="Century Gothic"/>
              </a:rPr>
              <a:t>Второй уровень</a:t>
            </a:r>
            <a:endParaRPr b="0" lang="en-US" sz="1600" spc="-1" strike="noStrike">
              <a:solidFill>
                <a:srgbClr val="404040"/>
              </a:solidFill>
              <a:latin typeface="Century Gothic"/>
            </a:endParaRPr>
          </a:p>
          <a:p>
            <a:pPr lvl="2" marL="1143000" indent="-228600">
              <a:lnSpc>
                <a:spcPct val="100000"/>
              </a:lnSpc>
              <a:spcBef>
                <a:spcPts val="1001"/>
              </a:spcBef>
              <a:buClr>
                <a:srgbClr val="a53010"/>
              </a:buClr>
              <a:buFont typeface="Wingdings 3" charset="2"/>
              <a:buChar char=""/>
            </a:pPr>
            <a:r>
              <a:rPr b="0" lang="ru-RU" sz="1400" spc="-1" strike="noStrike">
                <a:solidFill>
                  <a:srgbClr val="404040"/>
                </a:solidFill>
                <a:latin typeface="Century Gothic"/>
              </a:rPr>
              <a:t>Третий уровень</a:t>
            </a:r>
            <a:endParaRPr b="0" lang="en-US" sz="1400" spc="-1" strike="noStrike">
              <a:solidFill>
                <a:srgbClr val="404040"/>
              </a:solidFill>
              <a:latin typeface="Century Gothic"/>
            </a:endParaRPr>
          </a:p>
          <a:p>
            <a:pPr lvl="3" marL="1600200" indent="-228600">
              <a:lnSpc>
                <a:spcPct val="100000"/>
              </a:lnSpc>
              <a:spcBef>
                <a:spcPts val="1001"/>
              </a:spcBef>
              <a:buClr>
                <a:srgbClr val="a53010"/>
              </a:buClr>
              <a:buFont typeface="Wingdings 3" charset="2"/>
              <a:buChar char=""/>
            </a:pPr>
            <a:r>
              <a:rPr b="0" lang="ru-RU" sz="1200" spc="-1" strike="noStrike">
                <a:solidFill>
                  <a:srgbClr val="404040"/>
                </a:solidFill>
                <a:latin typeface="Century Gothic"/>
              </a:rPr>
              <a:t>Четвертый уровень</a:t>
            </a:r>
            <a:endParaRPr b="0" lang="en-US" sz="1200" spc="-1" strike="noStrike">
              <a:solidFill>
                <a:srgbClr val="404040"/>
              </a:solidFill>
              <a:latin typeface="Century Gothic"/>
            </a:endParaRPr>
          </a:p>
          <a:p>
            <a:pPr lvl="4" marL="2057400" indent="-228600">
              <a:lnSpc>
                <a:spcPct val="100000"/>
              </a:lnSpc>
              <a:spcBef>
                <a:spcPts val="1001"/>
              </a:spcBef>
              <a:buClr>
                <a:srgbClr val="a53010"/>
              </a:buClr>
              <a:buFont typeface="Wingdings 3" charset="2"/>
              <a:buChar char=""/>
            </a:pPr>
            <a:r>
              <a:rPr b="0" lang="ru-RU" sz="1200" spc="-1" strike="noStrike">
                <a:solidFill>
                  <a:srgbClr val="404040"/>
                </a:solidFill>
                <a:latin typeface="Century Gothic"/>
              </a:rPr>
              <a:t>Пятый уровень</a:t>
            </a:r>
            <a:endParaRPr b="0" lang="en-US" sz="1200" spc="-1" strike="noStrike">
              <a:solidFill>
                <a:srgbClr val="404040"/>
              </a:solidFill>
              <a:latin typeface="Century Gothic"/>
            </a:endParaRPr>
          </a:p>
        </p:txBody>
      </p:sp>
      <p:sp>
        <p:nvSpPr>
          <p:cNvPr id="98" name="PlaceHolder 3"/>
          <p:cNvSpPr>
            <a:spLocks noGrp="1"/>
          </p:cNvSpPr>
          <p:nvPr>
            <p:ph type="dt" idx="4"/>
          </p:nvPr>
        </p:nvSpPr>
        <p:spPr>
          <a:xfrm>
            <a:off x="10361520" y="6130440"/>
            <a:ext cx="1145880" cy="370080"/>
          </a:xfrm>
          <a:prstGeom prst="rect">
            <a:avLst/>
          </a:prstGeom>
          <a:noFill/>
          <a:ln w="0">
            <a:noFill/>
          </a:ln>
        </p:spPr>
        <p:txBody>
          <a:bodyPr anchor="ctr">
            <a:noAutofit/>
          </a:bodyPr>
          <a:lstStyle>
            <a:lvl1pPr indent="0" algn="r">
              <a:lnSpc>
                <a:spcPct val="100000"/>
              </a:lnSpc>
              <a:buNone/>
              <a:defRPr b="0" lang="ru-RU" sz="900" spc="-1" strike="noStrike">
                <a:solidFill>
                  <a:srgbClr val="8b8b8b"/>
                </a:solidFill>
                <a:latin typeface="Century Gothic"/>
              </a:defRPr>
            </a:lvl1pPr>
          </a:lstStyle>
          <a:p>
            <a:pPr indent="0" algn="r">
              <a:lnSpc>
                <a:spcPct val="100000"/>
              </a:lnSpc>
              <a:buNone/>
            </a:pPr>
            <a:r>
              <a:rPr b="0" lang="ru-RU" sz="900" spc="-1" strike="noStrike">
                <a:solidFill>
                  <a:srgbClr val="8b8b8b"/>
                </a:solidFill>
                <a:latin typeface="Century Gothic"/>
              </a:rPr>
              <a:t>&lt;дата/время&gt;</a:t>
            </a:r>
            <a:endParaRPr b="0" lang="ru-RU" sz="900" spc="-1" strike="noStrike">
              <a:solidFill>
                <a:srgbClr val="000000"/>
              </a:solidFill>
              <a:latin typeface="Times New Roman"/>
            </a:endParaRPr>
          </a:p>
        </p:txBody>
      </p:sp>
      <p:sp>
        <p:nvSpPr>
          <p:cNvPr id="99" name="PlaceHolder 4"/>
          <p:cNvSpPr>
            <a:spLocks noGrp="1"/>
          </p:cNvSpPr>
          <p:nvPr>
            <p:ph type="ftr" idx="5"/>
          </p:nvPr>
        </p:nvSpPr>
        <p:spPr>
          <a:xfrm>
            <a:off x="2589120" y="6135840"/>
            <a:ext cx="7619760" cy="364680"/>
          </a:xfrm>
          <a:prstGeom prst="rect">
            <a:avLst/>
          </a:prstGeom>
          <a:noFill/>
          <a:ln w="0">
            <a:noFill/>
          </a:ln>
        </p:spPr>
        <p:txBody>
          <a:bodyPr anchor="ctr">
            <a:noAutofit/>
          </a:bodyPr>
          <a:lstStyle>
            <a:lvl1pPr indent="0" algn="ctr">
              <a:buNone/>
              <a:defRPr b="0" lang="ru-RU" sz="1400" spc="-1" strike="noStrike">
                <a:solidFill>
                  <a:srgbClr val="000000"/>
                </a:solidFill>
                <a:latin typeface="Times New Roman"/>
              </a:defRPr>
            </a:lvl1pPr>
          </a:lstStyle>
          <a:p>
            <a:pPr indent="0" algn="ctr">
              <a:buNone/>
            </a:pPr>
            <a:r>
              <a:rPr b="0" lang="ru-RU" sz="1400" spc="-1" strike="noStrike">
                <a:solidFill>
                  <a:srgbClr val="000000"/>
                </a:solidFill>
                <a:latin typeface="Times New Roman"/>
              </a:rPr>
              <a:t>&lt;нижний колонтитул&gt;</a:t>
            </a:r>
            <a:endParaRPr b="0" lang="ru-RU" sz="1400" spc="-1" strike="noStrike">
              <a:solidFill>
                <a:srgbClr val="000000"/>
              </a:solidFill>
              <a:latin typeface="Times New Roman"/>
            </a:endParaRPr>
          </a:p>
        </p:txBody>
      </p:sp>
      <p:sp>
        <p:nvSpPr>
          <p:cNvPr id="100" name="Freeform 11"/>
          <p:cNvSpPr/>
          <p:nvPr/>
        </p:nvSpPr>
        <p:spPr>
          <a:xfrm flipV="1">
            <a:off x="-3960" y="713880"/>
            <a:ext cx="1588320" cy="506880"/>
          </a:xfrm>
          <a:custGeom>
            <a:avLst/>
            <a:gdLst>
              <a:gd name="textAreaLeft" fmla="*/ 0 w 1588320"/>
              <a:gd name="textAreaRight" fmla="*/ 1588680 w 1588320"/>
              <a:gd name="textAreaTop" fmla="*/ 360 h 506880"/>
              <a:gd name="textAreaBottom" fmla="*/ 507600 h 506880"/>
            </a:gdLst>
            <a:ahLst/>
            <a:rect l="textAreaLeft" t="textAreaTop" r="textAreaRight" b="textAreaBottom"/>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w="0">
            <a:noFill/>
          </a:ln>
        </p:spPr>
        <p:style>
          <a:lnRef idx="0"/>
          <a:fillRef idx="0"/>
          <a:effectRef idx="0"/>
          <a:fontRef idx="minor"/>
        </p:style>
        <p:txBody>
          <a:bodyPr lIns="90000" rIns="90000" tIns="45000" bIns="45000" anchor="t">
            <a:noAutofit/>
          </a:bodyPr>
          <a:p>
            <a:endParaRPr b="0" lang="ru-RU" sz="1800" spc="-1" strike="noStrike">
              <a:solidFill>
                <a:srgbClr val="000000"/>
              </a:solidFill>
              <a:latin typeface="Arial"/>
            </a:endParaRPr>
          </a:p>
        </p:txBody>
      </p:sp>
      <p:sp>
        <p:nvSpPr>
          <p:cNvPr id="101" name="PlaceHolder 5"/>
          <p:cNvSpPr>
            <a:spLocks noGrp="1"/>
          </p:cNvSpPr>
          <p:nvPr>
            <p:ph type="sldNum" idx="6"/>
          </p:nvPr>
        </p:nvSpPr>
        <p:spPr>
          <a:xfrm>
            <a:off x="531720" y="787680"/>
            <a:ext cx="779400" cy="364680"/>
          </a:xfrm>
          <a:prstGeom prst="rect">
            <a:avLst/>
          </a:prstGeom>
          <a:noFill/>
          <a:ln w="0">
            <a:noFill/>
          </a:ln>
        </p:spPr>
        <p:txBody>
          <a:bodyPr anchor="ctr">
            <a:noAutofit/>
          </a:bodyPr>
          <a:lstStyle>
            <a:lvl1pPr indent="0" algn="r">
              <a:lnSpc>
                <a:spcPct val="100000"/>
              </a:lnSpc>
              <a:buNone/>
              <a:defRPr b="0" lang="ru-RU" sz="2000" spc="-1" strike="noStrike">
                <a:solidFill>
                  <a:srgbClr val="feffff"/>
                </a:solidFill>
                <a:latin typeface="Century Gothic"/>
              </a:defRPr>
            </a:lvl1pPr>
          </a:lstStyle>
          <a:p>
            <a:pPr indent="0" algn="r">
              <a:lnSpc>
                <a:spcPct val="100000"/>
              </a:lnSpc>
              <a:buNone/>
            </a:pPr>
            <a:fld id="{71F70720-9F6A-460F-9AFD-732245FDF9A3}" type="slidenum">
              <a:rPr b="0" lang="ru-RU" sz="2000" spc="-1" strike="noStrike">
                <a:solidFill>
                  <a:srgbClr val="feffff"/>
                </a:solidFill>
                <a:latin typeface="Century Gothic"/>
              </a:rPr>
              <a:t>&lt;номер&gt;</a:t>
            </a:fld>
            <a:endParaRPr b="0" lang="ru-RU" sz="20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5.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e3eacf"/>
        </a:solidFill>
      </p:bgPr>
    </p:bg>
    <p:spTree>
      <p:nvGrpSpPr>
        <p:cNvPr id="1" name=""/>
        <p:cNvGrpSpPr/>
        <p:nvPr/>
      </p:nvGrpSpPr>
      <p:grpSpPr>
        <a:xfrm>
          <a:off x="0" y="0"/>
          <a:ext cx="0" cy="0"/>
          <a:chOff x="0" y="0"/>
          <a:chExt cx="0" cy="0"/>
        </a:xfrm>
      </p:grpSpPr>
      <p:sp>
        <p:nvSpPr>
          <p:cNvPr id="138" name="PlaceHolder 1"/>
          <p:cNvSpPr>
            <a:spLocks noGrp="1"/>
          </p:cNvSpPr>
          <p:nvPr>
            <p:ph type="title"/>
          </p:nvPr>
        </p:nvSpPr>
        <p:spPr>
          <a:xfrm>
            <a:off x="1523880" y="1122480"/>
            <a:ext cx="9143640" cy="1655280"/>
          </a:xfrm>
          <a:prstGeom prst="rect">
            <a:avLst/>
          </a:prstGeom>
          <a:noFill/>
          <a:ln w="0">
            <a:noFill/>
          </a:ln>
        </p:spPr>
        <p:txBody>
          <a:bodyPr anchor="b">
            <a:normAutofit/>
          </a:bodyPr>
          <a:p>
            <a:pPr indent="0" algn="ctr">
              <a:lnSpc>
                <a:spcPct val="100000"/>
              </a:lnSpc>
              <a:buNone/>
            </a:pPr>
            <a:r>
              <a:rPr b="0" lang="ru-RU" sz="4400" spc="-1" strike="noStrike">
                <a:solidFill>
                  <a:srgbClr val="000000"/>
                </a:solidFill>
                <a:latin typeface="Century Gothic"/>
              </a:rPr>
              <a:t>Воспитательное чтение: история и современность</a:t>
            </a:r>
            <a:endParaRPr b="0" lang="en-US" sz="4400" spc="-1" strike="noStrike">
              <a:solidFill>
                <a:srgbClr val="000000"/>
              </a:solidFill>
              <a:latin typeface="Century Gothic"/>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6" name="PlaceHolder 1"/>
          <p:cNvSpPr>
            <a:spLocks noGrp="1"/>
          </p:cNvSpPr>
          <p:nvPr>
            <p:ph type="title"/>
          </p:nvPr>
        </p:nvSpPr>
        <p:spPr>
          <a:xfrm>
            <a:off x="1908360" y="624240"/>
            <a:ext cx="9595800" cy="1280520"/>
          </a:xfrm>
          <a:prstGeom prst="rect">
            <a:avLst/>
          </a:prstGeom>
          <a:noFill/>
          <a:ln w="0">
            <a:noFill/>
          </a:ln>
        </p:spPr>
        <p:txBody>
          <a:bodyPr anchor="t">
            <a:noAutofit/>
          </a:bodyPr>
          <a:p>
            <a:pPr indent="0" algn="ctr">
              <a:lnSpc>
                <a:spcPct val="100000"/>
              </a:lnSpc>
              <a:buNone/>
            </a:pPr>
            <a:r>
              <a:rPr b="1" lang="ru-RU" sz="2200" spc="-1" strike="noStrike">
                <a:solidFill>
                  <a:srgbClr val="000000"/>
                </a:solidFill>
                <a:latin typeface="Century Gothic"/>
              </a:rPr>
              <a:t>Задача 3. </a:t>
            </a:r>
            <a:r>
              <a:rPr b="0" lang="ru-RU" sz="2200" spc="-1" strike="noStrike">
                <a:solidFill>
                  <a:srgbClr val="000000"/>
                </a:solidFill>
                <a:latin typeface="Century Gothic"/>
              </a:rPr>
              <a:t>Проанализировать учебник по литературному чтению УМК «Планета знаний» (Э.Э. Кац) и выявить возможности построения на его основе курса воспитательного чтения.</a:t>
            </a:r>
            <a:br>
              <a:rPr sz="2200"/>
            </a:br>
            <a:endParaRPr b="0" lang="en-US" sz="2200" spc="-1" strike="noStrike">
              <a:solidFill>
                <a:srgbClr val="000000"/>
              </a:solidFill>
              <a:latin typeface="Century Gothic"/>
            </a:endParaRPr>
          </a:p>
        </p:txBody>
      </p:sp>
      <p:graphicFrame>
        <p:nvGraphicFramePr>
          <p:cNvPr id="157" name="Таблица 4"/>
          <p:cNvGraphicFramePr/>
          <p:nvPr/>
        </p:nvGraphicFramePr>
        <p:xfrm>
          <a:off x="2080440" y="1905120"/>
          <a:ext cx="9753120" cy="4474080"/>
        </p:xfrm>
        <a:graphic>
          <a:graphicData uri="http://schemas.openxmlformats.org/drawingml/2006/table">
            <a:tbl>
              <a:tblPr/>
              <a:tblGrid>
                <a:gridCol w="2786040"/>
                <a:gridCol w="6967080"/>
              </a:tblGrid>
              <a:tr h="370800">
                <a:tc>
                  <a:txBody>
                    <a:bodyPr anchor="t">
                      <a:noAutofit/>
                    </a:bodyPr>
                    <a:p>
                      <a:pPr>
                        <a:lnSpc>
                          <a:spcPct val="100000"/>
                        </a:lnSpc>
                      </a:pPr>
                      <a:r>
                        <a:rPr b="1" lang="ru-RU" sz="1800" spc="-1" strike="noStrike">
                          <a:solidFill>
                            <a:schemeClr val="lt1"/>
                          </a:solidFill>
                          <a:latin typeface="Century Gothic"/>
                        </a:rPr>
                        <a:t>Автор, произведение</a:t>
                      </a:r>
                      <a:endParaRPr b="0" lang="ru-RU"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chemeClr val="accent1"/>
                    </a:solidFill>
                  </a:tcPr>
                </a:tc>
                <a:tc>
                  <a:txBody>
                    <a:bodyPr anchor="t">
                      <a:noAutofit/>
                    </a:bodyPr>
                    <a:p>
                      <a:pPr>
                        <a:lnSpc>
                          <a:spcPct val="100000"/>
                        </a:lnSpc>
                      </a:pPr>
                      <a:r>
                        <a:rPr b="1" lang="ru-RU" sz="1800" spc="-1" strike="noStrike">
                          <a:solidFill>
                            <a:schemeClr val="lt1"/>
                          </a:solidFill>
                          <a:latin typeface="Century Gothic"/>
                        </a:rPr>
                        <a:t>Вопросы, задания учебника</a:t>
                      </a:r>
                      <a:endParaRPr b="0" lang="ru-RU"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chemeClr val="accent1"/>
                    </a:solidFill>
                  </a:tcPr>
                </a:tc>
              </a:tr>
              <a:tr h="370800">
                <a:tc>
                  <a:txBody>
                    <a:bodyPr anchor="t">
                      <a:noAutofit/>
                    </a:bodyPr>
                    <a:p>
                      <a:pPr algn="just">
                        <a:lnSpc>
                          <a:spcPct val="107000"/>
                        </a:lnSpc>
                        <a:tabLst>
                          <a:tab algn="l" pos="0"/>
                        </a:tabLst>
                      </a:pPr>
                      <a:r>
                        <a:rPr b="0" lang="ru-RU" sz="1800" spc="-1" strike="noStrike">
                          <a:solidFill>
                            <a:srgbClr val="000000"/>
                          </a:solidFill>
                          <a:latin typeface="Times New Roman"/>
                          <a:ea typeface="Calibri"/>
                        </a:rPr>
                        <a:t>Константин Паустовский </a:t>
                      </a:r>
                      <a:endParaRPr b="0" lang="ru-RU" sz="1800" spc="-1" strike="noStrike">
                        <a:solidFill>
                          <a:srgbClr val="000000"/>
                        </a:solidFill>
                        <a:latin typeface="Arial"/>
                      </a:endParaRPr>
                    </a:p>
                    <a:p>
                      <a:pPr algn="just">
                        <a:lnSpc>
                          <a:spcPct val="107000"/>
                        </a:lnSpc>
                        <a:tabLst>
                          <a:tab algn="l" pos="0"/>
                        </a:tabLst>
                      </a:pPr>
                      <a:r>
                        <a:rPr b="0" lang="ru-RU" sz="1800" spc="-1" strike="noStrike">
                          <a:solidFill>
                            <a:srgbClr val="000000"/>
                          </a:solidFill>
                          <a:latin typeface="Times New Roman"/>
                          <a:ea typeface="Calibri"/>
                        </a:rPr>
                        <a:t>БАРСУЧИЙ НОС</a:t>
                      </a:r>
                      <a:endParaRPr b="0" lang="ru-RU" sz="1800" spc="-1" strike="noStrike">
                        <a:solidFill>
                          <a:srgbClr val="000000"/>
                        </a:solidFill>
                        <a:latin typeface="Arial"/>
                      </a:endParaRPr>
                    </a:p>
                    <a:p>
                      <a:pPr>
                        <a:lnSpc>
                          <a:spcPct val="100000"/>
                        </a:lnSpc>
                        <a:tabLst>
                          <a:tab algn="l" pos="0"/>
                        </a:tabLst>
                      </a:pPr>
                      <a:endParaRPr b="0" lang="ru-RU"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0cdcc"/>
                    </a:solidFill>
                  </a:tcPr>
                </a:tc>
                <a:tc>
                  <a:txBody>
                    <a:bodyPr anchor="t">
                      <a:noAutofit/>
                    </a:bodyPr>
                    <a:p>
                      <a:pPr algn="just">
                        <a:lnSpc>
                          <a:spcPct val="107000"/>
                        </a:lnSpc>
                        <a:tabLst>
                          <a:tab algn="l" pos="0"/>
                        </a:tabLst>
                      </a:pPr>
                      <a:r>
                        <a:rPr b="0" lang="ru-RU" sz="1800" spc="-1" strike="noStrike">
                          <a:solidFill>
                            <a:srgbClr val="000000"/>
                          </a:solidFill>
                          <a:latin typeface="Times New Roman"/>
                          <a:ea typeface="Calibri"/>
                        </a:rPr>
                        <a:t>Представь, что оказался вместе с рыбаками на берегу лесного озера, о котором написал К. Г. Паустовский.  Расскажи, что ты увидел, услышал и почувствовал.</a:t>
                      </a:r>
                      <a:endParaRPr b="0" lang="ru-RU" sz="1800" spc="-1" strike="noStrike">
                        <a:solidFill>
                          <a:srgbClr val="000000"/>
                        </a:solidFill>
                        <a:latin typeface="Arial"/>
                      </a:endParaRPr>
                    </a:p>
                    <a:p>
                      <a:pPr algn="just">
                        <a:lnSpc>
                          <a:spcPct val="107000"/>
                        </a:lnSpc>
                        <a:tabLst>
                          <a:tab algn="l" pos="0"/>
                        </a:tabLst>
                      </a:pPr>
                      <a:r>
                        <a:rPr b="0" lang="ru-RU" sz="1800" spc="-1" strike="noStrike">
                          <a:solidFill>
                            <a:srgbClr val="000000"/>
                          </a:solidFill>
                          <a:latin typeface="Times New Roman"/>
                          <a:ea typeface="Calibri"/>
                        </a:rPr>
                        <a:t>О крике животных говорят: кричит, воет, скулит.  Ты, наверное, знаешь и другие слова.  Какими словами сказал К. Г. Паустовский о крике барсука? Как относится к нему писатель?  Объясни, почему ты так думаешь</a:t>
                      </a:r>
                      <a:r>
                        <a:rPr b="0" lang="ru-RU" sz="1600" spc="-1" strike="noStrike">
                          <a:solidFill>
                            <a:srgbClr val="000000"/>
                          </a:solidFill>
                          <a:latin typeface="Times New Roman"/>
                          <a:ea typeface="Calibri"/>
                        </a:rPr>
                        <a:t>.</a:t>
                      </a:r>
                      <a:endParaRPr b="0" lang="ru-RU" sz="16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0cdcc"/>
                    </a:solidFill>
                  </a:tcPr>
                </a:tc>
              </a:tr>
              <a:tr h="370800">
                <a:tc>
                  <a:txBody>
                    <a:bodyPr anchor="t">
                      <a:noAutofit/>
                    </a:bodyPr>
                    <a:p>
                      <a:pPr>
                        <a:lnSpc>
                          <a:spcPct val="100000"/>
                        </a:lnSpc>
                      </a:pPr>
                      <a:r>
                        <a:rPr b="0" lang="ru-RU" sz="1800" spc="-1" strike="noStrike">
                          <a:solidFill>
                            <a:schemeClr val="dk1"/>
                          </a:solidFill>
                          <a:latin typeface="Times New Roman"/>
                          <a:ea typeface="Calibri"/>
                        </a:rPr>
                        <a:t>Василий Белов </a:t>
                      </a:r>
                      <a:endParaRPr b="0" lang="ru-RU" sz="1800" spc="-1" strike="noStrike">
                        <a:solidFill>
                          <a:srgbClr val="000000"/>
                        </a:solidFill>
                        <a:latin typeface="Arial"/>
                      </a:endParaRPr>
                    </a:p>
                    <a:p>
                      <a:pPr>
                        <a:lnSpc>
                          <a:spcPct val="100000"/>
                        </a:lnSpc>
                      </a:pPr>
                      <a:r>
                        <a:rPr b="0" lang="ru-RU" sz="1800" spc="-1" strike="noStrike">
                          <a:solidFill>
                            <a:schemeClr val="dk1"/>
                          </a:solidFill>
                          <a:latin typeface="Times New Roman"/>
                          <a:ea typeface="Calibri"/>
                        </a:rPr>
                        <a:t>ВЕРНЫЙ И МАЛЬКА. МАЛЬКА ПРОВИНИЛАСЬ.</a:t>
                      </a:r>
                      <a:endParaRPr b="0" lang="ru-RU" sz="1800" spc="-1" strike="noStrike">
                        <a:solidFill>
                          <a:srgbClr val="000000"/>
                        </a:solidFill>
                        <a:latin typeface="Arial"/>
                      </a:endParaRPr>
                    </a:p>
                    <a:p>
                      <a:pPr>
                        <a:lnSpc>
                          <a:spcPct val="100000"/>
                        </a:lnSpc>
                      </a:pPr>
                      <a:r>
                        <a:rPr b="0" lang="ru-RU" sz="1800" spc="-1" strike="noStrike">
                          <a:solidFill>
                            <a:schemeClr val="dk1"/>
                          </a:solidFill>
                          <a:latin typeface="Times New Roman"/>
                          <a:ea typeface="Calibri"/>
                        </a:rPr>
                        <a:t>ЕЩЁ ПРО МАЛЬКУ.</a:t>
                      </a:r>
                      <a:endParaRPr b="0" lang="ru-RU"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f0e7e7"/>
                    </a:solidFill>
                  </a:tcPr>
                </a:tc>
                <a:tc>
                  <a:txBody>
                    <a:bodyPr anchor="t">
                      <a:noAutofit/>
                    </a:bodyPr>
                    <a:p>
                      <a:pPr>
                        <a:lnSpc>
                          <a:spcPct val="100000"/>
                        </a:lnSpc>
                      </a:pPr>
                      <a:r>
                        <a:rPr b="0" lang="ru-RU" sz="1800" spc="-1" strike="noStrike">
                          <a:solidFill>
                            <a:schemeClr val="dk1"/>
                          </a:solidFill>
                          <a:latin typeface="Times New Roman"/>
                          <a:ea typeface="Calibri"/>
                        </a:rPr>
                        <a:t>Что можно сказать о характере Мальки, если прочитать только рассказ «Верный и Малька»? Выбери слова, которые пригодятся для ответа: злая, добрая, надоедливая, трусливая, смелая, заботливая, беспокойная, упрямая, мужественная, любящая. Расскажи, как проявился характер Мальки.  Какой ты увидел Мальку в других историях? Обсуди этот вопрос с товарищем. Определи отношение писателя к Мальке в первом и во втором случае.  Какие слова или предложения помогли тебе понять это?</a:t>
                      </a:r>
                      <a:endParaRPr b="0" lang="ru-RU"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f0e7e7"/>
                    </a:solidFill>
                  </a:tcPr>
                </a:tc>
              </a:tr>
            </a:tbl>
          </a:graphicData>
        </a:graphic>
      </p:graphicFrame>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8" name="PlaceHolder 1"/>
          <p:cNvSpPr>
            <a:spLocks noGrp="1"/>
          </p:cNvSpPr>
          <p:nvPr>
            <p:ph type="title"/>
          </p:nvPr>
        </p:nvSpPr>
        <p:spPr>
          <a:xfrm>
            <a:off x="1908360" y="185400"/>
            <a:ext cx="9819360" cy="1719000"/>
          </a:xfrm>
          <a:prstGeom prst="rect">
            <a:avLst/>
          </a:prstGeom>
          <a:noFill/>
          <a:ln w="0">
            <a:noFill/>
          </a:ln>
        </p:spPr>
        <p:txBody>
          <a:bodyPr anchor="t">
            <a:normAutofit fontScale="85000"/>
          </a:bodyPr>
          <a:p>
            <a:pPr marL="323640" indent="0" algn="ctr">
              <a:lnSpc>
                <a:spcPct val="100000"/>
              </a:lnSpc>
              <a:spcBef>
                <a:spcPts val="1001"/>
              </a:spcBef>
              <a:buNone/>
              <a:tabLst>
                <a:tab algn="l" pos="0"/>
              </a:tabLst>
            </a:pPr>
            <a:r>
              <a:rPr b="1" lang="ru-RU" sz="2200" spc="-1" strike="noStrike">
                <a:solidFill>
                  <a:srgbClr val="000000"/>
                </a:solidFill>
                <a:latin typeface="Century Gothic"/>
              </a:rPr>
              <a:t>Задача 4.</a:t>
            </a:r>
            <a:r>
              <a:rPr b="1" lang="ru-RU" sz="2000" spc="-1" strike="noStrike">
                <a:solidFill>
                  <a:srgbClr val="000000"/>
                </a:solidFill>
                <a:latin typeface="Century Gothic"/>
              </a:rPr>
              <a:t> </a:t>
            </a:r>
            <a:r>
              <a:rPr b="0" lang="ru-RU" sz="2200" spc="-1" strike="noStrike">
                <a:solidFill>
                  <a:srgbClr val="000000"/>
                </a:solidFill>
                <a:latin typeface="Century Gothic"/>
              </a:rPr>
              <a:t>Построить экспериментальный курс воспитательного чтения для третьего класса с учетом таких условий повышения воспитательной эффективности чтения как обеспечение сознательного переживания художественного произведения и связь чтения с жизненным опытом учащихся.</a:t>
            </a:r>
            <a:br>
              <a:rPr sz="2200"/>
            </a:br>
            <a:endParaRPr b="0" lang="en-US" sz="2200" spc="-1" strike="noStrike">
              <a:solidFill>
                <a:srgbClr val="000000"/>
              </a:solidFill>
              <a:latin typeface="Century Gothic"/>
            </a:endParaRPr>
          </a:p>
        </p:txBody>
      </p:sp>
      <p:graphicFrame>
        <p:nvGraphicFramePr>
          <p:cNvPr id="159" name="Таблица 11"/>
          <p:cNvGraphicFramePr/>
          <p:nvPr/>
        </p:nvGraphicFramePr>
        <p:xfrm>
          <a:off x="2629080" y="1905120"/>
          <a:ext cx="8915040" cy="3641760"/>
        </p:xfrm>
        <a:graphic>
          <a:graphicData uri="http://schemas.openxmlformats.org/drawingml/2006/table">
            <a:tbl>
              <a:tblPr/>
              <a:tblGrid>
                <a:gridCol w="2446560"/>
                <a:gridCol w="4558680"/>
                <a:gridCol w="1909800"/>
              </a:tblGrid>
              <a:tr h="370800">
                <a:tc>
                  <a:txBody>
                    <a:bodyPr anchor="t">
                      <a:noAutofit/>
                    </a:bodyPr>
                    <a:p>
                      <a:pPr>
                        <a:lnSpc>
                          <a:spcPct val="100000"/>
                        </a:lnSpc>
                      </a:pPr>
                      <a:r>
                        <a:rPr b="1" lang="ru-RU" sz="1800" spc="-1" strike="noStrike">
                          <a:solidFill>
                            <a:schemeClr val="lt1"/>
                          </a:solidFill>
                          <a:latin typeface="Century Gothic"/>
                        </a:rPr>
                        <a:t>Автор, произведение</a:t>
                      </a:r>
                      <a:endParaRPr b="0" lang="ru-RU"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chemeClr val="accent1"/>
                    </a:solidFill>
                  </a:tcPr>
                </a:tc>
                <a:tc>
                  <a:txBody>
                    <a:bodyPr anchor="t">
                      <a:noAutofit/>
                    </a:bodyPr>
                    <a:p>
                      <a:pPr>
                        <a:lnSpc>
                          <a:spcPct val="100000"/>
                        </a:lnSpc>
                      </a:pPr>
                      <a:r>
                        <a:rPr b="1" lang="ru-RU" sz="1800" spc="-1" strike="noStrike">
                          <a:solidFill>
                            <a:schemeClr val="lt1"/>
                          </a:solidFill>
                          <a:latin typeface="Century Gothic"/>
                        </a:rPr>
                        <a:t>Вопросы, задания экспериментального курса</a:t>
                      </a:r>
                      <a:endParaRPr b="0" lang="ru-RU"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chemeClr val="accent1"/>
                    </a:solidFill>
                  </a:tcPr>
                </a:tc>
                <a:tc>
                  <a:txBody>
                    <a:bodyPr anchor="t">
                      <a:noAutofit/>
                    </a:bodyPr>
                    <a:p>
                      <a:pPr>
                        <a:lnSpc>
                          <a:spcPct val="100000"/>
                        </a:lnSpc>
                      </a:pPr>
                      <a:r>
                        <a:rPr b="1" lang="ru-RU" sz="1800" spc="-1" strike="noStrike">
                          <a:solidFill>
                            <a:schemeClr val="lt1"/>
                          </a:solidFill>
                          <a:latin typeface="Century Gothic"/>
                        </a:rPr>
                        <a:t>Ценности</a:t>
                      </a:r>
                      <a:endParaRPr b="0" lang="ru-RU"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chemeClr val="accent1"/>
                    </a:solidFill>
                  </a:tcPr>
                </a:tc>
              </a:tr>
              <a:tr h="370800">
                <a:tc>
                  <a:txBody>
                    <a:bodyPr anchor="t">
                      <a:noAutofit/>
                    </a:bodyPr>
                    <a:p>
                      <a:pPr algn="just">
                        <a:lnSpc>
                          <a:spcPct val="107000"/>
                        </a:lnSpc>
                        <a:tabLst>
                          <a:tab algn="l" pos="0"/>
                        </a:tabLst>
                      </a:pPr>
                      <a:r>
                        <a:rPr b="0" lang="ru-RU" sz="1800" spc="-1" strike="noStrike">
                          <a:solidFill>
                            <a:srgbClr val="000000"/>
                          </a:solidFill>
                          <a:latin typeface="Times New Roman"/>
                          <a:ea typeface="Calibri"/>
                        </a:rPr>
                        <a:t>Константин Паустовский </a:t>
                      </a:r>
                      <a:endParaRPr b="0" lang="ru-RU" sz="1800" spc="-1" strike="noStrike">
                        <a:solidFill>
                          <a:srgbClr val="000000"/>
                        </a:solidFill>
                        <a:latin typeface="Arial"/>
                      </a:endParaRPr>
                    </a:p>
                    <a:p>
                      <a:pPr algn="just">
                        <a:lnSpc>
                          <a:spcPct val="107000"/>
                        </a:lnSpc>
                        <a:tabLst>
                          <a:tab algn="l" pos="0"/>
                        </a:tabLst>
                      </a:pPr>
                      <a:r>
                        <a:rPr b="0" lang="ru-RU" sz="1800" spc="-1" strike="noStrike">
                          <a:solidFill>
                            <a:srgbClr val="000000"/>
                          </a:solidFill>
                          <a:latin typeface="Times New Roman"/>
                          <a:ea typeface="Calibri"/>
                        </a:rPr>
                        <a:t>БАРСУЧИЙ НОС</a:t>
                      </a:r>
                      <a:endParaRPr b="0" lang="ru-RU"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0cdcc"/>
                    </a:solidFill>
                  </a:tcPr>
                </a:tc>
                <a:tc>
                  <a:txBody>
                    <a:bodyPr anchor="t">
                      <a:noAutofit/>
                    </a:bodyPr>
                    <a:p>
                      <a:pPr algn="just">
                        <a:lnSpc>
                          <a:spcPct val="107000"/>
                        </a:lnSpc>
                        <a:tabLst>
                          <a:tab algn="l" pos="0"/>
                        </a:tabLst>
                      </a:pPr>
                      <a:r>
                        <a:rPr b="0" lang="ru-RU" sz="1800" spc="-1" strike="noStrike">
                          <a:solidFill>
                            <a:srgbClr val="000000"/>
                          </a:solidFill>
                          <a:latin typeface="Times New Roman"/>
                          <a:ea typeface="Calibri"/>
                        </a:rPr>
                        <a:t>Хотелось бы тебе очутиться у лесного озера? Почему?</a:t>
                      </a:r>
                      <a:endParaRPr b="0" lang="ru-RU" sz="1800" spc="-1" strike="noStrike">
                        <a:solidFill>
                          <a:srgbClr val="000000"/>
                        </a:solidFill>
                        <a:latin typeface="Arial"/>
                      </a:endParaRPr>
                    </a:p>
                    <a:p>
                      <a:pPr algn="just">
                        <a:lnSpc>
                          <a:spcPct val="107000"/>
                        </a:lnSpc>
                        <a:tabLst>
                          <a:tab algn="l" pos="0"/>
                        </a:tabLst>
                      </a:pPr>
                      <a:r>
                        <a:rPr b="0" lang="ru-RU" sz="1800" spc="-1" strike="noStrike">
                          <a:solidFill>
                            <a:srgbClr val="000000"/>
                          </a:solidFill>
                          <a:latin typeface="Times New Roman"/>
                          <a:ea typeface="Calibri"/>
                        </a:rPr>
                        <a:t>Есть ли у тебя любимый уголок природы? Что в нем особенного?</a:t>
                      </a:r>
                      <a:endParaRPr b="0" lang="ru-RU"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0cdcc"/>
                    </a:solidFill>
                  </a:tcPr>
                </a:tc>
                <a:tc>
                  <a:txBody>
                    <a:bodyPr anchor="t">
                      <a:noAutofit/>
                    </a:bodyPr>
                    <a:p>
                      <a:pPr>
                        <a:lnSpc>
                          <a:spcPct val="100000"/>
                        </a:lnSpc>
                      </a:pPr>
                      <a:r>
                        <a:rPr b="0" lang="ru-RU" sz="1800" spc="-1" strike="noStrike">
                          <a:solidFill>
                            <a:schemeClr val="dk1"/>
                          </a:solidFill>
                          <a:latin typeface="Times New Roman"/>
                          <a:ea typeface="Calibri"/>
                        </a:rPr>
                        <a:t>Любовь к России, своему краю.</a:t>
                      </a:r>
                      <a:endParaRPr b="0" lang="ru-RU"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0cdcc"/>
                    </a:solidFill>
                  </a:tcPr>
                </a:tc>
              </a:tr>
              <a:tr h="370800">
                <a:tc>
                  <a:txBody>
                    <a:bodyPr anchor="t">
                      <a:noAutofit/>
                    </a:bodyPr>
                    <a:p>
                      <a:pPr>
                        <a:lnSpc>
                          <a:spcPct val="100000"/>
                        </a:lnSpc>
                      </a:pPr>
                      <a:r>
                        <a:rPr b="0" lang="ru-RU" sz="1800" spc="-1" strike="noStrike">
                          <a:solidFill>
                            <a:schemeClr val="dk1"/>
                          </a:solidFill>
                          <a:latin typeface="Times New Roman"/>
                          <a:ea typeface="Calibri"/>
                        </a:rPr>
                        <a:t>Юрий Яковлев ПОЛОСАТАЯ ПАЛКА</a:t>
                      </a:r>
                      <a:endParaRPr b="0" lang="ru-RU"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f0e7e7"/>
                    </a:solidFill>
                  </a:tcPr>
                </a:tc>
                <a:tc>
                  <a:txBody>
                    <a:bodyPr anchor="t">
                      <a:noAutofit/>
                    </a:bodyPr>
                    <a:p>
                      <a:pPr>
                        <a:lnSpc>
                          <a:spcPct val="100000"/>
                        </a:lnSpc>
                      </a:pPr>
                      <a:r>
                        <a:rPr b="0" lang="ru-RU" sz="1800" spc="-1" strike="noStrike">
                          <a:solidFill>
                            <a:schemeClr val="dk1"/>
                          </a:solidFill>
                          <a:latin typeface="Times New Roman"/>
                          <a:ea typeface="Calibri"/>
                        </a:rPr>
                        <a:t>Что такое совесть? Зачем совесть нужна человеку? Представь, что было бы, если бы совести не существовало. Хотел бы ты жить в таком мире? Как ты понимаешь выражение «муки совести»? Помогала ли тебе совесть исправить ошибки? Если хочешь, расскажи об этом.</a:t>
                      </a:r>
                      <a:endParaRPr b="0" lang="ru-RU"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f0e7e7"/>
                    </a:solidFill>
                  </a:tcPr>
                </a:tc>
                <a:tc>
                  <a:txBody>
                    <a:bodyPr anchor="t">
                      <a:noAutofit/>
                    </a:bodyPr>
                    <a:p>
                      <a:pPr>
                        <a:lnSpc>
                          <a:spcPct val="100000"/>
                        </a:lnSpc>
                      </a:pPr>
                      <a:r>
                        <a:rPr b="0" lang="ru-RU" sz="1800" spc="-1" strike="noStrike">
                          <a:solidFill>
                            <a:schemeClr val="dk1"/>
                          </a:solidFill>
                          <a:latin typeface="Times New Roman"/>
                          <a:ea typeface="Calibri"/>
                        </a:rPr>
                        <a:t>Нравственный выбор, совесть. </a:t>
                      </a:r>
                      <a:endParaRPr b="0" lang="ru-RU"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f0e7e7"/>
                    </a:solidFill>
                  </a:tcPr>
                </a:tc>
              </a:tr>
            </a:tbl>
          </a:graphicData>
        </a:graphic>
      </p:graphicFrame>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0" name="PlaceHolder 1"/>
          <p:cNvSpPr>
            <a:spLocks noGrp="1"/>
          </p:cNvSpPr>
          <p:nvPr>
            <p:ph type="title"/>
          </p:nvPr>
        </p:nvSpPr>
        <p:spPr>
          <a:xfrm>
            <a:off x="2593080" y="624240"/>
            <a:ext cx="8911440" cy="1280520"/>
          </a:xfrm>
          <a:prstGeom prst="rect">
            <a:avLst/>
          </a:prstGeom>
          <a:noFill/>
          <a:ln w="0">
            <a:noFill/>
          </a:ln>
        </p:spPr>
        <p:txBody>
          <a:bodyPr anchor="t">
            <a:noAutofit/>
          </a:bodyPr>
          <a:p>
            <a:pPr indent="0">
              <a:buNone/>
            </a:pPr>
            <a:endParaRPr b="0" lang="en-US" sz="3600" spc="-1" strike="noStrike">
              <a:solidFill>
                <a:srgbClr val="262626"/>
              </a:solidFill>
              <a:latin typeface="Century Gothic"/>
            </a:endParaRPr>
          </a:p>
        </p:txBody>
      </p:sp>
      <p:graphicFrame>
        <p:nvGraphicFramePr>
          <p:cNvPr id="161" name="Таблица 4"/>
          <p:cNvGraphicFramePr/>
          <p:nvPr/>
        </p:nvGraphicFramePr>
        <p:xfrm>
          <a:off x="2589120" y="1523880"/>
          <a:ext cx="8915040" cy="4141080"/>
        </p:xfrm>
        <a:graphic>
          <a:graphicData uri="http://schemas.openxmlformats.org/drawingml/2006/table">
            <a:tbl>
              <a:tblPr/>
              <a:tblGrid>
                <a:gridCol w="2971800"/>
                <a:gridCol w="3993480"/>
                <a:gridCol w="1949760"/>
              </a:tblGrid>
              <a:tr h="756360">
                <a:tc>
                  <a:txBody>
                    <a:bodyPr anchor="t">
                      <a:noAutofit/>
                    </a:bodyPr>
                    <a:p>
                      <a:pPr>
                        <a:lnSpc>
                          <a:spcPct val="100000"/>
                        </a:lnSpc>
                        <a:tabLst>
                          <a:tab algn="l" pos="0"/>
                        </a:tabLst>
                      </a:pPr>
                      <a:r>
                        <a:rPr b="1" lang="ru-RU" sz="1800" spc="-1" strike="noStrike">
                          <a:solidFill>
                            <a:srgbClr val="ffffff"/>
                          </a:solidFill>
                          <a:latin typeface="Century Gothic"/>
                        </a:rPr>
                        <a:t>Автор, произведение</a:t>
                      </a:r>
                      <a:endParaRPr b="0" lang="ru-RU"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chemeClr val="accent1"/>
                    </a:solidFill>
                  </a:tcPr>
                </a:tc>
                <a:tc>
                  <a:txBody>
                    <a:bodyPr anchor="t">
                      <a:noAutofit/>
                    </a:bodyPr>
                    <a:p>
                      <a:pPr>
                        <a:lnSpc>
                          <a:spcPct val="100000"/>
                        </a:lnSpc>
                        <a:tabLst>
                          <a:tab algn="l" pos="0"/>
                        </a:tabLst>
                      </a:pPr>
                      <a:r>
                        <a:rPr b="1" lang="ru-RU" sz="1800" spc="-1" strike="noStrike">
                          <a:solidFill>
                            <a:srgbClr val="ffffff"/>
                          </a:solidFill>
                          <a:latin typeface="Century Gothic"/>
                        </a:rPr>
                        <a:t>Вопросы, задания экспериментального курса</a:t>
                      </a:r>
                      <a:endParaRPr b="0" lang="ru-RU"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chemeClr val="accent1"/>
                    </a:solidFill>
                  </a:tcPr>
                </a:tc>
                <a:tc>
                  <a:txBody>
                    <a:bodyPr anchor="t">
                      <a:noAutofit/>
                    </a:bodyPr>
                    <a:p>
                      <a:pPr>
                        <a:lnSpc>
                          <a:spcPct val="100000"/>
                        </a:lnSpc>
                        <a:tabLst>
                          <a:tab algn="l" pos="0"/>
                        </a:tabLst>
                      </a:pPr>
                      <a:r>
                        <a:rPr b="1" lang="ru-RU" sz="1800" spc="-1" strike="noStrike">
                          <a:solidFill>
                            <a:srgbClr val="ffffff"/>
                          </a:solidFill>
                          <a:latin typeface="Century Gothic"/>
                        </a:rPr>
                        <a:t>Ценности</a:t>
                      </a:r>
                      <a:endParaRPr b="0" lang="ru-RU" sz="1800" spc="-1" strike="noStrike">
                        <a:solidFill>
                          <a:srgbClr val="000000"/>
                        </a:solidFill>
                        <a:latin typeface="Arial"/>
                      </a:endParaRPr>
                    </a:p>
                    <a:p>
                      <a:pPr>
                        <a:lnSpc>
                          <a:spcPct val="100000"/>
                        </a:lnSpc>
                        <a:tabLst>
                          <a:tab algn="l" pos="0"/>
                        </a:tabLst>
                      </a:pPr>
                      <a:endParaRPr b="0" lang="ru-RU"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chemeClr val="accent1"/>
                    </a:solidFill>
                  </a:tcPr>
                </a:tc>
              </a:tr>
              <a:tr h="3206880">
                <a:tc>
                  <a:txBody>
                    <a:bodyPr anchor="t">
                      <a:noAutofit/>
                    </a:bodyPr>
                    <a:p>
                      <a:pPr>
                        <a:lnSpc>
                          <a:spcPct val="100000"/>
                        </a:lnSpc>
                        <a:tabLst>
                          <a:tab algn="l" pos="0"/>
                        </a:tabLst>
                      </a:pPr>
                      <a:r>
                        <a:rPr b="0" lang="ru-RU" sz="1800" spc="-1" strike="noStrike">
                          <a:solidFill>
                            <a:srgbClr val="000000"/>
                          </a:solidFill>
                          <a:latin typeface="Times New Roman"/>
                          <a:ea typeface="Calibri"/>
                        </a:rPr>
                        <a:t>Василий Белов </a:t>
                      </a:r>
                      <a:endParaRPr b="0" lang="ru-RU" sz="1800" spc="-1" strike="noStrike">
                        <a:solidFill>
                          <a:srgbClr val="000000"/>
                        </a:solidFill>
                        <a:latin typeface="Arial"/>
                      </a:endParaRPr>
                    </a:p>
                    <a:p>
                      <a:pPr>
                        <a:lnSpc>
                          <a:spcPct val="100000"/>
                        </a:lnSpc>
                        <a:tabLst>
                          <a:tab algn="l" pos="0"/>
                        </a:tabLst>
                      </a:pPr>
                      <a:r>
                        <a:rPr b="0" lang="ru-RU" sz="1800" spc="-1" strike="noStrike">
                          <a:solidFill>
                            <a:srgbClr val="000000"/>
                          </a:solidFill>
                          <a:latin typeface="Times New Roman"/>
                          <a:ea typeface="Calibri"/>
                        </a:rPr>
                        <a:t>ВЕРНЫЙ И МАЛЬКА. МАЛЬКА ПРОВИНИЛАСЬ.</a:t>
                      </a:r>
                      <a:endParaRPr b="0" lang="ru-RU" sz="1800" spc="-1" strike="noStrike">
                        <a:solidFill>
                          <a:srgbClr val="000000"/>
                        </a:solidFill>
                        <a:latin typeface="Arial"/>
                      </a:endParaRPr>
                    </a:p>
                    <a:p>
                      <a:pPr>
                        <a:lnSpc>
                          <a:spcPct val="100000"/>
                        </a:lnSpc>
                        <a:tabLst>
                          <a:tab algn="l" pos="0"/>
                        </a:tabLst>
                      </a:pPr>
                      <a:r>
                        <a:rPr b="0" lang="ru-RU" sz="1800" spc="-1" strike="noStrike">
                          <a:solidFill>
                            <a:srgbClr val="000000"/>
                          </a:solidFill>
                          <a:latin typeface="Times New Roman"/>
                          <a:ea typeface="Calibri"/>
                        </a:rPr>
                        <a:t>ЕЩЁ ПРО МАЛЬКУ.</a:t>
                      </a:r>
                      <a:endParaRPr b="0" lang="ru-RU" sz="1800" spc="-1" strike="noStrike">
                        <a:solidFill>
                          <a:srgbClr val="000000"/>
                        </a:solidFill>
                        <a:latin typeface="Arial"/>
                      </a:endParaRPr>
                    </a:p>
                    <a:p>
                      <a:pPr>
                        <a:lnSpc>
                          <a:spcPct val="100000"/>
                        </a:lnSpc>
                        <a:tabLst>
                          <a:tab algn="l" pos="0"/>
                        </a:tabLst>
                      </a:pPr>
                      <a:endParaRPr b="0" lang="ru-RU"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0cdcc"/>
                    </a:solidFill>
                  </a:tcPr>
                </a:tc>
                <a:tc>
                  <a:txBody>
                    <a:bodyPr anchor="t">
                      <a:noAutofit/>
                    </a:bodyPr>
                    <a:p>
                      <a:pPr>
                        <a:lnSpc>
                          <a:spcPct val="100000"/>
                        </a:lnSpc>
                        <a:tabLst>
                          <a:tab algn="l" pos="0"/>
                        </a:tabLst>
                      </a:pPr>
                      <a:r>
                        <a:rPr b="0" lang="ru-RU" sz="1800" spc="-1" strike="noStrike">
                          <a:solidFill>
                            <a:srgbClr val="000000"/>
                          </a:solidFill>
                          <a:latin typeface="Times New Roman"/>
                          <a:ea typeface="Calibri"/>
                        </a:rPr>
                        <a:t>Зачем Малька бегала в соседнюю деревню, подвергая себя опасности? Зависела ли от этого жизнь ее щенка? Испытывал ли ты чувство долга? Можно ли назвать это чувство «тяжелым»? Что «заставляет» человека выполнять свой долг? Придя домой, выполни свой долг перед родными, друзьями, или домашними питомцами. Обрати внимание, что ты при этом почувствуешь. Расскажи об этом.</a:t>
                      </a:r>
                      <a:endParaRPr b="0" lang="ru-RU" sz="1800" spc="-1" strike="noStrike">
                        <a:solidFill>
                          <a:srgbClr val="000000"/>
                        </a:solidFill>
                        <a:latin typeface="Arial"/>
                      </a:endParaRPr>
                    </a:p>
                    <a:p>
                      <a:pPr>
                        <a:lnSpc>
                          <a:spcPct val="100000"/>
                        </a:lnSpc>
                        <a:tabLst>
                          <a:tab algn="l" pos="0"/>
                        </a:tabLst>
                      </a:pPr>
                      <a:endParaRPr b="0" lang="ru-RU"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0cdcc"/>
                    </a:solidFill>
                  </a:tcPr>
                </a:tc>
                <a:tc>
                  <a:txBody>
                    <a:bodyPr anchor="t">
                      <a:noAutofit/>
                    </a:bodyPr>
                    <a:p>
                      <a:pPr>
                        <a:lnSpc>
                          <a:spcPct val="100000"/>
                        </a:lnSpc>
                        <a:tabLst>
                          <a:tab algn="l" pos="0"/>
                        </a:tabLst>
                      </a:pPr>
                      <a:r>
                        <a:rPr b="0" lang="ru-RU" sz="1800" spc="-1" strike="noStrike">
                          <a:solidFill>
                            <a:srgbClr val="000000"/>
                          </a:solidFill>
                          <a:latin typeface="Times New Roman"/>
                          <a:ea typeface="Times New Roman"/>
                        </a:rPr>
                        <a:t>Ответственность и чувство долга</a:t>
                      </a:r>
                      <a:endParaRPr b="0" lang="ru-RU"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0cdcc"/>
                    </a:solidFill>
                  </a:tcPr>
                </a:tc>
              </a:tr>
            </a:tbl>
          </a:graphicData>
        </a:graphic>
      </p:graphicFrame>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2" name="PlaceHolder 1"/>
          <p:cNvSpPr>
            <a:spLocks noGrp="1"/>
          </p:cNvSpPr>
          <p:nvPr>
            <p:ph type="title"/>
          </p:nvPr>
        </p:nvSpPr>
        <p:spPr>
          <a:xfrm>
            <a:off x="2319120" y="624240"/>
            <a:ext cx="9185040" cy="899640"/>
          </a:xfrm>
          <a:prstGeom prst="rect">
            <a:avLst/>
          </a:prstGeom>
          <a:noFill/>
          <a:ln w="0">
            <a:noFill/>
          </a:ln>
        </p:spPr>
        <p:txBody>
          <a:bodyPr anchor="t">
            <a:noAutofit/>
          </a:bodyPr>
          <a:p>
            <a:pPr indent="0" algn="just">
              <a:lnSpc>
                <a:spcPct val="100000"/>
              </a:lnSpc>
              <a:buNone/>
            </a:pPr>
            <a:r>
              <a:rPr b="1" lang="ru-RU" sz="2400" spc="-1" strike="noStrike">
                <a:solidFill>
                  <a:srgbClr val="000000"/>
                </a:solidFill>
                <a:latin typeface="Century Gothic"/>
              </a:rPr>
              <a:t>Задача 5.</a:t>
            </a:r>
            <a:r>
              <a:rPr b="0" lang="ru-RU" sz="2400" spc="-1" strike="noStrike">
                <a:solidFill>
                  <a:srgbClr val="000000"/>
                </a:solidFill>
                <a:latin typeface="Century Gothic"/>
              </a:rPr>
              <a:t> Экспериментально проверить эффективность разработанного курса воспитательного чтения.</a:t>
            </a:r>
            <a:br>
              <a:rPr sz="2400"/>
            </a:br>
            <a:endParaRPr b="0" lang="en-US" sz="2400" spc="-1" strike="noStrike">
              <a:solidFill>
                <a:srgbClr val="000000"/>
              </a:solidFill>
              <a:latin typeface="Century Gothic"/>
            </a:endParaRPr>
          </a:p>
        </p:txBody>
      </p:sp>
      <p:sp>
        <p:nvSpPr>
          <p:cNvPr id="163" name="PlaceHolder 2"/>
          <p:cNvSpPr>
            <a:spLocks noGrp="1"/>
          </p:cNvSpPr>
          <p:nvPr>
            <p:ph/>
          </p:nvPr>
        </p:nvSpPr>
        <p:spPr>
          <a:xfrm>
            <a:off x="2319120" y="1868400"/>
            <a:ext cx="9185040" cy="4042440"/>
          </a:xfrm>
          <a:prstGeom prst="rect">
            <a:avLst/>
          </a:prstGeom>
          <a:noFill/>
          <a:ln w="0">
            <a:noFill/>
          </a:ln>
        </p:spPr>
        <p:txBody>
          <a:bodyPr anchor="t">
            <a:normAutofit/>
          </a:bodyPr>
          <a:p>
            <a:pPr indent="0" algn="ctr">
              <a:lnSpc>
                <a:spcPct val="100000"/>
              </a:lnSpc>
              <a:spcBef>
                <a:spcPts val="1001"/>
              </a:spcBef>
              <a:buNone/>
              <a:tabLst>
                <a:tab algn="l" pos="0"/>
              </a:tabLst>
            </a:pPr>
            <a:r>
              <a:rPr b="1" lang="ru-RU" sz="2000" spc="-1" strike="noStrike">
                <a:solidFill>
                  <a:srgbClr val="000000"/>
                </a:solidFill>
                <a:latin typeface="Century Gothic"/>
              </a:rPr>
              <a:t>Косвенные показатели влияния художественного текста на читателя</a:t>
            </a:r>
            <a:r>
              <a:rPr b="0" lang="ru-RU" sz="2000" spc="-1" strike="noStrike">
                <a:solidFill>
                  <a:srgbClr val="000000"/>
                </a:solidFill>
                <a:latin typeface="Century Gothic"/>
              </a:rPr>
              <a:t>:</a:t>
            </a:r>
            <a:endParaRPr b="0" lang="en-US" sz="2000" spc="-1" strike="noStrike">
              <a:solidFill>
                <a:srgbClr val="404040"/>
              </a:solidFill>
              <a:latin typeface="Century Gothic"/>
            </a:endParaRPr>
          </a:p>
          <a:p>
            <a:pPr marL="343080" indent="-343080">
              <a:lnSpc>
                <a:spcPct val="100000"/>
              </a:lnSpc>
              <a:spcBef>
                <a:spcPts val="1001"/>
              </a:spcBef>
              <a:buClr>
                <a:srgbClr val="a53010"/>
              </a:buClr>
              <a:buFont typeface="Wingdings" charset="2"/>
              <a:buChar char=""/>
              <a:tabLst>
                <a:tab algn="l" pos="0"/>
              </a:tabLst>
            </a:pPr>
            <a:r>
              <a:rPr b="0" lang="ru-RU" sz="2000" spc="-1" strike="noStrike">
                <a:solidFill>
                  <a:srgbClr val="000000"/>
                </a:solidFill>
                <a:latin typeface="Century Gothic"/>
              </a:rPr>
              <a:t>отношение учащихся к чтению; </a:t>
            </a:r>
            <a:endParaRPr b="0" lang="en-US" sz="2000" spc="-1" strike="noStrike">
              <a:solidFill>
                <a:srgbClr val="404040"/>
              </a:solidFill>
              <a:latin typeface="Century Gothic"/>
            </a:endParaRPr>
          </a:p>
          <a:p>
            <a:pPr marL="343080" indent="-343080">
              <a:lnSpc>
                <a:spcPct val="100000"/>
              </a:lnSpc>
              <a:spcBef>
                <a:spcPts val="1001"/>
              </a:spcBef>
              <a:buClr>
                <a:srgbClr val="a53010"/>
              </a:buClr>
              <a:buFont typeface="Wingdings" charset="2"/>
              <a:buChar char=""/>
              <a:tabLst>
                <a:tab algn="l" pos="0"/>
              </a:tabLst>
            </a:pPr>
            <a:r>
              <a:rPr b="0" lang="ru-RU" sz="2000" spc="-1" strike="noStrike">
                <a:solidFill>
                  <a:srgbClr val="000000"/>
                </a:solidFill>
                <a:latin typeface="Century Gothic"/>
              </a:rPr>
              <a:t>круг читательских интересов детей;</a:t>
            </a:r>
            <a:endParaRPr b="0" lang="en-US" sz="2000" spc="-1" strike="noStrike">
              <a:solidFill>
                <a:srgbClr val="404040"/>
              </a:solidFill>
              <a:latin typeface="Century Gothic"/>
            </a:endParaRPr>
          </a:p>
          <a:p>
            <a:pPr marL="343080" indent="-343080">
              <a:lnSpc>
                <a:spcPct val="100000"/>
              </a:lnSpc>
              <a:spcBef>
                <a:spcPts val="1001"/>
              </a:spcBef>
              <a:buClr>
                <a:srgbClr val="a53010"/>
              </a:buClr>
              <a:buFont typeface="Wingdings" charset="2"/>
              <a:buChar char=""/>
              <a:tabLst>
                <a:tab algn="l" pos="0"/>
              </a:tabLst>
            </a:pPr>
            <a:r>
              <a:rPr b="0" lang="ru-RU" sz="2000" spc="-1" strike="noStrike">
                <a:solidFill>
                  <a:srgbClr val="000000"/>
                </a:solidFill>
                <a:latin typeface="Century Gothic"/>
              </a:rPr>
              <a:t>ориентация на литературных героев и их создателей в качестве нравственных образцов.</a:t>
            </a:r>
            <a:endParaRPr b="0" lang="en-US" sz="2000" spc="-1" strike="noStrike">
              <a:solidFill>
                <a:srgbClr val="404040"/>
              </a:solidFill>
              <a:latin typeface="Century Gothic"/>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4" name="PlaceHolder 1"/>
          <p:cNvSpPr>
            <a:spLocks noGrp="1"/>
          </p:cNvSpPr>
          <p:nvPr>
            <p:ph type="title"/>
          </p:nvPr>
        </p:nvSpPr>
        <p:spPr>
          <a:xfrm>
            <a:off x="2593080" y="624240"/>
            <a:ext cx="8911440" cy="1280520"/>
          </a:xfrm>
          <a:prstGeom prst="rect">
            <a:avLst/>
          </a:prstGeom>
          <a:noFill/>
          <a:ln w="0">
            <a:noFill/>
          </a:ln>
        </p:spPr>
        <p:txBody>
          <a:bodyPr anchor="t">
            <a:normAutofit/>
          </a:bodyPr>
          <a:p>
            <a:pPr indent="0" algn="ctr">
              <a:lnSpc>
                <a:spcPct val="100000"/>
              </a:lnSpc>
              <a:buNone/>
            </a:pPr>
            <a:r>
              <a:rPr b="0" lang="ru-RU" sz="2400" spc="-1" strike="noStrike">
                <a:solidFill>
                  <a:srgbClr val="262626"/>
                </a:solidFill>
                <a:latin typeface="Century Gothic"/>
              </a:rPr>
              <a:t>Примеры рассуждений обучающихся экспериментального класса</a:t>
            </a:r>
            <a:endParaRPr b="0" lang="en-US" sz="2400" spc="-1" strike="noStrike">
              <a:solidFill>
                <a:srgbClr val="000000"/>
              </a:solidFill>
              <a:latin typeface="Century Gothic"/>
            </a:endParaRPr>
          </a:p>
        </p:txBody>
      </p:sp>
      <p:sp>
        <p:nvSpPr>
          <p:cNvPr id="165" name="PlaceHolder 2"/>
          <p:cNvSpPr>
            <a:spLocks noGrp="1"/>
          </p:cNvSpPr>
          <p:nvPr>
            <p:ph/>
          </p:nvPr>
        </p:nvSpPr>
        <p:spPr>
          <a:xfrm>
            <a:off x="2589120" y="2133720"/>
            <a:ext cx="8915040" cy="3777120"/>
          </a:xfrm>
          <a:prstGeom prst="rect">
            <a:avLst/>
          </a:prstGeom>
          <a:noFill/>
          <a:ln w="0">
            <a:noFill/>
          </a:ln>
        </p:spPr>
        <p:txBody>
          <a:bodyPr anchor="t">
            <a:normAutofit fontScale="98000"/>
          </a:bodyPr>
          <a:p>
            <a:pPr marL="363240" indent="-363240">
              <a:lnSpc>
                <a:spcPct val="100000"/>
              </a:lnSpc>
              <a:spcBef>
                <a:spcPts val="1001"/>
              </a:spcBef>
              <a:buClr>
                <a:srgbClr val="a53010"/>
              </a:buClr>
              <a:buFont typeface="Wingdings 3" charset="2"/>
              <a:buChar char=""/>
            </a:pPr>
            <a:r>
              <a:rPr b="0" lang="ru-RU" sz="1800" spc="-1" strike="noStrike">
                <a:solidFill>
                  <a:srgbClr val="000000"/>
                </a:solidFill>
                <a:latin typeface="Century Gothic"/>
              </a:rPr>
              <a:t>«Совесть – это внутренний голос человека. Она помогает человеку понять, что он поступил плохо с другим. Совесть помогла Мишке из рассказа «Полосатая палка» стать лучше.»</a:t>
            </a:r>
            <a:endParaRPr b="0" lang="en-US" sz="1800" spc="-1" strike="noStrike">
              <a:solidFill>
                <a:srgbClr val="404040"/>
              </a:solidFill>
              <a:latin typeface="Century Gothic"/>
            </a:endParaRPr>
          </a:p>
          <a:p>
            <a:pPr indent="0">
              <a:lnSpc>
                <a:spcPct val="100000"/>
              </a:lnSpc>
              <a:spcBef>
                <a:spcPts val="1001"/>
              </a:spcBef>
              <a:buNone/>
            </a:pPr>
            <a:endParaRPr b="0" lang="en-US" sz="1800" spc="-1" strike="noStrike">
              <a:solidFill>
                <a:srgbClr val="404040"/>
              </a:solidFill>
              <a:latin typeface="Century Gothic"/>
            </a:endParaRPr>
          </a:p>
          <a:p>
            <a:pPr marL="363240" indent="-363240">
              <a:lnSpc>
                <a:spcPct val="100000"/>
              </a:lnSpc>
              <a:spcBef>
                <a:spcPts val="1001"/>
              </a:spcBef>
              <a:buClr>
                <a:srgbClr val="a53010"/>
              </a:buClr>
              <a:buFont typeface="Wingdings 3" charset="2"/>
              <a:buChar char=""/>
            </a:pPr>
            <a:r>
              <a:rPr b="0" lang="ru-RU" sz="1800" spc="-1" strike="noStrike">
                <a:solidFill>
                  <a:srgbClr val="000000"/>
                </a:solidFill>
                <a:latin typeface="Century Gothic"/>
              </a:rPr>
              <a:t>«Для меня примером верного друга является Тема из рассказа «Тема и Жучка». Я хотел бы иметь такого друга. И сам хотел бы быть на него похож.»</a:t>
            </a:r>
            <a:endParaRPr b="0" lang="en-US" sz="1800" spc="-1" strike="noStrike">
              <a:solidFill>
                <a:srgbClr val="404040"/>
              </a:solidFill>
              <a:latin typeface="Century Gothic"/>
            </a:endParaRPr>
          </a:p>
          <a:p>
            <a:pPr indent="0">
              <a:lnSpc>
                <a:spcPct val="100000"/>
              </a:lnSpc>
              <a:spcBef>
                <a:spcPts val="1001"/>
              </a:spcBef>
              <a:buNone/>
            </a:pPr>
            <a:endParaRPr b="0" lang="en-US" sz="1800" spc="-1" strike="noStrike">
              <a:solidFill>
                <a:srgbClr val="404040"/>
              </a:solidFill>
              <a:latin typeface="Century Gothic"/>
            </a:endParaRPr>
          </a:p>
          <a:p>
            <a:pPr marL="363240" indent="-363240">
              <a:lnSpc>
                <a:spcPct val="100000"/>
              </a:lnSpc>
              <a:spcBef>
                <a:spcPts val="1001"/>
              </a:spcBef>
              <a:buClr>
                <a:srgbClr val="a53010"/>
              </a:buClr>
              <a:buFont typeface="Wingdings 3" charset="2"/>
              <a:buChar char=""/>
            </a:pPr>
            <a:r>
              <a:rPr b="0" lang="ru-RU" sz="1800" spc="-1" strike="noStrike">
                <a:solidFill>
                  <a:srgbClr val="000000"/>
                </a:solidFill>
                <a:latin typeface="Century Gothic"/>
              </a:rPr>
              <a:t>«Чувство долга – это, когда ты чувствуешь, что должен сделать что-то полезное для другого. И ты это делаешь не из-за страха наказания, а потому что сам так решил. Я решил, что мой долг – помогать маме прибираться. И когда я это делаю (даже если мне не очень хочется), мне становится радостно.</a:t>
            </a:r>
            <a:endParaRPr b="0" lang="en-US" sz="1800" spc="-1" strike="noStrike">
              <a:solidFill>
                <a:srgbClr val="404040"/>
              </a:solidFill>
              <a:latin typeface="Century Gothic"/>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6" name="PlaceHolder 1"/>
          <p:cNvSpPr>
            <a:spLocks noGrp="1"/>
          </p:cNvSpPr>
          <p:nvPr>
            <p:ph type="title"/>
          </p:nvPr>
        </p:nvSpPr>
        <p:spPr>
          <a:xfrm>
            <a:off x="1669680" y="624240"/>
            <a:ext cx="10270080" cy="2801160"/>
          </a:xfrm>
          <a:prstGeom prst="rect">
            <a:avLst/>
          </a:prstGeom>
          <a:noFill/>
          <a:ln w="0">
            <a:noFill/>
          </a:ln>
        </p:spPr>
        <p:txBody>
          <a:bodyPr anchor="t">
            <a:normAutofit fontScale="49000"/>
          </a:bodyPr>
          <a:p>
            <a:pPr indent="0" algn="ctr">
              <a:lnSpc>
                <a:spcPct val="100000"/>
              </a:lnSpc>
              <a:buNone/>
            </a:pPr>
            <a:r>
              <a:rPr b="0" lang="ru-RU" sz="2700" spc="-1" strike="noStrike">
                <a:solidFill>
                  <a:srgbClr val="262626"/>
                </a:solidFill>
                <a:latin typeface="Century Gothic"/>
              </a:rPr>
              <a:t>Художественные произведения с воспитательным содержанием</a:t>
            </a:r>
            <a:br>
              <a:rPr sz="2700"/>
            </a:br>
            <a:br>
              <a:rPr sz="2700"/>
            </a:br>
            <a:br>
              <a:rPr sz="2000"/>
            </a:br>
            <a:r>
              <a:rPr b="0" lang="ru-RU" sz="2700" spc="-1" strike="noStrike">
                <a:solidFill>
                  <a:srgbClr val="262626"/>
                </a:solidFill>
                <a:latin typeface="Century Gothic"/>
              </a:rPr>
              <a:t>Сознательное переживание                    </a:t>
            </a:r>
            <a:r>
              <a:rPr b="0" lang="ru-RU" sz="2700" spc="-1" strike="noStrike">
                <a:solidFill>
                  <a:srgbClr val="000000"/>
                </a:solidFill>
                <a:latin typeface="Century Gothic"/>
              </a:rPr>
              <a:t>Связь чтения с жизненным</a:t>
            </a:r>
            <a:br>
              <a:rPr sz="2700"/>
            </a:br>
            <a:r>
              <a:rPr b="0" lang="ru-RU" sz="2700" spc="-1" strike="noStrike">
                <a:solidFill>
                  <a:srgbClr val="262626"/>
                </a:solidFill>
                <a:latin typeface="Century Gothic"/>
              </a:rPr>
              <a:t>художественного произведения</a:t>
            </a:r>
            <a:r>
              <a:rPr b="0" lang="ru-RU" sz="2700" spc="-1" strike="noStrike">
                <a:solidFill>
                  <a:srgbClr val="000000"/>
                </a:solidFill>
                <a:latin typeface="Century Gothic"/>
              </a:rPr>
              <a:t>                       опытом учащихся</a:t>
            </a:r>
            <a:br>
              <a:rPr sz="2000"/>
            </a:br>
            <a:br>
              <a:rPr sz="2000"/>
            </a:br>
            <a:br>
              <a:rPr sz="2000"/>
            </a:br>
            <a:r>
              <a:rPr b="0" lang="ru-RU" sz="2700" spc="-1" strike="noStrike">
                <a:solidFill>
                  <a:srgbClr val="262626"/>
                </a:solidFill>
                <a:latin typeface="Century Gothic"/>
              </a:rPr>
              <a:t>Воспитательный эффект</a:t>
            </a:r>
            <a:br>
              <a:rPr sz="2700"/>
            </a:br>
            <a:br>
              <a:rPr sz="2700"/>
            </a:br>
            <a:br>
              <a:rPr sz="2700"/>
            </a:br>
            <a:br>
              <a:rPr sz="2700"/>
            </a:br>
            <a:br>
              <a:rPr sz="2700"/>
            </a:br>
            <a:br>
              <a:rPr sz="2700"/>
            </a:br>
            <a:r>
              <a:rPr b="0" lang="ru-RU" sz="2700" spc="-1" strike="noStrike">
                <a:solidFill>
                  <a:srgbClr val="262626"/>
                </a:solidFill>
                <a:latin typeface="Century Gothic"/>
              </a:rPr>
              <a:t>                                                         </a:t>
            </a:r>
            <a:endParaRPr b="0" lang="en-US" sz="2700" spc="-1" strike="noStrike">
              <a:solidFill>
                <a:srgbClr val="000000"/>
              </a:solidFill>
              <a:latin typeface="Century Gothic"/>
            </a:endParaRPr>
          </a:p>
        </p:txBody>
      </p:sp>
      <p:pic>
        <p:nvPicPr>
          <p:cNvPr id="167" name="Объект 3" descr=""/>
          <p:cNvPicPr/>
          <p:nvPr/>
        </p:nvPicPr>
        <p:blipFill>
          <a:blip r:embed="rId1"/>
          <a:stretch/>
        </p:blipFill>
        <p:spPr>
          <a:xfrm>
            <a:off x="4564080" y="3432600"/>
            <a:ext cx="4481640" cy="3047400"/>
          </a:xfrm>
          <a:prstGeom prst="rect">
            <a:avLst/>
          </a:prstGeom>
          <a:ln w="0">
            <a:noFill/>
          </a:ln>
        </p:spPr>
      </p:pic>
      <p:sp>
        <p:nvSpPr>
          <p:cNvPr id="168" name="Стрелка: вниз 4"/>
          <p:cNvSpPr/>
          <p:nvPr/>
        </p:nvSpPr>
        <p:spPr>
          <a:xfrm>
            <a:off x="5284800" y="1080360"/>
            <a:ext cx="211680" cy="317520"/>
          </a:xfrm>
          <a:prstGeom prst="downArrow">
            <a:avLst>
              <a:gd name="adj1" fmla="val 50000"/>
              <a:gd name="adj2" fmla="val 50000"/>
            </a:avLst>
          </a:prstGeom>
          <a:solidFill>
            <a:srgbClr val="a53010"/>
          </a:solidFill>
          <a:ln cap="rnd">
            <a:solidFill>
              <a:srgbClr val="7a230b"/>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tabLst>
                <a:tab algn="l" pos="0"/>
              </a:tabLst>
            </a:pPr>
            <a:endParaRPr b="0" lang="ru-RU" sz="1800" spc="-1" strike="noStrike">
              <a:solidFill>
                <a:srgbClr val="ffffff"/>
              </a:solidFill>
              <a:latin typeface="Century Gothic"/>
            </a:endParaRPr>
          </a:p>
        </p:txBody>
      </p:sp>
      <p:sp>
        <p:nvSpPr>
          <p:cNvPr id="169" name="Стрелка: вниз 5"/>
          <p:cNvSpPr/>
          <p:nvPr/>
        </p:nvSpPr>
        <p:spPr>
          <a:xfrm>
            <a:off x="8704080" y="1080360"/>
            <a:ext cx="211680" cy="317520"/>
          </a:xfrm>
          <a:prstGeom prst="downArrow">
            <a:avLst>
              <a:gd name="adj1" fmla="val 50000"/>
              <a:gd name="adj2" fmla="val 50000"/>
            </a:avLst>
          </a:prstGeom>
          <a:solidFill>
            <a:srgbClr val="a53010"/>
          </a:solidFill>
          <a:ln cap="rnd">
            <a:solidFill>
              <a:srgbClr val="7a230b"/>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tabLst>
                <a:tab algn="l" pos="0"/>
              </a:tabLst>
            </a:pPr>
            <a:endParaRPr b="0" lang="ru-RU" sz="1800" spc="-1" strike="noStrike">
              <a:solidFill>
                <a:srgbClr val="ffffff"/>
              </a:solidFill>
              <a:latin typeface="Century Gothic"/>
            </a:endParaRPr>
          </a:p>
        </p:txBody>
      </p:sp>
      <p:sp>
        <p:nvSpPr>
          <p:cNvPr id="170" name="Стрелка: вниз 6"/>
          <p:cNvSpPr/>
          <p:nvPr/>
        </p:nvSpPr>
        <p:spPr>
          <a:xfrm rot="19474200">
            <a:off x="6115320" y="2460960"/>
            <a:ext cx="211680" cy="317520"/>
          </a:xfrm>
          <a:prstGeom prst="downArrow">
            <a:avLst>
              <a:gd name="adj1" fmla="val 50000"/>
              <a:gd name="adj2" fmla="val 50000"/>
            </a:avLst>
          </a:prstGeom>
          <a:solidFill>
            <a:srgbClr val="a53010"/>
          </a:solidFill>
          <a:ln cap="rnd">
            <a:solidFill>
              <a:srgbClr val="7a230b"/>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tabLst>
                <a:tab algn="l" pos="0"/>
              </a:tabLst>
            </a:pPr>
            <a:endParaRPr b="0" lang="ru-RU" sz="1800" spc="-1" strike="noStrike">
              <a:solidFill>
                <a:srgbClr val="ffffff"/>
              </a:solidFill>
              <a:latin typeface="Century Gothic"/>
            </a:endParaRPr>
          </a:p>
        </p:txBody>
      </p:sp>
      <p:sp>
        <p:nvSpPr>
          <p:cNvPr id="171" name="Стрелка: вниз 7"/>
          <p:cNvSpPr/>
          <p:nvPr/>
        </p:nvSpPr>
        <p:spPr>
          <a:xfrm rot="1939800">
            <a:off x="7763040" y="2436120"/>
            <a:ext cx="211680" cy="317520"/>
          </a:xfrm>
          <a:prstGeom prst="downArrow">
            <a:avLst>
              <a:gd name="adj1" fmla="val 50000"/>
              <a:gd name="adj2" fmla="val 50000"/>
            </a:avLst>
          </a:prstGeom>
          <a:solidFill>
            <a:srgbClr val="a53010"/>
          </a:solidFill>
          <a:ln cap="rnd">
            <a:solidFill>
              <a:srgbClr val="7a230b"/>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tabLst>
                <a:tab algn="l" pos="0"/>
              </a:tabLst>
            </a:pPr>
            <a:endParaRPr b="0" lang="ru-RU" sz="1800" spc="-1" strike="noStrike">
              <a:solidFill>
                <a:srgbClr val="ffffff"/>
              </a:solidFill>
              <a:latin typeface="Century Gothic"/>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9" name="PlaceHolder 1"/>
          <p:cNvSpPr>
            <a:spLocks noGrp="1"/>
          </p:cNvSpPr>
          <p:nvPr>
            <p:ph type="title"/>
          </p:nvPr>
        </p:nvSpPr>
        <p:spPr>
          <a:xfrm>
            <a:off x="1567440" y="624240"/>
            <a:ext cx="10377360" cy="1886400"/>
          </a:xfrm>
          <a:prstGeom prst="rect">
            <a:avLst/>
          </a:prstGeom>
          <a:noFill/>
          <a:ln w="0">
            <a:noFill/>
          </a:ln>
        </p:spPr>
        <p:txBody>
          <a:bodyPr anchor="t">
            <a:normAutofit fontScale="95000"/>
          </a:bodyPr>
          <a:p>
            <a:pPr indent="0" algn="ctr">
              <a:lnSpc>
                <a:spcPct val="100000"/>
              </a:lnSpc>
              <a:buNone/>
            </a:pPr>
            <a:r>
              <a:rPr b="1" lang="ru-RU" sz="2800" spc="-1" strike="noStrike">
                <a:solidFill>
                  <a:srgbClr val="262626"/>
                </a:solidFill>
                <a:latin typeface="Century Gothic"/>
              </a:rPr>
              <a:t>Федеральный государственный образовательный стандарт</a:t>
            </a:r>
            <a:br>
              <a:rPr sz="2800"/>
            </a:br>
            <a:r>
              <a:rPr b="0" lang="ru-RU" sz="2400" spc="-1" strike="noStrike" u="sng">
                <a:solidFill>
                  <a:srgbClr val="000000"/>
                </a:solidFill>
                <a:uFillTx/>
                <a:latin typeface="Century Gothic"/>
              </a:rPr>
              <a:t>II. Требования к результатам освоения основной образовательной программы начального общего образования</a:t>
            </a:r>
            <a:br>
              <a:rPr sz="2400"/>
            </a:br>
            <a:r>
              <a:rPr b="0" lang="ru-RU" sz="2400" spc="-1" strike="noStrike">
                <a:solidFill>
                  <a:srgbClr val="000000"/>
                </a:solidFill>
                <a:latin typeface="Century Gothic"/>
              </a:rPr>
              <a:t> </a:t>
            </a:r>
            <a:endParaRPr b="0" lang="en-US" sz="2400" spc="-1" strike="noStrike">
              <a:solidFill>
                <a:srgbClr val="000000"/>
              </a:solidFill>
              <a:latin typeface="Century Gothic"/>
            </a:endParaRPr>
          </a:p>
        </p:txBody>
      </p:sp>
      <p:sp>
        <p:nvSpPr>
          <p:cNvPr id="140" name="PlaceHolder 2"/>
          <p:cNvSpPr>
            <a:spLocks noGrp="1"/>
          </p:cNvSpPr>
          <p:nvPr>
            <p:ph/>
          </p:nvPr>
        </p:nvSpPr>
        <p:spPr>
          <a:xfrm>
            <a:off x="1886760" y="1915920"/>
            <a:ext cx="10058040" cy="4600800"/>
          </a:xfrm>
          <a:prstGeom prst="rect">
            <a:avLst/>
          </a:prstGeom>
          <a:noFill/>
          <a:ln w="0">
            <a:noFill/>
          </a:ln>
        </p:spPr>
        <p:txBody>
          <a:bodyPr anchor="t">
            <a:normAutofit/>
          </a:bodyPr>
          <a:p>
            <a:pPr marL="457200" indent="0">
              <a:lnSpc>
                <a:spcPct val="100000"/>
              </a:lnSpc>
              <a:spcBef>
                <a:spcPts val="1001"/>
              </a:spcBef>
              <a:buNone/>
              <a:tabLst>
                <a:tab algn="l" pos="0"/>
              </a:tabLst>
            </a:pPr>
            <a:r>
              <a:rPr b="0" lang="ru-RU" sz="2000" spc="-1" strike="noStrike">
                <a:solidFill>
                  <a:srgbClr val="000000"/>
                </a:solidFill>
                <a:latin typeface="Century Gothic"/>
              </a:rPr>
              <a:t>П.12. Предметные результаты освоения основной образовательной программы начального общего образования с учетом специфики содержания предметных областей, включающих в себя конкретные учебные предметы, должны отражать:</a:t>
            </a:r>
            <a:endParaRPr b="0" lang="en-US" sz="2000" spc="-1" strike="noStrike">
              <a:solidFill>
                <a:srgbClr val="404040"/>
              </a:solidFill>
              <a:latin typeface="Century Gothic"/>
            </a:endParaRPr>
          </a:p>
          <a:p>
            <a:pPr marL="457200" indent="0">
              <a:lnSpc>
                <a:spcPct val="100000"/>
              </a:lnSpc>
              <a:spcBef>
                <a:spcPts val="1001"/>
              </a:spcBef>
              <a:buNone/>
              <a:tabLst>
                <a:tab algn="l" pos="0"/>
              </a:tabLst>
            </a:pPr>
            <a:r>
              <a:rPr b="0" lang="ru-RU" sz="2000" spc="-1" strike="noStrike">
                <a:solidFill>
                  <a:srgbClr val="000000"/>
                </a:solidFill>
                <a:latin typeface="Century Gothic"/>
              </a:rPr>
              <a:t>12.1. Филология </a:t>
            </a:r>
            <a:endParaRPr b="0" lang="en-US" sz="2000" spc="-1" strike="noStrike">
              <a:solidFill>
                <a:srgbClr val="404040"/>
              </a:solidFill>
              <a:latin typeface="Century Gothic"/>
            </a:endParaRPr>
          </a:p>
          <a:p>
            <a:pPr indent="0">
              <a:lnSpc>
                <a:spcPct val="100000"/>
              </a:lnSpc>
              <a:spcBef>
                <a:spcPts val="1001"/>
              </a:spcBef>
              <a:buNone/>
              <a:tabLst>
                <a:tab algn="l" pos="0"/>
              </a:tabLst>
            </a:pPr>
            <a:r>
              <a:rPr b="0" lang="ru-RU" sz="2000" spc="-1" strike="noStrike">
                <a:solidFill>
                  <a:srgbClr val="000000"/>
                </a:solidFill>
                <a:latin typeface="Century Gothic"/>
              </a:rPr>
              <a:t>Литературное чтение. Литературное чтение на родном языке: </a:t>
            </a:r>
            <a:endParaRPr b="0" lang="en-US" sz="2000" spc="-1" strike="noStrike">
              <a:solidFill>
                <a:srgbClr val="404040"/>
              </a:solidFill>
              <a:latin typeface="Century Gothic"/>
            </a:endParaRPr>
          </a:p>
          <a:p>
            <a:pPr marL="343080" indent="-343080">
              <a:lnSpc>
                <a:spcPct val="100000"/>
              </a:lnSpc>
              <a:spcBef>
                <a:spcPts val="1001"/>
              </a:spcBef>
              <a:buClr>
                <a:srgbClr val="a53010"/>
              </a:buClr>
              <a:buFont typeface="Wingdings" charset="2"/>
              <a:buChar char=""/>
              <a:tabLst>
                <a:tab algn="l" pos="0"/>
              </a:tabLst>
            </a:pPr>
            <a:r>
              <a:rPr b="0" i="1" lang="ru-RU" sz="2000" spc="-1" strike="noStrike">
                <a:solidFill>
                  <a:srgbClr val="000000"/>
                </a:solidFill>
                <a:latin typeface="Century Gothic"/>
              </a:rPr>
              <a:t>понимание литературы как явления национальной и мировой культуры, средства сохранения и передачи нравственных ценностей и традиций; </a:t>
            </a:r>
            <a:endParaRPr b="0" lang="en-US" sz="2000" spc="-1" strike="noStrike">
              <a:solidFill>
                <a:srgbClr val="404040"/>
              </a:solidFill>
              <a:latin typeface="Century Gothic"/>
            </a:endParaRPr>
          </a:p>
          <a:p>
            <a:pPr marL="343080" indent="-343080">
              <a:lnSpc>
                <a:spcPct val="100000"/>
              </a:lnSpc>
              <a:spcBef>
                <a:spcPts val="1001"/>
              </a:spcBef>
              <a:buClr>
                <a:srgbClr val="a53010"/>
              </a:buClr>
              <a:buFont typeface="Wingdings" charset="2"/>
              <a:buChar char=""/>
              <a:tabLst>
                <a:tab algn="l" pos="0"/>
              </a:tabLst>
            </a:pPr>
            <a:r>
              <a:rPr b="0" i="1" lang="ru-RU" sz="2000" spc="-1" strike="noStrike">
                <a:solidFill>
                  <a:srgbClr val="000000"/>
                </a:solidFill>
                <a:latin typeface="Century Gothic"/>
              </a:rPr>
              <a:t>осознание значимости чтения для личного развития; формирование представлений о мире, российской истории и культуре, первоначальных этических представлений, понятий о добре и зле, нравственности; формирование потребности в систематическом чтении.</a:t>
            </a:r>
            <a:endParaRPr b="0" lang="en-US" sz="2000" spc="-1" strike="noStrike">
              <a:solidFill>
                <a:srgbClr val="404040"/>
              </a:solidFill>
              <a:latin typeface="Century Gothic"/>
            </a:endParaRPr>
          </a:p>
        </p:txBody>
      </p:sp>
      <p:pic>
        <p:nvPicPr>
          <p:cNvPr id="141" name="Рисунок 3" descr=""/>
          <p:cNvPicPr/>
          <p:nvPr/>
        </p:nvPicPr>
        <p:blipFill>
          <a:blip r:embed="rId1"/>
          <a:stretch/>
        </p:blipFill>
        <p:spPr>
          <a:xfrm>
            <a:off x="246600" y="1299600"/>
            <a:ext cx="1663560" cy="2502720"/>
          </a:xfrm>
          <a:prstGeom prst="rect">
            <a:avLst/>
          </a:prstGeom>
          <a:ln w="0">
            <a:noFill/>
          </a:ln>
        </p:spPr>
      </p:pic>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2" name="PlaceHolder 1"/>
          <p:cNvSpPr>
            <a:spLocks noGrp="1"/>
          </p:cNvSpPr>
          <p:nvPr>
            <p:ph type="title"/>
          </p:nvPr>
        </p:nvSpPr>
        <p:spPr>
          <a:xfrm>
            <a:off x="2593080" y="624240"/>
            <a:ext cx="8911440" cy="1280520"/>
          </a:xfrm>
          <a:prstGeom prst="rect">
            <a:avLst/>
          </a:prstGeom>
          <a:noFill/>
          <a:ln w="0">
            <a:noFill/>
          </a:ln>
        </p:spPr>
        <p:txBody>
          <a:bodyPr anchor="t">
            <a:normAutofit/>
          </a:bodyPr>
          <a:p>
            <a:pPr indent="0" algn="ctr">
              <a:lnSpc>
                <a:spcPct val="100000"/>
              </a:lnSpc>
              <a:buNone/>
            </a:pPr>
            <a:r>
              <a:rPr b="1" lang="ru-RU" sz="3600" spc="-1" strike="noStrike">
                <a:solidFill>
                  <a:srgbClr val="262626"/>
                </a:solidFill>
                <a:latin typeface="Century Gothic"/>
              </a:rPr>
              <a:t>Проблема исследования:</a:t>
            </a:r>
            <a:endParaRPr b="0" lang="en-US" sz="3600" spc="-1" strike="noStrike">
              <a:solidFill>
                <a:srgbClr val="000000"/>
              </a:solidFill>
              <a:latin typeface="Century Gothic"/>
            </a:endParaRPr>
          </a:p>
        </p:txBody>
      </p:sp>
      <p:sp>
        <p:nvSpPr>
          <p:cNvPr id="143" name="PlaceHolder 2"/>
          <p:cNvSpPr>
            <a:spLocks noGrp="1"/>
          </p:cNvSpPr>
          <p:nvPr>
            <p:ph/>
          </p:nvPr>
        </p:nvSpPr>
        <p:spPr>
          <a:xfrm>
            <a:off x="2589120" y="2133720"/>
            <a:ext cx="8915040" cy="3777120"/>
          </a:xfrm>
          <a:prstGeom prst="rect">
            <a:avLst/>
          </a:prstGeom>
          <a:noFill/>
          <a:ln w="0">
            <a:noFill/>
          </a:ln>
        </p:spPr>
        <p:txBody>
          <a:bodyPr anchor="t">
            <a:normAutofit/>
          </a:bodyPr>
          <a:p>
            <a:pPr indent="0">
              <a:lnSpc>
                <a:spcPct val="100000"/>
              </a:lnSpc>
              <a:spcBef>
                <a:spcPts val="1001"/>
              </a:spcBef>
              <a:buNone/>
              <a:tabLst>
                <a:tab algn="l" pos="0"/>
              </a:tabLst>
            </a:pPr>
            <a:r>
              <a:rPr b="0" lang="ru-RU" sz="3200" spc="-1" strike="noStrike">
                <a:solidFill>
                  <a:srgbClr val="000000"/>
                </a:solidFill>
                <a:latin typeface="Century Gothic"/>
              </a:rPr>
              <a:t>как сочетать традиции воспитательного чтения с требованиями современного образования?</a:t>
            </a:r>
            <a:endParaRPr b="0" lang="en-US" sz="3200" spc="-1" strike="noStrike">
              <a:solidFill>
                <a:srgbClr val="404040"/>
              </a:solidFill>
              <a:latin typeface="Century Gothic"/>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4" name="PlaceHolder 1"/>
          <p:cNvSpPr>
            <a:spLocks noGrp="1"/>
          </p:cNvSpPr>
          <p:nvPr>
            <p:ph type="title"/>
          </p:nvPr>
        </p:nvSpPr>
        <p:spPr>
          <a:xfrm>
            <a:off x="2593080" y="624240"/>
            <a:ext cx="8911440" cy="1774080"/>
          </a:xfrm>
          <a:prstGeom prst="rect">
            <a:avLst/>
          </a:prstGeom>
          <a:noFill/>
          <a:ln w="0">
            <a:noFill/>
          </a:ln>
        </p:spPr>
        <p:txBody>
          <a:bodyPr anchor="t">
            <a:normAutofit/>
          </a:bodyPr>
          <a:p>
            <a:pPr indent="0">
              <a:lnSpc>
                <a:spcPct val="100000"/>
              </a:lnSpc>
              <a:buNone/>
            </a:pPr>
            <a:r>
              <a:rPr b="1" lang="ru-RU" sz="2400" spc="-1" strike="noStrike">
                <a:solidFill>
                  <a:srgbClr val="262626"/>
                </a:solidFill>
                <a:latin typeface="Century Gothic"/>
              </a:rPr>
              <a:t>Цель исследования: </a:t>
            </a:r>
            <a:r>
              <a:rPr b="0" lang="ru-RU" sz="2400" spc="-1" strike="noStrike">
                <a:solidFill>
                  <a:srgbClr val="262626"/>
                </a:solidFill>
                <a:latin typeface="Century Gothic"/>
              </a:rPr>
              <a:t>систематизировать, дополнить теоретико-методические положения по проведению уроков воспитательного чтения с учетом методических традиций и современных образовательных реалий.</a:t>
            </a:r>
            <a:endParaRPr b="0" lang="en-US" sz="2400" spc="-1" strike="noStrike">
              <a:solidFill>
                <a:srgbClr val="000000"/>
              </a:solidFill>
              <a:latin typeface="Century Gothic"/>
            </a:endParaRPr>
          </a:p>
        </p:txBody>
      </p:sp>
      <p:sp>
        <p:nvSpPr>
          <p:cNvPr id="145" name="PlaceHolder 2"/>
          <p:cNvSpPr>
            <a:spLocks noGrp="1"/>
          </p:cNvSpPr>
          <p:nvPr>
            <p:ph/>
          </p:nvPr>
        </p:nvSpPr>
        <p:spPr>
          <a:xfrm>
            <a:off x="2589120" y="2504520"/>
            <a:ext cx="8915040" cy="3406320"/>
          </a:xfrm>
          <a:prstGeom prst="rect">
            <a:avLst/>
          </a:prstGeom>
          <a:noFill/>
          <a:ln w="0">
            <a:noFill/>
          </a:ln>
        </p:spPr>
        <p:txBody>
          <a:bodyPr anchor="t">
            <a:noAutofit/>
          </a:bodyPr>
          <a:p>
            <a:pPr marL="343080" indent="-343080">
              <a:lnSpc>
                <a:spcPct val="100000"/>
              </a:lnSpc>
              <a:spcBef>
                <a:spcPts val="1001"/>
              </a:spcBef>
              <a:buClr>
                <a:srgbClr val="a53010"/>
              </a:buClr>
              <a:buFont typeface="Wingdings 3" charset="2"/>
              <a:buChar char=""/>
            </a:pPr>
            <a:r>
              <a:rPr b="1" lang="ru-RU" sz="2400" spc="-1" strike="noStrike">
                <a:solidFill>
                  <a:srgbClr val="000000"/>
                </a:solidFill>
                <a:latin typeface="Century Gothic"/>
              </a:rPr>
              <a:t>Объект исследования</a:t>
            </a:r>
            <a:r>
              <a:rPr b="0" lang="ru-RU" sz="2400" spc="-1" strike="noStrike">
                <a:solidFill>
                  <a:srgbClr val="000000"/>
                </a:solidFill>
                <a:latin typeface="Century Gothic"/>
              </a:rPr>
              <a:t>: воспитательное чтение как методическое течение.</a:t>
            </a:r>
            <a:r>
              <a:rPr b="0" lang="ru-RU" sz="2400" spc="-1" strike="noStrike">
                <a:solidFill>
                  <a:srgbClr val="000000"/>
                </a:solidFill>
                <a:latin typeface="Century Gothic"/>
              </a:rPr>
              <a:t>	</a:t>
            </a:r>
            <a:r>
              <a:rPr b="0" lang="ru-RU" sz="2400" spc="-1" strike="noStrike">
                <a:solidFill>
                  <a:srgbClr val="000000"/>
                </a:solidFill>
                <a:latin typeface="Century Gothic"/>
              </a:rPr>
              <a:t>	</a:t>
            </a:r>
            <a:r>
              <a:rPr b="0" lang="ru-RU" sz="2400" spc="-1" strike="noStrike">
                <a:solidFill>
                  <a:srgbClr val="000000"/>
                </a:solidFill>
                <a:latin typeface="Century Gothic"/>
              </a:rPr>
              <a:t>	</a:t>
            </a:r>
            <a:r>
              <a:rPr b="0" lang="ru-RU" sz="2400" spc="-1" strike="noStrike">
                <a:solidFill>
                  <a:srgbClr val="000000"/>
                </a:solidFill>
                <a:latin typeface="Century Gothic"/>
              </a:rPr>
              <a:t>	</a:t>
            </a:r>
            <a:r>
              <a:rPr b="0" lang="ru-RU" sz="2400" spc="-1" strike="noStrike">
                <a:solidFill>
                  <a:srgbClr val="000000"/>
                </a:solidFill>
                <a:latin typeface="Century Gothic"/>
              </a:rPr>
              <a:t>	</a:t>
            </a:r>
            <a:r>
              <a:rPr b="0" lang="ru-RU" sz="2400" spc="-1" strike="noStrike">
                <a:solidFill>
                  <a:srgbClr val="000000"/>
                </a:solidFill>
                <a:latin typeface="Century Gothic"/>
              </a:rPr>
              <a:t>	</a:t>
            </a:r>
            <a:r>
              <a:rPr b="0" lang="ru-RU" sz="2400" spc="-1" strike="noStrike">
                <a:solidFill>
                  <a:srgbClr val="000000"/>
                </a:solidFill>
                <a:latin typeface="Century Gothic"/>
              </a:rPr>
              <a:t>	</a:t>
            </a:r>
            <a:r>
              <a:rPr b="0" lang="ru-RU" sz="2400" spc="-1" strike="noStrike">
                <a:solidFill>
                  <a:srgbClr val="000000"/>
                </a:solidFill>
                <a:latin typeface="Century Gothic"/>
              </a:rPr>
              <a:t>	</a:t>
            </a:r>
            <a:r>
              <a:rPr b="0" lang="ru-RU" sz="2400" spc="-1" strike="noStrike">
                <a:solidFill>
                  <a:srgbClr val="000000"/>
                </a:solidFill>
                <a:latin typeface="Century Gothic"/>
              </a:rPr>
              <a:t>	</a:t>
            </a:r>
            <a:r>
              <a:rPr b="0" lang="ru-RU" sz="2400" spc="-1" strike="noStrike">
                <a:solidFill>
                  <a:srgbClr val="000000"/>
                </a:solidFill>
                <a:latin typeface="Century Gothic"/>
              </a:rPr>
              <a:t>	</a:t>
            </a:r>
            <a:r>
              <a:rPr b="0" lang="ru-RU" sz="2400" spc="-1" strike="noStrike">
                <a:solidFill>
                  <a:srgbClr val="000000"/>
                </a:solidFill>
                <a:latin typeface="Century Gothic"/>
              </a:rPr>
              <a:t>	</a:t>
            </a:r>
            <a:endParaRPr b="0" lang="en-US" sz="2400" spc="-1" strike="noStrike">
              <a:solidFill>
                <a:srgbClr val="404040"/>
              </a:solidFill>
              <a:latin typeface="Century Gothic"/>
            </a:endParaRPr>
          </a:p>
          <a:p>
            <a:pPr marL="343080" indent="-343080">
              <a:lnSpc>
                <a:spcPct val="100000"/>
              </a:lnSpc>
              <a:spcBef>
                <a:spcPts val="1001"/>
              </a:spcBef>
              <a:buClr>
                <a:srgbClr val="a53010"/>
              </a:buClr>
              <a:buFont typeface="Wingdings 3" charset="2"/>
              <a:buChar char=""/>
            </a:pPr>
            <a:r>
              <a:rPr b="1" lang="ru-RU" sz="2400" spc="-1" strike="noStrike">
                <a:solidFill>
                  <a:srgbClr val="000000"/>
                </a:solidFill>
                <a:latin typeface="Century Gothic"/>
              </a:rPr>
              <a:t>Предмет исследования</a:t>
            </a:r>
            <a:r>
              <a:rPr b="0" lang="ru-RU" sz="2400" spc="-1" strike="noStrike">
                <a:solidFill>
                  <a:srgbClr val="000000"/>
                </a:solidFill>
                <a:latin typeface="Century Gothic"/>
              </a:rPr>
              <a:t>: методика воспитательного литературного чтения в исторической ретроспективе и современном состоянии.</a:t>
            </a:r>
            <a:r>
              <a:rPr b="0" lang="ru-RU" sz="1800" spc="-1" strike="noStrike">
                <a:solidFill>
                  <a:srgbClr val="000000"/>
                </a:solidFill>
                <a:latin typeface="Century Gothic"/>
              </a:rPr>
              <a:t>	</a:t>
            </a:r>
            <a:endParaRPr b="0" lang="en-US" sz="1800" spc="-1" strike="noStrike">
              <a:solidFill>
                <a:srgbClr val="404040"/>
              </a:solidFill>
              <a:latin typeface="Century Gothic"/>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6" name="PlaceHolder 1"/>
          <p:cNvSpPr>
            <a:spLocks noGrp="1"/>
          </p:cNvSpPr>
          <p:nvPr>
            <p:ph type="title"/>
          </p:nvPr>
        </p:nvSpPr>
        <p:spPr>
          <a:xfrm>
            <a:off x="2593080" y="624240"/>
            <a:ext cx="8911440" cy="696240"/>
          </a:xfrm>
          <a:prstGeom prst="rect">
            <a:avLst/>
          </a:prstGeom>
          <a:noFill/>
          <a:ln w="0">
            <a:noFill/>
          </a:ln>
        </p:spPr>
        <p:txBody>
          <a:bodyPr anchor="t">
            <a:noAutofit/>
          </a:bodyPr>
          <a:p>
            <a:pPr indent="0" algn="ctr">
              <a:lnSpc>
                <a:spcPct val="100000"/>
              </a:lnSpc>
              <a:buNone/>
            </a:pPr>
            <a:r>
              <a:rPr b="1" lang="ru-RU" sz="3600" spc="-1" strike="noStrike">
                <a:solidFill>
                  <a:srgbClr val="262626"/>
                </a:solidFill>
                <a:latin typeface="Century Gothic"/>
              </a:rPr>
              <a:t>Задачи исследования: </a:t>
            </a:r>
            <a:endParaRPr b="0" lang="en-US" sz="3600" spc="-1" strike="noStrike">
              <a:solidFill>
                <a:srgbClr val="000000"/>
              </a:solidFill>
              <a:latin typeface="Century Gothic"/>
            </a:endParaRPr>
          </a:p>
        </p:txBody>
      </p:sp>
      <p:sp>
        <p:nvSpPr>
          <p:cNvPr id="147" name="PlaceHolder 2"/>
          <p:cNvSpPr>
            <a:spLocks noGrp="1"/>
          </p:cNvSpPr>
          <p:nvPr>
            <p:ph/>
          </p:nvPr>
        </p:nvSpPr>
        <p:spPr>
          <a:xfrm>
            <a:off x="2206080" y="1320840"/>
            <a:ext cx="9579240" cy="5224680"/>
          </a:xfrm>
          <a:prstGeom prst="rect">
            <a:avLst/>
          </a:prstGeom>
          <a:noFill/>
          <a:ln w="0">
            <a:noFill/>
          </a:ln>
        </p:spPr>
        <p:txBody>
          <a:bodyPr anchor="t">
            <a:normAutofit/>
          </a:bodyPr>
          <a:p>
            <a:pPr marL="343080" indent="-343080" algn="just">
              <a:lnSpc>
                <a:spcPct val="100000"/>
              </a:lnSpc>
              <a:spcBef>
                <a:spcPts val="1001"/>
              </a:spcBef>
              <a:buClr>
                <a:srgbClr val="a53010"/>
              </a:buClr>
              <a:buFont typeface="Century Gothic"/>
              <a:buAutoNum type="arabicParenR"/>
            </a:pPr>
            <a:r>
              <a:rPr b="0" lang="ru-RU" sz="2000" spc="-1" strike="noStrike">
                <a:solidFill>
                  <a:srgbClr val="000000"/>
                </a:solidFill>
                <a:latin typeface="Century Gothic"/>
              </a:rPr>
              <a:t>изучить научно-педагогическую и методическую литературу по литературному воспитательному чтению;</a:t>
            </a:r>
            <a:endParaRPr b="0" lang="en-US" sz="2000" spc="-1" strike="noStrike">
              <a:solidFill>
                <a:srgbClr val="404040"/>
              </a:solidFill>
              <a:latin typeface="Century Gothic"/>
            </a:endParaRPr>
          </a:p>
          <a:p>
            <a:pPr marL="343080" indent="-343080" algn="just">
              <a:lnSpc>
                <a:spcPct val="100000"/>
              </a:lnSpc>
              <a:spcBef>
                <a:spcPts val="1001"/>
              </a:spcBef>
              <a:buClr>
                <a:srgbClr val="a53010"/>
              </a:buClr>
              <a:buFont typeface="Century Gothic"/>
              <a:buAutoNum type="arabicParenR"/>
            </a:pPr>
            <a:r>
              <a:rPr b="0" lang="ru-RU" sz="2000" spc="-1" strike="noStrike">
                <a:solidFill>
                  <a:srgbClr val="000000"/>
                </a:solidFill>
                <a:latin typeface="Century Gothic"/>
              </a:rPr>
              <a:t>проанализировать методическое состояние проблемы сочетания традиций воспитательного чтения с требованиями современного образования;</a:t>
            </a:r>
            <a:endParaRPr b="0" lang="en-US" sz="2000" spc="-1" strike="noStrike">
              <a:solidFill>
                <a:srgbClr val="404040"/>
              </a:solidFill>
              <a:latin typeface="Century Gothic"/>
            </a:endParaRPr>
          </a:p>
          <a:p>
            <a:pPr marL="343080" indent="-343080" algn="just">
              <a:lnSpc>
                <a:spcPct val="100000"/>
              </a:lnSpc>
              <a:spcBef>
                <a:spcPts val="1001"/>
              </a:spcBef>
              <a:buClr>
                <a:srgbClr val="a53010"/>
              </a:buClr>
              <a:buFont typeface="Century Gothic"/>
              <a:buAutoNum type="arabicParenR"/>
            </a:pPr>
            <a:r>
              <a:rPr b="0" lang="ru-RU" sz="2000" spc="-1" strike="noStrike">
                <a:solidFill>
                  <a:srgbClr val="000000"/>
                </a:solidFill>
                <a:latin typeface="Century Gothic"/>
              </a:rPr>
              <a:t>проанализировать учебник по литературному чтению УМК «Планета знаний» (Э.Э. Кац) и выявить возможности построения на его основе курса воспитательного чтения;</a:t>
            </a:r>
            <a:endParaRPr b="0" lang="en-US" sz="2000" spc="-1" strike="noStrike">
              <a:solidFill>
                <a:srgbClr val="404040"/>
              </a:solidFill>
              <a:latin typeface="Century Gothic"/>
            </a:endParaRPr>
          </a:p>
          <a:p>
            <a:pPr marL="343080" indent="-343080" algn="just">
              <a:lnSpc>
                <a:spcPct val="100000"/>
              </a:lnSpc>
              <a:spcBef>
                <a:spcPts val="1001"/>
              </a:spcBef>
              <a:buClr>
                <a:srgbClr val="a53010"/>
              </a:buClr>
              <a:buFont typeface="Century Gothic"/>
              <a:buAutoNum type="arabicParenR"/>
            </a:pPr>
            <a:r>
              <a:rPr b="0" lang="ru-RU" sz="2000" spc="-1" strike="noStrike">
                <a:solidFill>
                  <a:srgbClr val="000000"/>
                </a:solidFill>
                <a:latin typeface="Century Gothic"/>
              </a:rPr>
              <a:t>построить экспериментальный курс воспитательного чтения для третьего класса с учетом таких условий повышения воспитательной эффективности чтения как обеспечение сознательного переживания художественного произведения и связь чтения с жизненным опытом учащихся;</a:t>
            </a:r>
            <a:endParaRPr b="0" lang="en-US" sz="2000" spc="-1" strike="noStrike">
              <a:solidFill>
                <a:srgbClr val="404040"/>
              </a:solidFill>
              <a:latin typeface="Century Gothic"/>
            </a:endParaRPr>
          </a:p>
          <a:p>
            <a:pPr marL="343080" indent="-343080" algn="just">
              <a:lnSpc>
                <a:spcPct val="100000"/>
              </a:lnSpc>
              <a:spcBef>
                <a:spcPts val="1001"/>
              </a:spcBef>
              <a:buClr>
                <a:srgbClr val="a53010"/>
              </a:buClr>
              <a:buFont typeface="Century Gothic"/>
              <a:buAutoNum type="arabicParenR"/>
            </a:pPr>
            <a:r>
              <a:rPr b="0" lang="ru-RU" sz="2000" spc="-1" strike="noStrike">
                <a:solidFill>
                  <a:srgbClr val="000000"/>
                </a:solidFill>
                <a:latin typeface="Century Gothic"/>
              </a:rPr>
              <a:t>экспериментально проверить эффективность разработанного курса воспитательного чтения.</a:t>
            </a:r>
            <a:endParaRPr b="0" lang="en-US" sz="2000" spc="-1" strike="noStrike">
              <a:solidFill>
                <a:srgbClr val="404040"/>
              </a:solidFill>
              <a:latin typeface="Century Gothic"/>
            </a:endParaRPr>
          </a:p>
          <a:p>
            <a:pPr indent="0" algn="just">
              <a:lnSpc>
                <a:spcPct val="100000"/>
              </a:lnSpc>
              <a:spcBef>
                <a:spcPts val="1001"/>
              </a:spcBef>
              <a:buNone/>
            </a:pPr>
            <a:endParaRPr b="0" lang="en-US" sz="1800" spc="-1" strike="noStrike">
              <a:solidFill>
                <a:srgbClr val="404040"/>
              </a:solidFill>
              <a:latin typeface="Century Gothic"/>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8" name="PlaceHolder 1"/>
          <p:cNvSpPr>
            <a:spLocks noGrp="1"/>
          </p:cNvSpPr>
          <p:nvPr>
            <p:ph type="title"/>
          </p:nvPr>
        </p:nvSpPr>
        <p:spPr>
          <a:xfrm>
            <a:off x="2264400" y="624240"/>
            <a:ext cx="9240120" cy="1189800"/>
          </a:xfrm>
          <a:prstGeom prst="rect">
            <a:avLst/>
          </a:prstGeom>
          <a:noFill/>
          <a:ln w="0">
            <a:noFill/>
          </a:ln>
        </p:spPr>
        <p:txBody>
          <a:bodyPr anchor="t">
            <a:normAutofit fontScale="92000"/>
          </a:bodyPr>
          <a:p>
            <a:pPr indent="0" algn="just">
              <a:lnSpc>
                <a:spcPct val="100000"/>
              </a:lnSpc>
              <a:buNone/>
            </a:pPr>
            <a:r>
              <a:rPr b="1" lang="ru-RU" sz="2800" spc="-1" strike="noStrike">
                <a:solidFill>
                  <a:srgbClr val="000000"/>
                </a:solidFill>
                <a:latin typeface="Century Gothic"/>
              </a:rPr>
              <a:t>Задача 1.</a:t>
            </a:r>
            <a:r>
              <a:rPr b="0" lang="ru-RU" sz="2800" spc="-1" strike="noStrike">
                <a:solidFill>
                  <a:srgbClr val="000000"/>
                </a:solidFill>
                <a:latin typeface="Century Gothic"/>
              </a:rPr>
              <a:t> Изучить научно-педагогическую и методическую литературу по литературному воспитательному чтению.</a:t>
            </a:r>
            <a:endParaRPr b="0" lang="en-US" sz="2800" spc="-1" strike="noStrike">
              <a:solidFill>
                <a:srgbClr val="000000"/>
              </a:solidFill>
              <a:latin typeface="Century Gothic"/>
            </a:endParaRPr>
          </a:p>
        </p:txBody>
      </p:sp>
      <p:sp>
        <p:nvSpPr>
          <p:cNvPr id="149" name="PlaceHolder 2"/>
          <p:cNvSpPr>
            <a:spLocks noGrp="1"/>
          </p:cNvSpPr>
          <p:nvPr>
            <p:ph/>
          </p:nvPr>
        </p:nvSpPr>
        <p:spPr>
          <a:xfrm>
            <a:off x="2264400" y="2133720"/>
            <a:ext cx="9240120" cy="3777120"/>
          </a:xfrm>
          <a:prstGeom prst="rect">
            <a:avLst/>
          </a:prstGeom>
          <a:noFill/>
          <a:ln w="0">
            <a:noFill/>
          </a:ln>
        </p:spPr>
        <p:txBody>
          <a:bodyPr anchor="t">
            <a:normAutofit/>
          </a:bodyPr>
          <a:p>
            <a:pPr marL="343080" indent="-343080" algn="just">
              <a:lnSpc>
                <a:spcPct val="100000"/>
              </a:lnSpc>
              <a:spcBef>
                <a:spcPts val="1001"/>
              </a:spcBef>
              <a:buClr>
                <a:srgbClr val="a53010"/>
              </a:buClr>
              <a:buFont typeface="Wingdings 3" charset="2"/>
              <a:buChar char=""/>
            </a:pPr>
            <a:r>
              <a:rPr b="1" lang="ru-RU" sz="2400" spc="-1" strike="noStrike">
                <a:solidFill>
                  <a:srgbClr val="000000"/>
                </a:solidFill>
                <a:latin typeface="Century Gothic"/>
              </a:rPr>
              <a:t>Историко-методические этапы развития воспитательного чтения:</a:t>
            </a:r>
            <a:endParaRPr b="0" lang="en-US" sz="2400" spc="-1" strike="noStrike">
              <a:solidFill>
                <a:srgbClr val="404040"/>
              </a:solidFill>
              <a:latin typeface="Century Gothic"/>
            </a:endParaRPr>
          </a:p>
          <a:p>
            <a:pPr marL="343080" indent="-343080" algn="just">
              <a:lnSpc>
                <a:spcPct val="100000"/>
              </a:lnSpc>
              <a:spcBef>
                <a:spcPts val="1001"/>
              </a:spcBef>
              <a:buClr>
                <a:srgbClr val="a53010"/>
              </a:buClr>
              <a:buFont typeface="Century Gothic"/>
              <a:buAutoNum type="arabicParenR"/>
            </a:pPr>
            <a:r>
              <a:rPr b="0" lang="ru-RU" sz="2400" spc="-1" strike="noStrike">
                <a:solidFill>
                  <a:srgbClr val="000000"/>
                </a:solidFill>
                <a:latin typeface="Century Gothic"/>
              </a:rPr>
              <a:t>XVI век – середина XIX века;</a:t>
            </a:r>
            <a:endParaRPr b="0" lang="en-US" sz="2400" spc="-1" strike="noStrike">
              <a:solidFill>
                <a:srgbClr val="404040"/>
              </a:solidFill>
              <a:latin typeface="Century Gothic"/>
            </a:endParaRPr>
          </a:p>
          <a:p>
            <a:pPr marL="343080" indent="-343080" algn="just">
              <a:lnSpc>
                <a:spcPct val="100000"/>
              </a:lnSpc>
              <a:spcBef>
                <a:spcPts val="1001"/>
              </a:spcBef>
              <a:buClr>
                <a:srgbClr val="a53010"/>
              </a:buClr>
              <a:buFont typeface="Century Gothic"/>
              <a:buAutoNum type="arabicParenR"/>
            </a:pPr>
            <a:r>
              <a:rPr b="0" lang="ru-RU" sz="2400" spc="-1" strike="noStrike">
                <a:solidFill>
                  <a:srgbClr val="000000"/>
                </a:solidFill>
                <a:latin typeface="Century Gothic"/>
              </a:rPr>
              <a:t>вторая половина XIX века – начало XX века: возникновение воспитательного чтения как отдельного методического направления;</a:t>
            </a:r>
            <a:endParaRPr b="0" lang="en-US" sz="2400" spc="-1" strike="noStrike">
              <a:solidFill>
                <a:srgbClr val="404040"/>
              </a:solidFill>
              <a:latin typeface="Century Gothic"/>
            </a:endParaRPr>
          </a:p>
          <a:p>
            <a:pPr marL="343080" indent="-343080" algn="just">
              <a:lnSpc>
                <a:spcPct val="100000"/>
              </a:lnSpc>
              <a:spcBef>
                <a:spcPts val="1001"/>
              </a:spcBef>
              <a:buClr>
                <a:srgbClr val="a53010"/>
              </a:buClr>
              <a:buFont typeface="Century Gothic"/>
              <a:buAutoNum type="arabicParenR"/>
            </a:pPr>
            <a:r>
              <a:rPr b="0" lang="ru-RU" sz="2400" spc="-1" strike="noStrike">
                <a:solidFill>
                  <a:srgbClr val="000000"/>
                </a:solidFill>
                <a:latin typeface="Century Gothic"/>
              </a:rPr>
              <a:t> </a:t>
            </a:r>
            <a:r>
              <a:rPr b="0" lang="ru-RU" sz="2400" spc="-1" strike="noStrike">
                <a:solidFill>
                  <a:srgbClr val="000000"/>
                </a:solidFill>
                <a:latin typeface="Century Gothic"/>
              </a:rPr>
              <a:t>особенности воспитательного чтения в советской школе;</a:t>
            </a:r>
            <a:endParaRPr b="0" lang="en-US" sz="2400" spc="-1" strike="noStrike">
              <a:solidFill>
                <a:srgbClr val="404040"/>
              </a:solidFill>
              <a:latin typeface="Century Gothic"/>
            </a:endParaRPr>
          </a:p>
          <a:p>
            <a:pPr marL="343080" indent="-343080" algn="just">
              <a:lnSpc>
                <a:spcPct val="100000"/>
              </a:lnSpc>
              <a:spcBef>
                <a:spcPts val="1001"/>
              </a:spcBef>
              <a:buClr>
                <a:srgbClr val="a53010"/>
              </a:buClr>
              <a:buFont typeface="Century Gothic"/>
              <a:buAutoNum type="arabicParenR"/>
            </a:pPr>
            <a:r>
              <a:rPr b="0" lang="ru-RU" sz="2400" spc="-1" strike="noStrike">
                <a:solidFill>
                  <a:srgbClr val="000000"/>
                </a:solidFill>
                <a:latin typeface="Century Gothic"/>
              </a:rPr>
              <a:t>постсоветская методика воспитательного чтения.</a:t>
            </a:r>
            <a:endParaRPr b="0" lang="en-US" sz="2400" spc="-1" strike="noStrike">
              <a:solidFill>
                <a:srgbClr val="404040"/>
              </a:solidFill>
              <a:latin typeface="Century Gothic"/>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0" name="PlaceHolder 1"/>
          <p:cNvSpPr>
            <a:spLocks noGrp="1"/>
          </p:cNvSpPr>
          <p:nvPr>
            <p:ph type="title"/>
          </p:nvPr>
        </p:nvSpPr>
        <p:spPr>
          <a:xfrm>
            <a:off x="2593080" y="624240"/>
            <a:ext cx="8911440" cy="1280520"/>
          </a:xfrm>
          <a:prstGeom prst="rect">
            <a:avLst/>
          </a:prstGeom>
          <a:noFill/>
          <a:ln w="0">
            <a:noFill/>
          </a:ln>
        </p:spPr>
        <p:txBody>
          <a:bodyPr anchor="t">
            <a:normAutofit fontScale="80000"/>
          </a:bodyPr>
          <a:p>
            <a:pPr indent="0">
              <a:lnSpc>
                <a:spcPct val="100000"/>
              </a:lnSpc>
              <a:buNone/>
            </a:pPr>
            <a:r>
              <a:rPr b="1" lang="ru-RU" sz="2500" spc="-1" strike="noStrike">
                <a:solidFill>
                  <a:srgbClr val="000000"/>
                </a:solidFill>
                <a:latin typeface="Century Gothic"/>
              </a:rPr>
              <a:t>Задача 2.</a:t>
            </a:r>
            <a:r>
              <a:rPr b="0" lang="ru-RU" sz="2000" spc="-1" strike="noStrike">
                <a:solidFill>
                  <a:srgbClr val="000000"/>
                </a:solidFill>
                <a:latin typeface="Century Gothic"/>
              </a:rPr>
              <a:t> </a:t>
            </a:r>
            <a:r>
              <a:rPr b="0" lang="ru-RU" sz="2400" spc="-1" strike="noStrike">
                <a:solidFill>
                  <a:srgbClr val="000000"/>
                </a:solidFill>
                <a:latin typeface="Century Gothic"/>
              </a:rPr>
              <a:t>Проанализировать методическое состояние проблемы сочетания традиций воспитательного чтения с требованиями современного образования.</a:t>
            </a:r>
            <a:br>
              <a:rPr sz="2400"/>
            </a:br>
            <a:endParaRPr b="0" lang="en-US" sz="2400" spc="-1" strike="noStrike">
              <a:solidFill>
                <a:srgbClr val="000000"/>
              </a:solidFill>
              <a:latin typeface="Century Gothic"/>
            </a:endParaRPr>
          </a:p>
        </p:txBody>
      </p:sp>
      <p:sp>
        <p:nvSpPr>
          <p:cNvPr id="151" name="PlaceHolder 2"/>
          <p:cNvSpPr>
            <a:spLocks noGrp="1"/>
          </p:cNvSpPr>
          <p:nvPr>
            <p:ph/>
          </p:nvPr>
        </p:nvSpPr>
        <p:spPr>
          <a:xfrm>
            <a:off x="2589120" y="2133720"/>
            <a:ext cx="8915040" cy="3777120"/>
          </a:xfrm>
          <a:prstGeom prst="rect">
            <a:avLst/>
          </a:prstGeom>
          <a:noFill/>
          <a:ln w="0">
            <a:noFill/>
          </a:ln>
        </p:spPr>
        <p:txBody>
          <a:bodyPr anchor="t">
            <a:normAutofit/>
          </a:bodyPr>
          <a:p>
            <a:pPr marL="343080" indent="-343080">
              <a:lnSpc>
                <a:spcPct val="100000"/>
              </a:lnSpc>
              <a:spcBef>
                <a:spcPts val="1001"/>
              </a:spcBef>
              <a:buClr>
                <a:srgbClr val="a53010"/>
              </a:buClr>
              <a:buFont typeface="Wingdings 3" charset="2"/>
              <a:buChar char=""/>
            </a:pPr>
            <a:r>
              <a:rPr b="0" lang="ru-RU" sz="2000" spc="-1" strike="noStrike">
                <a:solidFill>
                  <a:srgbClr val="000000"/>
                </a:solidFill>
                <a:latin typeface="Century Gothic"/>
              </a:rPr>
              <a:t>психологические концепции Л.С. Выготского, А.Н. Леонтьева, Н.Д. Молдавской,  H. Б. Берхина; </a:t>
            </a:r>
            <a:endParaRPr b="0" lang="en-US" sz="2000" spc="-1" strike="noStrike">
              <a:solidFill>
                <a:srgbClr val="404040"/>
              </a:solidFill>
              <a:latin typeface="Century Gothic"/>
            </a:endParaRPr>
          </a:p>
          <a:p>
            <a:pPr marL="343080" indent="-343080">
              <a:lnSpc>
                <a:spcPct val="100000"/>
              </a:lnSpc>
              <a:spcBef>
                <a:spcPts val="1001"/>
              </a:spcBef>
              <a:buClr>
                <a:srgbClr val="a53010"/>
              </a:buClr>
              <a:buFont typeface="Wingdings 3" charset="2"/>
              <a:buChar char=""/>
            </a:pPr>
            <a:r>
              <a:rPr b="0" lang="ru-RU" sz="2000" spc="-1" strike="noStrike">
                <a:solidFill>
                  <a:srgbClr val="000000"/>
                </a:solidFill>
                <a:latin typeface="Century Gothic"/>
              </a:rPr>
              <a:t>исследования в сфере нравственного воспитания О. С. Богдановой, Б. Т. Лихачева;   </a:t>
            </a:r>
            <a:endParaRPr b="0" lang="en-US" sz="2000" spc="-1" strike="noStrike">
              <a:solidFill>
                <a:srgbClr val="404040"/>
              </a:solidFill>
              <a:latin typeface="Century Gothic"/>
            </a:endParaRPr>
          </a:p>
          <a:p>
            <a:pPr marL="343080" indent="-343080">
              <a:lnSpc>
                <a:spcPct val="100000"/>
              </a:lnSpc>
              <a:spcBef>
                <a:spcPts val="1001"/>
              </a:spcBef>
              <a:buClr>
                <a:srgbClr val="a53010"/>
              </a:buClr>
              <a:buFont typeface="Wingdings 3" charset="2"/>
              <a:buChar char=""/>
            </a:pPr>
            <a:r>
              <a:rPr b="0" lang="ru-RU" sz="2000" spc="-1" strike="noStrike">
                <a:solidFill>
                  <a:srgbClr val="000000"/>
                </a:solidFill>
                <a:latin typeface="Century Gothic"/>
              </a:rPr>
              <a:t>исследования в области теории и методики обучения литературному чтению М.П. Воюшиной, З.И. Романовской, Н.Н. Светловской, М.А. Рыбниковой, О.В. Сосновской. </a:t>
            </a:r>
            <a:endParaRPr b="0" lang="en-US" sz="2000" spc="-1" strike="noStrike">
              <a:solidFill>
                <a:srgbClr val="404040"/>
              </a:solidFill>
              <a:latin typeface="Century Gothic"/>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2" name="PlaceHolder 1"/>
          <p:cNvSpPr>
            <a:spLocks noGrp="1"/>
          </p:cNvSpPr>
          <p:nvPr>
            <p:ph type="title"/>
          </p:nvPr>
        </p:nvSpPr>
        <p:spPr>
          <a:xfrm>
            <a:off x="2593080" y="624240"/>
            <a:ext cx="8911440" cy="943200"/>
          </a:xfrm>
          <a:prstGeom prst="rect">
            <a:avLst/>
          </a:prstGeom>
          <a:noFill/>
          <a:ln w="0">
            <a:noFill/>
          </a:ln>
        </p:spPr>
        <p:txBody>
          <a:bodyPr anchor="t">
            <a:noAutofit/>
          </a:bodyPr>
          <a:p>
            <a:pPr indent="0" algn="ctr">
              <a:lnSpc>
                <a:spcPct val="100000"/>
              </a:lnSpc>
              <a:buNone/>
            </a:pPr>
            <a:r>
              <a:rPr b="1" lang="ru-RU" sz="3600" spc="-1" strike="noStrike">
                <a:solidFill>
                  <a:srgbClr val="262626"/>
                </a:solidFill>
                <a:latin typeface="Century Gothic"/>
              </a:rPr>
              <a:t>Гипотеза исследования:</a:t>
            </a:r>
            <a:endParaRPr b="0" lang="en-US" sz="3600" spc="-1" strike="noStrike">
              <a:solidFill>
                <a:srgbClr val="000000"/>
              </a:solidFill>
              <a:latin typeface="Century Gothic"/>
            </a:endParaRPr>
          </a:p>
        </p:txBody>
      </p:sp>
      <p:sp>
        <p:nvSpPr>
          <p:cNvPr id="153" name="PlaceHolder 2"/>
          <p:cNvSpPr>
            <a:spLocks noGrp="1"/>
          </p:cNvSpPr>
          <p:nvPr>
            <p:ph/>
          </p:nvPr>
        </p:nvSpPr>
        <p:spPr>
          <a:xfrm>
            <a:off x="2423880" y="1567440"/>
            <a:ext cx="9506520" cy="3806280"/>
          </a:xfrm>
          <a:prstGeom prst="rect">
            <a:avLst/>
          </a:prstGeom>
          <a:noFill/>
          <a:ln w="0">
            <a:noFill/>
          </a:ln>
        </p:spPr>
        <p:txBody>
          <a:bodyPr anchor="t">
            <a:normAutofit/>
          </a:bodyPr>
          <a:p>
            <a:pPr indent="0" algn="just">
              <a:lnSpc>
                <a:spcPct val="100000"/>
              </a:lnSpc>
              <a:spcBef>
                <a:spcPts val="1001"/>
              </a:spcBef>
              <a:buNone/>
              <a:tabLst>
                <a:tab algn="l" pos="0"/>
              </a:tabLst>
            </a:pPr>
            <a:r>
              <a:rPr b="0" lang="ru-RU" sz="2600" spc="-1" strike="noStrike">
                <a:solidFill>
                  <a:srgbClr val="000000"/>
                </a:solidFill>
                <a:latin typeface="Century Gothic"/>
              </a:rPr>
              <a:t>если опираться в проведении уроков литературного чтения на теоретико-методические положения, построенные на современном осмыслении традиций воспитательного чтения, обеспечив сознательное переживание художественного произведения и связав его с жизненным опытом учащихся, то это позволит усилить воспитательную эффективность чтения.</a:t>
            </a:r>
            <a:r>
              <a:rPr b="0" lang="ru-RU" sz="2600" spc="-1" strike="noStrike">
                <a:solidFill>
                  <a:srgbClr val="000000"/>
                </a:solidFill>
                <a:latin typeface="Century Gothic"/>
              </a:rPr>
              <a:t>	</a:t>
            </a:r>
            <a:r>
              <a:rPr b="0" lang="ru-RU" sz="1600" spc="-1" strike="noStrike">
                <a:solidFill>
                  <a:srgbClr val="404040"/>
                </a:solidFill>
                <a:latin typeface="Century Gothic"/>
              </a:rPr>
              <a:t>	</a:t>
            </a:r>
            <a:r>
              <a:rPr b="0" lang="ru-RU" sz="1800" spc="-1" strike="noStrike">
                <a:solidFill>
                  <a:srgbClr val="404040"/>
                </a:solidFill>
                <a:latin typeface="Century Gothic"/>
              </a:rPr>
              <a:t>	</a:t>
            </a:r>
            <a:endParaRPr b="0" lang="en-US" sz="1800" spc="-1" strike="noStrike">
              <a:solidFill>
                <a:srgbClr val="404040"/>
              </a:solidFill>
              <a:latin typeface="Century Gothic"/>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4" name="PlaceHolder 1"/>
          <p:cNvSpPr>
            <a:spLocks noGrp="1"/>
          </p:cNvSpPr>
          <p:nvPr>
            <p:ph type="title"/>
          </p:nvPr>
        </p:nvSpPr>
        <p:spPr>
          <a:xfrm>
            <a:off x="2160000" y="624240"/>
            <a:ext cx="9344160" cy="1721160"/>
          </a:xfrm>
          <a:prstGeom prst="rect">
            <a:avLst/>
          </a:prstGeom>
          <a:noFill/>
          <a:ln w="0">
            <a:noFill/>
          </a:ln>
        </p:spPr>
        <p:txBody>
          <a:bodyPr anchor="t">
            <a:normAutofit/>
          </a:bodyPr>
          <a:p>
            <a:pPr indent="0">
              <a:buNone/>
            </a:pPr>
            <a:endParaRPr b="0" lang="en-US" sz="3600" spc="-1" strike="noStrike">
              <a:solidFill>
                <a:srgbClr val="262626"/>
              </a:solidFill>
              <a:latin typeface="Century Gothic"/>
            </a:endParaRPr>
          </a:p>
        </p:txBody>
      </p:sp>
      <p:graphicFrame>
        <p:nvGraphicFramePr>
          <p:cNvPr id="155" name="Таблица 4"/>
          <p:cNvGraphicFramePr/>
          <p:nvPr/>
        </p:nvGraphicFramePr>
        <p:xfrm>
          <a:off x="1654560" y="624240"/>
          <a:ext cx="9849600" cy="5927400"/>
        </p:xfrm>
        <a:graphic>
          <a:graphicData uri="http://schemas.openxmlformats.org/drawingml/2006/table">
            <a:tbl>
              <a:tblPr/>
              <a:tblGrid>
                <a:gridCol w="4924800"/>
                <a:gridCol w="4924800"/>
              </a:tblGrid>
              <a:tr h="1073520">
                <a:tc>
                  <a:txBody>
                    <a:bodyPr anchor="t">
                      <a:noAutofit/>
                    </a:bodyPr>
                    <a:p>
                      <a:pPr algn="just">
                        <a:lnSpc>
                          <a:spcPct val="100000"/>
                        </a:lnSpc>
                      </a:pPr>
                      <a:r>
                        <a:rPr b="1" lang="ru-RU" sz="2200" spc="-1" strike="noStrike">
                          <a:solidFill>
                            <a:srgbClr val="000000"/>
                          </a:solidFill>
                          <a:latin typeface="Century Gothic"/>
                        </a:rPr>
                        <a:t>Сознательное переживание художественного произведения </a:t>
                      </a:r>
                      <a:endParaRPr b="0" lang="ru-RU" sz="2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chemeClr val="accent1">
                        <a:lumMod val="60000"/>
                        <a:lumOff val="40000"/>
                      </a:schemeClr>
                    </a:solidFill>
                  </a:tcPr>
                </a:tc>
                <a:tc>
                  <a:txBody>
                    <a:bodyPr anchor="t">
                      <a:noAutofit/>
                    </a:bodyPr>
                    <a:p>
                      <a:pPr>
                        <a:lnSpc>
                          <a:spcPct val="100000"/>
                        </a:lnSpc>
                      </a:pPr>
                      <a:r>
                        <a:rPr b="1" lang="ru-RU" sz="2200" spc="-1" strike="noStrike">
                          <a:solidFill>
                            <a:srgbClr val="000000"/>
                          </a:solidFill>
                          <a:latin typeface="Century Gothic"/>
                        </a:rPr>
                        <a:t>Связь чтения с жизненным опытом учащихся</a:t>
                      </a:r>
                      <a:endParaRPr b="0" lang="ru-RU" sz="22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38160">
                      <a:solidFill>
                        <a:srgbClr val="ffffff"/>
                      </a:solidFill>
                    </a:lnB>
                    <a:solidFill>
                      <a:schemeClr val="accent1">
                        <a:lumMod val="60000"/>
                        <a:lumOff val="40000"/>
                      </a:schemeClr>
                    </a:solidFill>
                  </a:tcPr>
                </a:tc>
              </a:tr>
              <a:tr h="4853880">
                <a:tc>
                  <a:txBody>
                    <a:bodyPr anchor="t">
                      <a:noAutofit/>
                    </a:bodyPr>
                    <a:p>
                      <a:pPr>
                        <a:lnSpc>
                          <a:spcPct val="100000"/>
                        </a:lnSpc>
                      </a:pPr>
                      <a:r>
                        <a:rPr b="0" lang="ru-RU" sz="2000" spc="-1" strike="noStrike">
                          <a:solidFill>
                            <a:schemeClr val="dk1"/>
                          </a:solidFill>
                          <a:latin typeface="Century Gothic"/>
                        </a:rPr>
                        <a:t>Чтение становится воспитательным в том случае, если основывается на понимании переживаний с активизацией эмоциональной, интеллектуальной, действенно-практической сфер личности</a:t>
                      </a:r>
                      <a:r>
                        <a:rPr b="0" lang="ru-RU" sz="1800" spc="-1" strike="noStrike">
                          <a:solidFill>
                            <a:schemeClr val="dk1"/>
                          </a:solidFill>
                          <a:latin typeface="Century Gothic"/>
                        </a:rPr>
                        <a:t>.</a:t>
                      </a:r>
                      <a:r>
                        <a:rPr b="0" lang="ru-RU" sz="1800" spc="-1" strike="noStrike">
                          <a:solidFill>
                            <a:schemeClr val="dk1"/>
                          </a:solidFill>
                          <a:latin typeface="Century Gothic"/>
                        </a:rPr>
                        <a:t>	</a:t>
                      </a:r>
                      <a:r>
                        <a:rPr b="0" lang="ru-RU" sz="1800" spc="-1" strike="noStrike">
                          <a:solidFill>
                            <a:schemeClr val="dk1"/>
                          </a:solidFill>
                          <a:latin typeface="Century Gothic"/>
                        </a:rPr>
                        <a:t>	</a:t>
                      </a:r>
                      <a:r>
                        <a:rPr b="0" lang="ru-RU" sz="1800" spc="-1" strike="noStrike">
                          <a:solidFill>
                            <a:schemeClr val="dk1"/>
                          </a:solidFill>
                          <a:latin typeface="Century Gothic"/>
                        </a:rPr>
                        <a:t>	</a:t>
                      </a:r>
                      <a:r>
                        <a:rPr b="0" lang="ru-RU" sz="1800" spc="-1" strike="noStrike">
                          <a:solidFill>
                            <a:schemeClr val="dk1"/>
                          </a:solidFill>
                          <a:latin typeface="Century Gothic"/>
                        </a:rPr>
                        <a:t>	</a:t>
                      </a:r>
                      <a:endParaRPr b="0" lang="ru-RU" sz="18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0cdcc"/>
                    </a:solidFill>
                  </a:tcPr>
                </a:tc>
                <a:tc>
                  <a:txBody>
                    <a:bodyPr anchor="t">
                      <a:noAutofit/>
                    </a:bodyPr>
                    <a:p>
                      <a:pPr>
                        <a:lnSpc>
                          <a:spcPct val="100000"/>
                        </a:lnSpc>
                      </a:pPr>
                      <a:r>
                        <a:rPr b="1" lang="ru-RU" sz="2000" spc="-1" strike="noStrike">
                          <a:solidFill>
                            <a:schemeClr val="dk1"/>
                          </a:solidFill>
                          <a:latin typeface="Century Gothic"/>
                        </a:rPr>
                        <a:t>А. Использование созерцательно-оценочных ситуаций</a:t>
                      </a:r>
                      <a:r>
                        <a:rPr b="0" lang="ru-RU" sz="2000" spc="-1" strike="noStrike">
                          <a:solidFill>
                            <a:schemeClr val="dk1"/>
                          </a:solidFill>
                          <a:latin typeface="Century Gothic"/>
                        </a:rPr>
                        <a:t>: наблюдение за окружающим, способствующее накоплению живых впечатлений.</a:t>
                      </a:r>
                      <a:endParaRPr b="0" lang="ru-RU" sz="2000" spc="-1" strike="noStrike">
                        <a:solidFill>
                          <a:srgbClr val="000000"/>
                        </a:solidFill>
                        <a:latin typeface="Arial"/>
                      </a:endParaRPr>
                    </a:p>
                    <a:p>
                      <a:pPr>
                        <a:lnSpc>
                          <a:spcPct val="100000"/>
                        </a:lnSpc>
                      </a:pPr>
                      <a:r>
                        <a:rPr b="1" lang="ru-RU" sz="2000" spc="-1" strike="noStrike">
                          <a:solidFill>
                            <a:schemeClr val="dk1"/>
                          </a:solidFill>
                          <a:latin typeface="Century Gothic"/>
                        </a:rPr>
                        <a:t>Б. Создание ситуации практического характера </a:t>
                      </a:r>
                      <a:r>
                        <a:rPr b="0" lang="ru-RU" sz="2000" spc="-1" strike="noStrike">
                          <a:solidFill>
                            <a:schemeClr val="dk1"/>
                          </a:solidFill>
                          <a:latin typeface="Century Gothic"/>
                        </a:rPr>
                        <a:t>для принятия детьми авторского мировоззрения через включение воспринятых ими представлений, эмоциональных оценок в их реальный жизненный опыт.</a:t>
                      </a:r>
                      <a:endParaRPr b="0" lang="ru-RU" sz="2000" spc="-1" strike="noStrike">
                        <a:solidFill>
                          <a:srgbClr val="000000"/>
                        </a:solidFill>
                        <a:latin typeface="Arial"/>
                      </a:endParaRPr>
                    </a:p>
                  </a:txBody>
                  <a:tcPr anchor="t" marL="91440" marR="91440">
                    <a:lnL w="12240">
                      <a:solidFill>
                        <a:srgbClr val="ffffff"/>
                      </a:solidFill>
                    </a:lnL>
                    <a:lnR w="12240">
                      <a:solidFill>
                        <a:srgbClr val="ffffff"/>
                      </a:solidFill>
                    </a:lnR>
                    <a:lnT w="12240">
                      <a:solidFill>
                        <a:srgbClr val="ffffff"/>
                      </a:solidFill>
                    </a:lnT>
                    <a:lnB w="12240">
                      <a:solidFill>
                        <a:srgbClr val="ffffff"/>
                      </a:solidFill>
                    </a:lnB>
                    <a:solidFill>
                      <a:srgbClr val="e0cdcc"/>
                    </a:solidFill>
                  </a:tcPr>
                </a:tc>
              </a:tr>
            </a:tbl>
          </a:graphicData>
        </a:graphic>
      </p:graphicFrame>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Легкий дым">
  <a:themeElements>
    <a:clrScheme name="Легкий дым">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Легкий дым">
  <a:themeElements>
    <a:clrScheme name="Легкий дым">
      <a:dk1>
        <a:srgbClr val="000000"/>
      </a:dk1>
      <a:lt1>
        <a:srgbClr val="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Wisp</Template>
  <TotalTime>1026</TotalTime>
  <Application>LibreOffice/7.4.3.2$Windows_X86_64 LibreOffice_project/1048a8393ae2eeec98dff31b5c133c5f1d08b890</Application>
  <AppVersion>15.0000</AppVersion>
  <Words>1739</Words>
  <Paragraphs>107</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2020-02-14T14:27:10Z</dcterms:created>
  <dc:creator>user</dc:creator>
  <dc:description/>
  <dc:language>ru-RU</dc:language>
  <cp:lastModifiedBy/>
  <dcterms:modified xsi:type="dcterms:W3CDTF">2024-01-08T13:40:12Z</dcterms:modified>
  <cp:revision>59</cp:revision>
  <dc:subject/>
  <dc:title>Воспитательное чтение: история и современность</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Широкоэкранный</vt:lpwstr>
  </property>
  <property fmtid="{D5CDD505-2E9C-101B-9397-08002B2CF9AE}" pid="3" name="Slides">
    <vt:i4>20</vt:i4>
  </property>
</Properties>
</file>