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6" r:id="rId10"/>
    <p:sldId id="268" r:id="rId11"/>
    <p:sldId id="265" r:id="rId12"/>
    <p:sldId id="269" r:id="rId13"/>
    <p:sldId id="270" r:id="rId14"/>
    <p:sldId id="267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7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B6905-2F26-43F7-8301-CFFB7BCB6745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997CE-2DC2-444B-834C-79E409AD5C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9023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B6905-2F26-43F7-8301-CFFB7BCB6745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997CE-2DC2-444B-834C-79E409AD5C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4085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B6905-2F26-43F7-8301-CFFB7BCB6745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997CE-2DC2-444B-834C-79E409AD5C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4858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B6905-2F26-43F7-8301-CFFB7BCB6745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997CE-2DC2-444B-834C-79E409AD5C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4892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B6905-2F26-43F7-8301-CFFB7BCB6745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997CE-2DC2-444B-834C-79E409AD5C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692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B6905-2F26-43F7-8301-CFFB7BCB6745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997CE-2DC2-444B-834C-79E409AD5C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7976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B6905-2F26-43F7-8301-CFFB7BCB6745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997CE-2DC2-444B-834C-79E409AD5C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334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B6905-2F26-43F7-8301-CFFB7BCB6745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997CE-2DC2-444B-834C-79E409AD5C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570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B6905-2F26-43F7-8301-CFFB7BCB6745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997CE-2DC2-444B-834C-79E409AD5C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9343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B6905-2F26-43F7-8301-CFFB7BCB6745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997CE-2DC2-444B-834C-79E409AD5C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768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B6905-2F26-43F7-8301-CFFB7BCB6745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997CE-2DC2-444B-834C-79E409AD5C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0944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7B6905-2F26-43F7-8301-CFFB7BCB6745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C997CE-2DC2-444B-834C-79E409AD5C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1416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ОДНОГО ЭКСПОНАТА.</a:t>
            </a:r>
            <a:b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ЖОСТОВСКИЙ ПОДНОС</a:t>
            </a:r>
            <a:endParaRPr lang="ru-RU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8839" y="4672013"/>
            <a:ext cx="8372474" cy="200025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час по теме 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«Народные промыслы в школьном музее»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Исп. Ангелова Кристина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Ангелова Т.Н.</a:t>
            </a:r>
            <a:endParaRPr lang="ru-RU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50" y="0"/>
            <a:ext cx="11658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КОМПЛЕКСНЫЙ ИСТОРИКО-КРАЕВЕДЧЕСКИЙ МУЗЕЙ «НАШ КРАЙ» МБОУ Кубинской СОШ №2</a:t>
            </a:r>
          </a:p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имени Героя Совецкого Союза Безбородова В.П. Одинцовского ГО Московской области</a:t>
            </a:r>
          </a:p>
          <a:p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5444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623191"/>
            <a:ext cx="6043613" cy="594905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8366" y="485775"/>
            <a:ext cx="6423634" cy="63722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14413" y="185738"/>
            <a:ext cx="91583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Классический жостовский поднос                                                 Наш экспонат 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7335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1964" y="814297"/>
            <a:ext cx="3738563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Борта изделия украшались  легким “золотым” орнаментом. На нашем подносе данная роспись отсутствует,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говорит о изготовлении подноса ранее 1960 года.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Зато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вдоль бортов изображен мелкий цветочный орнамент в виде рамки, что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говорит о более раннем периоде изготовления подноса.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3943350" y="3471863"/>
            <a:ext cx="1557338" cy="371475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l="18164" t="36029" r="73867" b="34570"/>
          <a:stretch/>
        </p:blipFill>
        <p:spPr>
          <a:xfrm>
            <a:off x="5486400" y="271462"/>
            <a:ext cx="2955994" cy="6129338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t="40067" r="83508" b="23306"/>
          <a:stretch/>
        </p:blipFill>
        <p:spPr>
          <a:xfrm>
            <a:off x="8698357" y="271462"/>
            <a:ext cx="2374456" cy="6196991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3" name="TextBox 2"/>
          <p:cNvSpPr txBox="1"/>
          <p:nvPr/>
        </p:nvSpPr>
        <p:spPr>
          <a:xfrm>
            <a:off x="5708536" y="6457890"/>
            <a:ext cx="58067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Наш экспонат                Классический поднос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1195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0755" t="19506" r="48739" b="49760"/>
          <a:stretch/>
        </p:blipFill>
        <p:spPr>
          <a:xfrm>
            <a:off x="557210" y="214310"/>
            <a:ext cx="4486277" cy="4451503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18945" t="48431" r="50372" b="22191"/>
          <a:stretch/>
        </p:blipFill>
        <p:spPr>
          <a:xfrm>
            <a:off x="6032705" y="228600"/>
            <a:ext cx="4711495" cy="4471985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4" name="Прямоугольник 3"/>
          <p:cNvSpPr/>
          <p:nvPr/>
        </p:nvSpPr>
        <p:spPr>
          <a:xfrm>
            <a:off x="347661" y="4777473"/>
            <a:ext cx="116252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нашем  экспонате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отсутствует такой элемент как чертёжка (подчеркивание четких контуров рисунка). В цветочной композиции гармонично соединены крупные полураспустившиеся диковинные цветы, мелкие соцветия, похожие на мимозу, зелёные листья. На жостовских изделиях изображались цветы характерные для Центральной России,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на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нашем подносе изображены экзотические цветы.</a:t>
            </a:r>
          </a:p>
        </p:txBody>
      </p:sp>
      <p:sp>
        <p:nvSpPr>
          <p:cNvPr id="5" name="Стрелка вниз 4"/>
          <p:cNvSpPr/>
          <p:nvPr/>
        </p:nvSpPr>
        <p:spPr>
          <a:xfrm rot="14388072">
            <a:off x="6038931" y="3534721"/>
            <a:ext cx="400050" cy="1681114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554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6277" t="25331" r="55485" b="46187"/>
          <a:stretch/>
        </p:blipFill>
        <p:spPr>
          <a:xfrm>
            <a:off x="942974" y="700087"/>
            <a:ext cx="4872039" cy="4872039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3" name="Прямоугольник 2"/>
          <p:cNvSpPr/>
          <p:nvPr/>
        </p:nvSpPr>
        <p:spPr>
          <a:xfrm>
            <a:off x="6096000" y="1385798"/>
            <a:ext cx="5148263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литературе указано, что венки и гирлянды в старом Жостово писали прозрачными красками по металлическим порошкам и поталям, применялась техника сквозного 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письма, что присутствует на нашем подносе.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924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86538" y="1175861"/>
            <a:ext cx="512921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Исследованный мной экспонат действительно оказался редкой жемчужиной и уникальным образцом народного декоративно-прикладного искусства жостовских мастеров. Я горжусь тем, что именно в нашем школьном музее он занимает достойное место.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87128"/>
            <a:ext cx="6425741" cy="6370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075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28637" y="-142875"/>
            <a:ext cx="111853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6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6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акое жостовская роспись?</a:t>
            </a:r>
            <a:endParaRPr lang="ru-RU" sz="60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9088" y="777865"/>
            <a:ext cx="116967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Жостовская роспись 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живопись на металлических подносах, покрытых предварительно несколькими слоями густого грунта (шпаклевки) и масляного лака, обычно черного. Для производства жостовских подносов применяется тонкая кровельная сталь: листы штампуют, затем подносы проходят вальцовку для придания жесткости бортам. 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этого подносы грунтуют, шлифуют и несколько раз покрывают масляным лаком обычно черного цвета с просушкой каждого слоя в печи. Затем мастера расписывают подносы от руки масляными красками без применения трафаретов и образцов, полагаясь на собственную фантазию.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3084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0354" y="-171450"/>
            <a:ext cx="1116376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Жостово и жостовского промысла</a:t>
            </a:r>
            <a:endParaRPr lang="ru-RU" sz="4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5355" b="-986"/>
          <a:stretch/>
        </p:blipFill>
        <p:spPr>
          <a:xfrm>
            <a:off x="214314" y="476250"/>
            <a:ext cx="5543549" cy="6381750"/>
          </a:xfrm>
          <a:prstGeom prst="rect">
            <a:avLst/>
          </a:prstGeom>
        </p:spPr>
      </p:pic>
      <p:sp>
        <p:nvSpPr>
          <p:cNvPr id="4" name="Овал 3"/>
          <p:cNvSpPr/>
          <p:nvPr/>
        </p:nvSpPr>
        <p:spPr>
          <a:xfrm>
            <a:off x="3271838" y="3300412"/>
            <a:ext cx="242887" cy="25717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4610" y="4463403"/>
            <a:ext cx="256054" cy="2743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8961" y="3720453"/>
            <a:ext cx="256054" cy="27434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891212" y="1080224"/>
            <a:ext cx="6096000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Жостово и жостовского промысла восходит к началу XIX века, когда в ряде подмосковных сел и деревень бывшей Троицкой волости (ныне Мытищинский район Московской области) - Жостово, Осташкове, Хлебникове, Троицком и других - возникли мастерские по изготовлению расписных лакированных изделий из папье-маше. 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4860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5586" t="16650" r="35078" b="19985"/>
          <a:stretch/>
        </p:blipFill>
        <p:spPr>
          <a:xfrm>
            <a:off x="400050" y="542925"/>
            <a:ext cx="6747131" cy="48720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7086600" y="600075"/>
            <a:ext cx="482917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Основоположниками жостовского промысла признаны братья Вишняковы. 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Промысел этот возник в начале 19 века, главным образом под влиянием уральской цветочной росписи по металлу. 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4537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19086" y="-156091"/>
            <a:ext cx="733117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Жостовская роспись</a:t>
            </a:r>
            <a:endParaRPr lang="ru-RU" sz="60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662737" y="742861"/>
            <a:ext cx="52101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Орнаментальный узор наносится “твореным” золотом (золотым порошком, разведенном в прозрачном лаке или скипидаре) или гульфарбой (белой краской с лаком), которую присыпают алюминиевым порошком.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523" y="504760"/>
            <a:ext cx="6240518" cy="653897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358" y="2816002"/>
            <a:ext cx="4639458" cy="4041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450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8634" r="2204"/>
          <a:stretch/>
        </p:blipFill>
        <p:spPr>
          <a:xfrm>
            <a:off x="457201" y="959890"/>
            <a:ext cx="11272837" cy="589811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4793" y="0"/>
            <a:ext cx="118072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росписи жостовских подносов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14450" y="814389"/>
            <a:ext cx="95406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Грунтовка                          Замалёвок                       Тенёжка                        Прокладка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00176" y="3886200"/>
            <a:ext cx="96336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Бликовка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Чертёжка                         Привязка                             Уборка    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9280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1264" y="0"/>
            <a:ext cx="112051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Мотивы и формы жостовских </a:t>
            </a:r>
            <a:r>
              <a:rPr lang="ru-RU" sz="4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подносов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7569" t="9167" r="7430" b="8750"/>
          <a:stretch/>
        </p:blipFill>
        <p:spPr>
          <a:xfrm>
            <a:off x="242889" y="2123724"/>
            <a:ext cx="4014788" cy="387702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47661" y="691248"/>
            <a:ext cx="1118235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Распространенные мотивы росписи жостовских подносов — букеты и натюрморты, цветы, вазоны, гирлянды. По форме подносы бывают круглые, восьмиугольные, комбинированные, прямоугольные, овальные и др.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15352" t="10373" r="32734" b="13548"/>
          <a:stretch/>
        </p:blipFill>
        <p:spPr>
          <a:xfrm>
            <a:off x="2377952" y="2243138"/>
            <a:ext cx="5271578" cy="43434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4063" y="2286000"/>
            <a:ext cx="5181600" cy="39243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/>
          <a:srcRect t="5000" b="6458"/>
          <a:stretch/>
        </p:blipFill>
        <p:spPr>
          <a:xfrm>
            <a:off x="684013" y="3395004"/>
            <a:ext cx="4630937" cy="307723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/>
          <a:srcRect l="2570" r="2639" b="5625"/>
          <a:stretch/>
        </p:blipFill>
        <p:spPr>
          <a:xfrm>
            <a:off x="7358062" y="2105318"/>
            <a:ext cx="4400551" cy="4381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649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371902" y="-113229"/>
            <a:ext cx="541481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назначению: 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-1" t="1251" r="847" b="1875"/>
          <a:stretch/>
        </p:blipFill>
        <p:spPr>
          <a:xfrm>
            <a:off x="0" y="652192"/>
            <a:ext cx="5438110" cy="43627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6796" y="2816002"/>
            <a:ext cx="5389331" cy="404199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14325" y="157162"/>
            <a:ext cx="26596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Декоративные 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6736" t="6042" r="10348" b="5834"/>
          <a:stretch/>
        </p:blipFill>
        <p:spPr>
          <a:xfrm>
            <a:off x="6657975" y="685800"/>
            <a:ext cx="5357812" cy="61722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586913" y="742950"/>
            <a:ext cx="17676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Бытовые 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6362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466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90738" y="0"/>
            <a:ext cx="87963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5400" b="1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Исследование экспоната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872413" y="856357"/>
            <a:ext cx="416242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Данный экспонат был приобретён бывшими владельцами в первой половине </a:t>
            </a:r>
            <a:r>
              <a:rPr lang="en-US" sz="2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XX</a:t>
            </a:r>
            <a:r>
              <a:rPr lang="ru-RU" sz="2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века, в довоенный </a:t>
            </a:r>
            <a:r>
              <a:rPr lang="ru-RU" sz="24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период.</a:t>
            </a:r>
          </a:p>
          <a:p>
            <a:pPr lvl="0" algn="r"/>
            <a:r>
              <a:rPr lang="ru-RU" sz="24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</a:t>
            </a:r>
            <a:r>
              <a:rPr lang="ru-RU" sz="2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подноса круглая, края завальцованы, что отличает изделия жостовских мастеров, толщина около 2 мм, поверхность зеркальная. Цветочная композиция – венок, рисунок выполнен на черном фоне. Всё это характерно для жостовской росписи</a:t>
            </a:r>
            <a:r>
              <a:rPr lang="ru-RU" sz="24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2418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</TotalTime>
  <Words>531</Words>
  <Application>Microsoft Office PowerPoint</Application>
  <PresentationFormat>Широкоэкранный</PresentationFormat>
  <Paragraphs>34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Тема Office</vt:lpstr>
      <vt:lpstr>ИСТОРИЯ ОДНОГО ЭКСПОНАТА. ЖОСТОВСКИЙ ПОДНОС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Учитель</cp:lastModifiedBy>
  <cp:revision>48</cp:revision>
  <dcterms:created xsi:type="dcterms:W3CDTF">2023-03-12T17:54:18Z</dcterms:created>
  <dcterms:modified xsi:type="dcterms:W3CDTF">2024-01-08T10:12:04Z</dcterms:modified>
</cp:coreProperties>
</file>