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Буквы </a:t>
            </a:r>
            <a:r>
              <a:rPr lang="ru-RU" sz="8000" b="1" u="sng" dirty="0" err="1" smtClean="0"/>
              <a:t>ы-и</a:t>
            </a:r>
            <a:r>
              <a:rPr lang="ru-RU" sz="8000" dirty="0" smtClean="0"/>
              <a:t> после приставок</a:t>
            </a:r>
            <a:endParaRPr lang="ru-RU" sz="8000" dirty="0"/>
          </a:p>
        </p:txBody>
      </p:sp>
      <p:pic>
        <p:nvPicPr>
          <p:cNvPr id="4" name="Рисунок 3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3733800"/>
            <a:ext cx="2057400" cy="2228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Понаблюдаем, как меняется первая буква корня.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068763"/>
          </a:xfrm>
        </p:spPr>
        <p:txBody>
          <a:bodyPr numCol="2"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мя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скать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гра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И</a:t>
            </a:r>
            <a:r>
              <a:rPr lang="ru-RU" sz="4400" dirty="0" smtClean="0"/>
              <a:t>тог</a:t>
            </a:r>
          </a:p>
          <a:p>
            <a:pPr algn="ctr">
              <a:buNone/>
            </a:pPr>
            <a:endParaRPr lang="ru-RU" sz="4400" dirty="0" smtClean="0"/>
          </a:p>
          <a:p>
            <a:pPr algn="ctr">
              <a:buNone/>
            </a:pPr>
            <a:r>
              <a:rPr lang="ru-RU" sz="4400" dirty="0" smtClean="0"/>
              <a:t>Без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мянный</a:t>
            </a:r>
          </a:p>
          <a:p>
            <a:pPr algn="ctr">
              <a:buNone/>
            </a:pPr>
            <a:r>
              <a:rPr lang="ru-RU" sz="4400" dirty="0" smtClean="0"/>
              <a:t>От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скивать</a:t>
            </a:r>
          </a:p>
          <a:p>
            <a:pPr algn="ctr">
              <a:buNone/>
            </a:pPr>
            <a:r>
              <a:rPr lang="ru-RU" sz="4400" dirty="0" smtClean="0"/>
              <a:t>Раз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грывать</a:t>
            </a:r>
          </a:p>
          <a:p>
            <a:pPr algn="ctr">
              <a:buNone/>
            </a:pPr>
            <a:r>
              <a:rPr lang="ru-RU" sz="4400" dirty="0" smtClean="0"/>
              <a:t>Под</a:t>
            </a:r>
            <a:r>
              <a:rPr lang="ru-RU" sz="4400" dirty="0" smtClean="0">
                <a:solidFill>
                  <a:srgbClr val="FF0000"/>
                </a:solidFill>
              </a:rPr>
              <a:t>ы</a:t>
            </a:r>
            <a:r>
              <a:rPr lang="ru-RU" sz="4400" dirty="0" smtClean="0"/>
              <a:t>тоживать</a:t>
            </a:r>
          </a:p>
          <a:p>
            <a:pPr algn="ctr">
              <a:buNone/>
            </a:pPr>
            <a:endParaRPr lang="ru-RU" sz="4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6200" y="0"/>
            <a:ext cx="106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u="sng" dirty="0" err="1" smtClean="0"/>
              <a:t>ы</a:t>
            </a:r>
            <a:endParaRPr lang="ru-RU" sz="8000" b="1" u="sng" dirty="0"/>
          </a:p>
        </p:txBody>
      </p:sp>
      <p:sp>
        <p:nvSpPr>
          <p:cNvPr id="7" name="Стрелка вниз 6"/>
          <p:cNvSpPr/>
          <p:nvPr/>
        </p:nvSpPr>
        <p:spPr>
          <a:xfrm>
            <a:off x="4038600" y="1295400"/>
            <a:ext cx="6096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38200" y="2362200"/>
            <a:ext cx="6781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После </a:t>
            </a:r>
            <a:r>
              <a:rPr lang="ru-RU" sz="3600" b="1" i="1" dirty="0" smtClean="0"/>
              <a:t>русских приставок </a:t>
            </a:r>
            <a:r>
              <a:rPr lang="ru-RU" sz="3600" b="1" i="1" dirty="0" smtClean="0"/>
              <a:t>на согласные буквы пишется буква Ы</a:t>
            </a:r>
            <a:endParaRPr lang="ru-RU" sz="3600" b="1" i="1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114800" y="4114800"/>
            <a:ext cx="6858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81000" y="48768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нтересный – без</a:t>
            </a:r>
            <a:r>
              <a:rPr lang="ru-RU" sz="3200" u="sng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/>
              <a:t>нтересный </a:t>
            </a:r>
          </a:p>
          <a:p>
            <a:pPr algn="ctr"/>
            <a:r>
              <a:rPr lang="ru-RU" sz="3200" u="sng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гра – с</a:t>
            </a:r>
            <a:r>
              <a:rPr lang="ru-RU" sz="3200" u="sng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/>
              <a:t>грать</a:t>
            </a:r>
          </a:p>
          <a:p>
            <a:pPr algn="ctr"/>
            <a:r>
              <a:rPr lang="ru-RU" sz="3200" u="sng" dirty="0" smtClean="0">
                <a:solidFill>
                  <a:srgbClr val="FF0000"/>
                </a:solidFill>
              </a:rPr>
              <a:t>И</a:t>
            </a:r>
            <a:r>
              <a:rPr lang="ru-RU" sz="3200" dirty="0" smtClean="0"/>
              <a:t>скать - раз</a:t>
            </a:r>
            <a:r>
              <a:rPr lang="ru-RU" sz="3200" u="sng" dirty="0" smtClean="0">
                <a:solidFill>
                  <a:srgbClr val="FF0000"/>
                </a:solidFill>
              </a:rPr>
              <a:t>ы</a:t>
            </a:r>
            <a:r>
              <a:rPr lang="ru-RU" sz="3200" dirty="0" smtClean="0"/>
              <a:t>скать</a:t>
            </a:r>
            <a:endParaRPr lang="ru-RU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304800"/>
            <a:ext cx="1828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u="sng" dirty="0" smtClean="0"/>
              <a:t>И</a:t>
            </a:r>
            <a:endParaRPr lang="ru-RU" sz="6600" b="1" u="sng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295400" y="1371600"/>
            <a:ext cx="8382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400800" y="1219200"/>
            <a:ext cx="838200" cy="1066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28600" y="25908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После приставок Меж- Сверх-  пишется буква И</a:t>
            </a:r>
            <a:endParaRPr lang="ru-RU" sz="3200" b="1" i="1" dirty="0"/>
          </a:p>
        </p:txBody>
      </p:sp>
      <p:sp>
        <p:nvSpPr>
          <p:cNvPr id="17" name="Полилиния 16"/>
          <p:cNvSpPr/>
          <p:nvPr/>
        </p:nvSpPr>
        <p:spPr>
          <a:xfrm>
            <a:off x="1524000" y="31242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81000" y="31242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1295400" y="4343400"/>
            <a:ext cx="762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724400" y="2286000"/>
            <a:ext cx="403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После приставок иноязычного происхождения</a:t>
            </a:r>
          </a:p>
          <a:p>
            <a:r>
              <a:rPr lang="ru-RU" sz="3200" b="1" i="1" dirty="0" smtClean="0"/>
              <a:t>ДЕЗ-, КОНТР-, СУПЕР-,</a:t>
            </a:r>
          </a:p>
          <a:p>
            <a:r>
              <a:rPr lang="ru-RU" sz="3200" b="1" i="1" dirty="0" smtClean="0"/>
              <a:t>ДИС- и другие.</a:t>
            </a:r>
          </a:p>
          <a:p>
            <a:endParaRPr lang="ru-RU" sz="3200" b="1" i="1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324600" y="4953000"/>
            <a:ext cx="7620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495800" y="5486400"/>
            <a:ext cx="4648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Дез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нформация</a:t>
            </a:r>
          </a:p>
          <a:p>
            <a:pPr algn="ctr"/>
            <a:r>
              <a:rPr lang="ru-RU" sz="3200" b="1" dirty="0" err="1" smtClean="0"/>
              <a:t>Супер</a:t>
            </a:r>
            <a:r>
              <a:rPr lang="ru-RU" sz="3200" b="1" dirty="0" err="1" smtClean="0">
                <a:solidFill>
                  <a:srgbClr val="FF0000"/>
                </a:solidFill>
              </a:rPr>
              <a:t>и</a:t>
            </a:r>
            <a:r>
              <a:rPr lang="ru-RU" sz="3200" b="1" dirty="0" err="1" smtClean="0"/>
              <a:t>гра</a:t>
            </a:r>
            <a:endParaRPr lang="ru-RU" sz="3200" b="1" dirty="0"/>
          </a:p>
        </p:txBody>
      </p:sp>
      <p:sp>
        <p:nvSpPr>
          <p:cNvPr id="23" name="Полилиния 22"/>
          <p:cNvSpPr/>
          <p:nvPr/>
        </p:nvSpPr>
        <p:spPr>
          <a:xfrm>
            <a:off x="6019800" y="37338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6019800" y="60198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04800" y="5486400"/>
            <a:ext cx="3962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Меж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нститутский</a:t>
            </a:r>
          </a:p>
          <a:p>
            <a:r>
              <a:rPr lang="ru-RU" sz="3200" b="1" dirty="0" smtClean="0"/>
              <a:t>Сверх</a:t>
            </a:r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r>
              <a:rPr lang="ru-RU" sz="3200" b="1" dirty="0" smtClean="0"/>
              <a:t>нициативный</a:t>
            </a:r>
            <a:endParaRPr lang="ru-RU" sz="3200" b="1" dirty="0"/>
          </a:p>
        </p:txBody>
      </p:sp>
      <p:sp>
        <p:nvSpPr>
          <p:cNvPr id="26" name="Полилиния 25"/>
          <p:cNvSpPr/>
          <p:nvPr/>
        </p:nvSpPr>
        <p:spPr>
          <a:xfrm>
            <a:off x="381000" y="54102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олилиния 26"/>
          <p:cNvSpPr/>
          <p:nvPr/>
        </p:nvSpPr>
        <p:spPr>
          <a:xfrm>
            <a:off x="533400" y="60198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724400" y="38100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257800" y="56388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7543800" y="37338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олилиния 31"/>
          <p:cNvSpPr/>
          <p:nvPr/>
        </p:nvSpPr>
        <p:spPr>
          <a:xfrm>
            <a:off x="4724400" y="4267200"/>
            <a:ext cx="872197" cy="168812"/>
          </a:xfrm>
          <a:custGeom>
            <a:avLst/>
            <a:gdLst>
              <a:gd name="connsiteX0" fmla="*/ 0 w 872197"/>
              <a:gd name="connsiteY0" fmla="*/ 0 h 168812"/>
              <a:gd name="connsiteX1" fmla="*/ 858129 w 872197"/>
              <a:gd name="connsiteY1" fmla="*/ 0 h 168812"/>
              <a:gd name="connsiteX2" fmla="*/ 872197 w 872197"/>
              <a:gd name="connsiteY2" fmla="*/ 168812 h 168812"/>
              <a:gd name="connsiteX3" fmla="*/ 872197 w 872197"/>
              <a:gd name="connsiteY3" fmla="*/ 168812 h 168812"/>
              <a:gd name="connsiteX4" fmla="*/ 858129 w 872197"/>
              <a:gd name="connsiteY4" fmla="*/ 140677 h 16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197" h="168812">
                <a:moveTo>
                  <a:pt x="0" y="0"/>
                </a:moveTo>
                <a:lnTo>
                  <a:pt x="858129" y="0"/>
                </a:lnTo>
                <a:lnTo>
                  <a:pt x="872197" y="168812"/>
                </a:lnTo>
                <a:lnTo>
                  <a:pt x="872197" y="168812"/>
                </a:lnTo>
                <a:lnTo>
                  <a:pt x="858129" y="14067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65</Words>
  <PresentationFormat>Экран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Буквы ы-и после приставок</vt:lpstr>
      <vt:lpstr>Понаблюдаем, как меняется первая буква корня.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ы-и после приставок</dc:title>
  <dc:creator>home</dc:creator>
  <cp:lastModifiedBy>home</cp:lastModifiedBy>
  <cp:revision>7</cp:revision>
  <dcterms:created xsi:type="dcterms:W3CDTF">2023-11-27T10:40:08Z</dcterms:created>
  <dcterms:modified xsi:type="dcterms:W3CDTF">2024-01-08T10:39:55Z</dcterms:modified>
</cp:coreProperties>
</file>