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8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8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4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07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35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539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5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14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51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2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69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t="-11000" r="-2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7EE0-5C2A-40D5-A5A6-A552CC22724E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F938-AE12-4776-B3F9-A98E1434D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21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jpeg"/><Relationship Id="rId4" Type="http://schemas.openxmlformats.org/officeDocument/2006/relationships/image" Target="../media/image7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7565" y="2814638"/>
            <a:ext cx="11539331" cy="23876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Тематический контроль</a:t>
            </a:r>
            <a:b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«Воспитание </a:t>
            </a:r>
            <a:r>
              <a:rPr lang="ru-RU" sz="3600" dirty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гражданско-патриотических чувств, 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уважения </a:t>
            </a:r>
            <a:r>
              <a:rPr lang="ru-RU" sz="3600" dirty="0">
                <a:solidFill>
                  <a:srgbClr val="0070C0"/>
                </a:solidFill>
                <a:latin typeface="Arial Black" panose="020B0A04020102020204" pitchFamily="34" charset="0"/>
              </a:rPr>
              <a:t>к культурному прошлому России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,</a:t>
            </a:r>
            <a:b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>
                <a:solidFill>
                  <a:srgbClr val="0070C0"/>
                </a:solidFill>
                <a:latin typeface="Arial Black" panose="020B0A04020102020204" pitchFamily="34" charset="0"/>
              </a:rPr>
              <a:t>средствами художественно-эстетического 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воспитания»</a:t>
            </a:r>
            <a:b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endParaRPr lang="ru-RU" sz="3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9618" y="5202238"/>
            <a:ext cx="9144000" cy="165576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Подготовила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старший воспитатель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Пуляева Надежда Витальевна</a:t>
            </a:r>
            <a:endParaRPr lang="ru-RU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1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764" y="-1193800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Организованная образовательная деятельность по 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7" y="3424133"/>
            <a:ext cx="2371026" cy="31613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7" y="895519"/>
            <a:ext cx="2367052" cy="219237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221" y="1271647"/>
            <a:ext cx="1723612" cy="229814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124" y="1706608"/>
            <a:ext cx="2948608" cy="22114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826" y="4321541"/>
            <a:ext cx="3023653" cy="22639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601" y="1431235"/>
            <a:ext cx="2856175" cy="21385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601" y="4006742"/>
            <a:ext cx="3077903" cy="230842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5" t="27512" r="8732"/>
          <a:stretch/>
        </p:blipFill>
        <p:spPr>
          <a:xfrm>
            <a:off x="3105418" y="3918064"/>
            <a:ext cx="2030590" cy="239710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6380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764" y="-1193800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Организованная образовательная деятельность по 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5"/>
          <a:stretch/>
        </p:blipFill>
        <p:spPr>
          <a:xfrm>
            <a:off x="773027" y="1193800"/>
            <a:ext cx="2742109" cy="28984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57" y="1231654"/>
            <a:ext cx="2117035" cy="282271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014" y="1279939"/>
            <a:ext cx="3313044" cy="24847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1140569" y="4006997"/>
            <a:ext cx="2205246" cy="294032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001" y="1831561"/>
            <a:ext cx="1747094" cy="38663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205" y="4283765"/>
            <a:ext cx="4992461" cy="22559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3568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764" y="-1193800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Организованная образовательная деятельность по 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7" y="1605166"/>
            <a:ext cx="3145735" cy="419431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024" y="1411353"/>
            <a:ext cx="3140765" cy="23555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087" y="4123417"/>
            <a:ext cx="3140765" cy="2537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951" y="1302575"/>
            <a:ext cx="1929847" cy="257312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555" y="4123417"/>
            <a:ext cx="3118033" cy="23385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8" t="10671" r="15848" b="21777"/>
          <a:stretch/>
        </p:blipFill>
        <p:spPr>
          <a:xfrm>
            <a:off x="9173817" y="1714391"/>
            <a:ext cx="2839278" cy="181078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8283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6043" y="-1571487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Тематические мероприятия по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 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383" y="934279"/>
            <a:ext cx="3402952" cy="25538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383" y="3917640"/>
            <a:ext cx="3402952" cy="25522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5"/>
          <a:stretch/>
        </p:blipFill>
        <p:spPr>
          <a:xfrm>
            <a:off x="327473" y="1272822"/>
            <a:ext cx="3549887" cy="519703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" t="43768" r="-193"/>
          <a:stretch/>
        </p:blipFill>
        <p:spPr>
          <a:xfrm>
            <a:off x="4187894" y="934279"/>
            <a:ext cx="3592995" cy="269387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273" y="3893185"/>
            <a:ext cx="3595275" cy="269645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064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23121" y="-1501913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Информация для родителей по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 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98" y="1441174"/>
            <a:ext cx="3516264" cy="46883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717" y="1091491"/>
            <a:ext cx="3432313" cy="257423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054" y="1124226"/>
            <a:ext cx="3432313" cy="257423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054" y="3956395"/>
            <a:ext cx="3432313" cy="25699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900" y="3956395"/>
            <a:ext cx="3573946" cy="26804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6270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23121" y="-1501913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Информация для родителей по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 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73" y="1073980"/>
            <a:ext cx="3474055" cy="260771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945" y="1368286"/>
            <a:ext cx="3553713" cy="47343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922" y="1368286"/>
            <a:ext cx="3550754" cy="47343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73" y="3979316"/>
            <a:ext cx="3426248" cy="25696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642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23121" y="-1501913"/>
            <a:ext cx="14371983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Успехов в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патриотическом воспитании дошкольников!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06964" y="1729548"/>
            <a:ext cx="5319645" cy="398973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259" y="1064591"/>
            <a:ext cx="3989733" cy="53196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0584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1864" y="-743226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Воспитание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гражданско-патриотических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чувств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44" y="1843707"/>
            <a:ext cx="5135217" cy="385141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148" y="1341505"/>
            <a:ext cx="3889513" cy="518601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068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302025" y="-1342888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Центры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гражданско-патриотического воспитания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84" y="1266896"/>
            <a:ext cx="3230475" cy="24256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783" y="1361660"/>
            <a:ext cx="3473726" cy="463163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037" y="1038864"/>
            <a:ext cx="2064380" cy="275250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1" y="4095423"/>
            <a:ext cx="3077817" cy="23083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784" y="4095423"/>
            <a:ext cx="2319069" cy="23771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3068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66" y="1818859"/>
            <a:ext cx="3252804" cy="43334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3928" y="2117890"/>
            <a:ext cx="4907373" cy="368053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715" y="1504468"/>
            <a:ext cx="3680529" cy="49073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-1302025" y="-1342888"/>
            <a:ext cx="15683948" cy="25109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Центры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гражданско-патриотического воспитания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6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92" y="1433421"/>
            <a:ext cx="1842880" cy="245717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353" y="1832112"/>
            <a:ext cx="2857500" cy="381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949" y="1363570"/>
            <a:ext cx="3369365" cy="25270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2" y="4101972"/>
            <a:ext cx="2650655" cy="24663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649" y="2139077"/>
            <a:ext cx="1694046" cy="350303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88" y="4101972"/>
            <a:ext cx="3299296" cy="24744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-1302025" y="-1342888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Центры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гражданско-патриотического воспитания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33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63" y="1950275"/>
            <a:ext cx="3248814" cy="43389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797" y="1393685"/>
            <a:ext cx="3254238" cy="43389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155" y="1950276"/>
            <a:ext cx="3254237" cy="433898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-1302025" y="-1342888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Центры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гражданско-патриотического воспитания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35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19" y="1562653"/>
            <a:ext cx="3077816" cy="23083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359" y="1357852"/>
            <a:ext cx="3732584" cy="30314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132" y="1357852"/>
            <a:ext cx="4152640" cy="31144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19" y="4099615"/>
            <a:ext cx="3207026" cy="24052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23496" y="4323352"/>
            <a:ext cx="2032552" cy="27100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Заголовок 1"/>
          <p:cNvSpPr>
            <a:spLocks noGrp="1"/>
          </p:cNvSpPr>
          <p:nvPr>
            <p:ph type="ctrTitle"/>
          </p:nvPr>
        </p:nvSpPr>
        <p:spPr>
          <a:xfrm>
            <a:off x="-1302025" y="-1342888"/>
            <a:ext cx="15683948" cy="25109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Центры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гражданско-патриотического воспитания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93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878" y="-1013791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Организованная образовательная деятельность по 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810" y="3881813"/>
            <a:ext cx="3571460" cy="267859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390" y="1075635"/>
            <a:ext cx="3137819" cy="23533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54838" y="1788457"/>
            <a:ext cx="2520951" cy="18907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26" y="1373809"/>
            <a:ext cx="3458818" cy="461175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852" y="4244590"/>
            <a:ext cx="2968487" cy="22263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6" b="20359"/>
          <a:stretch/>
        </p:blipFill>
        <p:spPr>
          <a:xfrm>
            <a:off x="6170543" y="1647525"/>
            <a:ext cx="2377109" cy="187111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658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4230" y="-1114287"/>
            <a:ext cx="11539331" cy="2387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Организованная образовательная деятельность по   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гражданско-патриотическому</a:t>
            </a:r>
            <a:b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воспитанию дошкольников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87" y="837923"/>
            <a:ext cx="2443370" cy="325782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93"/>
          <a:stretch/>
        </p:blipFill>
        <p:spPr>
          <a:xfrm>
            <a:off x="5880864" y="1473367"/>
            <a:ext cx="2179159" cy="244375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282" y="1355034"/>
            <a:ext cx="2546075" cy="339476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760" y="1550229"/>
            <a:ext cx="3326296" cy="24947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6"/>
          <a:stretch/>
        </p:blipFill>
        <p:spPr>
          <a:xfrm>
            <a:off x="8563879" y="4626254"/>
            <a:ext cx="3344177" cy="17149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708" y="4316205"/>
            <a:ext cx="2481470" cy="186110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27" y="4609121"/>
            <a:ext cx="3584122" cy="20160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285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145</Words>
  <Application>Microsoft Office PowerPoint</Application>
  <PresentationFormat>Широкоэкранный</PresentationFormat>
  <Paragraphs>19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Тема Office</vt:lpstr>
      <vt:lpstr>Тематический контроль «Воспитание гражданско-патриотических чувств,  уважения к культурному прошлому России,  средствами художественно-эстетического воспитания» </vt:lpstr>
      <vt:lpstr>Воспитание  гражданско-патриотических  чувств </vt:lpstr>
      <vt:lpstr>Центры   гражданско-патриотического воспитания  дошкольников</vt:lpstr>
      <vt:lpstr>Презентация PowerPoint</vt:lpstr>
      <vt:lpstr>Центры   гражданско-патриотического воспитания  дошкольников</vt:lpstr>
      <vt:lpstr>Центры   гражданско-патриотического воспитания  дошкольников</vt:lpstr>
      <vt:lpstr>Центры   гражданско-патриотического воспитания  дошкольников</vt:lpstr>
      <vt:lpstr>Организованная образовательная деятельность по    гражданско-патриотическому воспитанию дошкольников</vt:lpstr>
      <vt:lpstr>Организованная образовательная деятельность по    гражданско-патриотическому воспитанию дошкольников</vt:lpstr>
      <vt:lpstr>Организованная образовательная деятельность по    гражданско-патриотическому воспитанию дошкольников</vt:lpstr>
      <vt:lpstr>Организованная образовательная деятельность по    гражданско-патриотическому воспитанию дошкольников</vt:lpstr>
      <vt:lpstr>Организованная образовательная деятельность по    гражданско-патриотическому воспитанию дошкольников</vt:lpstr>
      <vt:lpstr>Тематические мероприятия по   гражданско-патриотическому воспитанию дошкольников</vt:lpstr>
      <vt:lpstr>Информация для родителей по   гражданско-патриотическому воспитанию дошкольников</vt:lpstr>
      <vt:lpstr>Информация для родителей по   гражданско-патриотическому воспитанию дошкольников</vt:lpstr>
      <vt:lpstr>Успехов в   патриотическом воспитании дошкольников!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Тематический контроль</dc:title>
  <dc:creator>Пуляева Надежда Витальевна</dc:creator>
  <cp:lastModifiedBy>Пуляева Надежда Витальевна</cp:lastModifiedBy>
  <cp:revision>21</cp:revision>
  <dcterms:created xsi:type="dcterms:W3CDTF">2022-11-05T14:36:26Z</dcterms:created>
  <dcterms:modified xsi:type="dcterms:W3CDTF">2022-11-07T09:33:55Z</dcterms:modified>
</cp:coreProperties>
</file>