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3" r:id="rId5"/>
    <p:sldId id="274" r:id="rId6"/>
    <p:sldId id="278" r:id="rId7"/>
    <p:sldId id="286" r:id="rId8"/>
    <p:sldId id="263" r:id="rId9"/>
    <p:sldId id="276" r:id="rId10"/>
    <p:sldId id="275" r:id="rId11"/>
    <p:sldId id="277" r:id="rId12"/>
    <p:sldId id="283" r:id="rId13"/>
    <p:sldId id="269" r:id="rId14"/>
    <p:sldId id="280" r:id="rId15"/>
    <p:sldId id="281" r:id="rId16"/>
    <p:sldId id="284" r:id="rId17"/>
    <p:sldId id="271" r:id="rId18"/>
    <p:sldId id="279" r:id="rId19"/>
    <p:sldId id="285" r:id="rId20"/>
    <p:sldId id="27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78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887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447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507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635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539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559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14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551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825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69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4000" t="-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7EE0-5C2A-40D5-A5A6-A552CC22724E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21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jp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jpeg"/><Relationship Id="rId5" Type="http://schemas.openxmlformats.org/officeDocument/2006/relationships/image" Target="../media/image89.jpg"/><Relationship Id="rId4" Type="http://schemas.openxmlformats.org/officeDocument/2006/relationships/image" Target="../media/image8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g"/><Relationship Id="rId4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4913" y="-375822"/>
            <a:ext cx="11539331" cy="23876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Тематический контроль</a:t>
            </a:r>
            <a:br>
              <a:rPr lang="ru-RU" sz="2800" dirty="0" smtClean="0">
                <a:solidFill>
                  <a:srgbClr val="00B05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«</a:t>
            </a:r>
            <a:r>
              <a:rPr lang="ru-RU" sz="2800" b="1" dirty="0">
                <a:solidFill>
                  <a:srgbClr val="00B050"/>
                </a:solidFill>
                <a:latin typeface="Arial Black" panose="020B0A04020102020204" pitchFamily="34" charset="0"/>
              </a:rPr>
              <a:t>Формирование связной речи дошкольников посредством приобщения к художественной литературе</a:t>
            </a:r>
            <a:r>
              <a:rPr lang="ru-RU" sz="28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»</a:t>
            </a:r>
            <a:br>
              <a:rPr lang="ru-RU" sz="2800" dirty="0" smtClean="0">
                <a:solidFill>
                  <a:srgbClr val="00B050"/>
                </a:solidFill>
                <a:latin typeface="Arial Black" panose="020B0A04020102020204" pitchFamily="34" charset="0"/>
              </a:rPr>
            </a:br>
            <a:endParaRPr lang="ru-RU" sz="28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0244" y="5092907"/>
            <a:ext cx="9144000" cy="16557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Подготовила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старший воспитатель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Пуляева Надежда Витальевна</a:t>
            </a:r>
            <a:endParaRPr lang="ru-RU" sz="2000" b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562" y="1734586"/>
            <a:ext cx="2326274" cy="3101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413" y="1734586"/>
            <a:ext cx="2326274" cy="3101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316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2669" y="-1602408"/>
            <a:ext cx="11539331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Использование художественной литературы на занятиях по художественному творчеству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15"/>
          <a:stretch/>
        </p:blipFill>
        <p:spPr>
          <a:xfrm>
            <a:off x="8908557" y="825010"/>
            <a:ext cx="2783236" cy="2752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33" r="26087"/>
          <a:stretch/>
        </p:blipFill>
        <p:spPr>
          <a:xfrm rot="5400000">
            <a:off x="5829370" y="979077"/>
            <a:ext cx="2842530" cy="2534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815620" y="3968337"/>
            <a:ext cx="2832464" cy="2124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6" t="12688" r="11577" b="17420"/>
          <a:stretch/>
        </p:blipFill>
        <p:spPr>
          <a:xfrm>
            <a:off x="5282929" y="3867775"/>
            <a:ext cx="1967706" cy="2325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816" y="825010"/>
            <a:ext cx="2131897" cy="2842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659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2669" y="-1602408"/>
            <a:ext cx="11539331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Использование художественной литературы на занятиях по художественному творчеству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014" y="785192"/>
            <a:ext cx="5088835" cy="2299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8432" y="3308624"/>
            <a:ext cx="2080593" cy="2774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087" y="3379306"/>
            <a:ext cx="2027582" cy="2703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8333" y="3716068"/>
            <a:ext cx="2703442" cy="2029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764" y="785192"/>
            <a:ext cx="1802591" cy="2403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333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2669" y="-1602408"/>
            <a:ext cx="11539331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Использование художественной литературы на занятиях по художественному творчеству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519" y="1510631"/>
            <a:ext cx="2728768" cy="3638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07" y="785192"/>
            <a:ext cx="3389999" cy="2544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963" y="785192"/>
            <a:ext cx="2037419" cy="2716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756" y="3586492"/>
            <a:ext cx="3235174" cy="242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018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46043" y="-1571487"/>
            <a:ext cx="14371983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Тематические мероприятия 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по  развитию</a:t>
            </a:r>
            <a:b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связной речи дошкольников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419" y="3955773"/>
            <a:ext cx="4908251" cy="221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155" y="925443"/>
            <a:ext cx="1765200" cy="3139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58"/>
          <a:stretch/>
        </p:blipFill>
        <p:spPr>
          <a:xfrm>
            <a:off x="9635878" y="816113"/>
            <a:ext cx="2358154" cy="2921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874" y="816113"/>
            <a:ext cx="2176670" cy="2902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224" y="4253247"/>
            <a:ext cx="2454209" cy="1819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848" y="925443"/>
            <a:ext cx="1381570" cy="3070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647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46043" y="-1571487"/>
            <a:ext cx="14371983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Тематические мероприятия 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по  развитию</a:t>
            </a:r>
            <a:b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связной речи дошкольников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789" y="983973"/>
            <a:ext cx="2862472" cy="2146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226" y="3625297"/>
            <a:ext cx="2879035" cy="2159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948" y="934278"/>
            <a:ext cx="2140736" cy="2852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96" y="3904973"/>
            <a:ext cx="3074504" cy="2305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646" y="989658"/>
            <a:ext cx="3222249" cy="21411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39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46043" y="-1571487"/>
            <a:ext cx="14371983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Тематические мероприятия по  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развитию 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/>
            </a:r>
            <a:b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связной 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речи дошкольников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836" y="940696"/>
            <a:ext cx="3321075" cy="2490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334" y="3627721"/>
            <a:ext cx="3130941" cy="2348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345" y="3711883"/>
            <a:ext cx="3075709" cy="2308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972" y="912603"/>
            <a:ext cx="1372611" cy="2440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79"/>
          <a:stretch/>
        </p:blipFill>
        <p:spPr>
          <a:xfrm>
            <a:off x="3814619" y="912603"/>
            <a:ext cx="1969870" cy="2518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077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46043" y="-1571487"/>
            <a:ext cx="14371983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Тематические мероприятия по 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развитию 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/>
            </a:r>
            <a:b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связной 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речи дошкольников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977" y="1153774"/>
            <a:ext cx="3550805" cy="4734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637" y="4008582"/>
            <a:ext cx="3472872" cy="1953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600" y="897849"/>
            <a:ext cx="3630407" cy="2722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703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92626" y="-1635891"/>
            <a:ext cx="14371983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Информация для родителей по  </a:t>
            </a:r>
            <a:b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ознакомлению дошкольников с художественной литературой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010" y="880716"/>
            <a:ext cx="3256722" cy="2442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146" y="880716"/>
            <a:ext cx="3306418" cy="2479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647" y="3618545"/>
            <a:ext cx="3207026" cy="2405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460" y="3647741"/>
            <a:ext cx="3168097" cy="2376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420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29571" y="-1619339"/>
            <a:ext cx="14371983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Информация для родителей по  </a:t>
            </a:r>
            <a:b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ознакомлению дошкольников с художественной литературой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71"/>
          <a:stretch/>
        </p:blipFill>
        <p:spPr>
          <a:xfrm>
            <a:off x="9293262" y="924336"/>
            <a:ext cx="2643855" cy="2186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57"/>
          <a:stretch/>
        </p:blipFill>
        <p:spPr>
          <a:xfrm>
            <a:off x="9330166" y="3536772"/>
            <a:ext cx="2570046" cy="2295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124" y="1593437"/>
            <a:ext cx="3037667" cy="2273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391" y="4160297"/>
            <a:ext cx="4422913" cy="1672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812" y="1092992"/>
            <a:ext cx="2465732" cy="1849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80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43608" y="-1611244"/>
            <a:ext cx="14371983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Информация для родителей по  </a:t>
            </a:r>
            <a:b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ознакомлению дошкольников с художественной литературой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225" y="1000297"/>
            <a:ext cx="3650394" cy="2055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019" y="3452551"/>
            <a:ext cx="36576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735" y="942820"/>
            <a:ext cx="3124356" cy="2343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778" y="3542606"/>
            <a:ext cx="1989859" cy="2653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141" y="3809305"/>
            <a:ext cx="2706255" cy="2029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184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3095" y="-1582532"/>
            <a:ext cx="11539331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Ознакомление дошкольников с художественной литературой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285" y="805068"/>
            <a:ext cx="3880402" cy="5173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71"/>
          <a:stretch/>
        </p:blipFill>
        <p:spPr>
          <a:xfrm>
            <a:off x="4739170" y="579525"/>
            <a:ext cx="2511376" cy="2746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4" b="27946"/>
          <a:stretch/>
        </p:blipFill>
        <p:spPr>
          <a:xfrm>
            <a:off x="4934366" y="3639126"/>
            <a:ext cx="2439640" cy="2558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68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43000" y="-1879600"/>
            <a:ext cx="14371983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Успехов </a:t>
            </a:r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 в работе!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581" y="3507510"/>
            <a:ext cx="3482109" cy="2611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927" y="598055"/>
            <a:ext cx="3546764" cy="2660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07348" y="1284144"/>
            <a:ext cx="5263957" cy="3947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584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93303" y="-1949175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Книжные центры для дошкольников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698" y="1112203"/>
            <a:ext cx="2790171" cy="2094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521" y="3756992"/>
            <a:ext cx="4152348" cy="2335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099" y="648135"/>
            <a:ext cx="2135697" cy="2853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3" y="648135"/>
            <a:ext cx="2171941" cy="2895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5" t="15748" r="18013"/>
          <a:stretch/>
        </p:blipFill>
        <p:spPr>
          <a:xfrm>
            <a:off x="4860235" y="3756992"/>
            <a:ext cx="2246243" cy="2126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308" y="561786"/>
            <a:ext cx="2138080" cy="1603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068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93303" y="-1949175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Книжные центры для дошкольников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335" y="757971"/>
            <a:ext cx="2411481" cy="3215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856" y="842659"/>
            <a:ext cx="3273288" cy="2454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024" y="4201766"/>
            <a:ext cx="2537792" cy="1903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100" y="3727172"/>
            <a:ext cx="2612204" cy="2196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70" b="14348"/>
          <a:stretch/>
        </p:blipFill>
        <p:spPr>
          <a:xfrm>
            <a:off x="3154334" y="827750"/>
            <a:ext cx="2421953" cy="2484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397" y="3727172"/>
            <a:ext cx="2941983" cy="2206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678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93303" y="-1949175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Книжные центры для дошкольников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380882" y="3630520"/>
            <a:ext cx="2842591" cy="2131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6525" y="569240"/>
            <a:ext cx="2951624" cy="2213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597" y="569241"/>
            <a:ext cx="3054117" cy="2293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233" y="3275196"/>
            <a:ext cx="5098774" cy="2322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902" y="569240"/>
            <a:ext cx="1931884" cy="2574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353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93303" y="-1949175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Книжные центры для дошкольников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262" y="561786"/>
            <a:ext cx="2450574" cy="1837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9436" y="2873964"/>
            <a:ext cx="20574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430" y="1649217"/>
            <a:ext cx="2380642" cy="1785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671" y="3758547"/>
            <a:ext cx="2994991" cy="2246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648" y="2873964"/>
            <a:ext cx="2348120" cy="3130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518" y="636329"/>
            <a:ext cx="2723009" cy="20388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039" y="561787"/>
            <a:ext cx="2190289" cy="1644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519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93303" y="-1949175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Книжные центры для дошкольников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486" y="140279"/>
            <a:ext cx="1931955" cy="3434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816" y="610976"/>
            <a:ext cx="2452344" cy="3269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294" y="610976"/>
            <a:ext cx="2480624" cy="3307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21" y="886206"/>
            <a:ext cx="1030075" cy="2289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76"/>
          <a:stretch/>
        </p:blipFill>
        <p:spPr>
          <a:xfrm>
            <a:off x="10384947" y="3661105"/>
            <a:ext cx="1362926" cy="2523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410" y="4021371"/>
            <a:ext cx="983401" cy="2185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817" y="4218493"/>
            <a:ext cx="2388124" cy="1791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21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2669" y="-1900582"/>
            <a:ext cx="11539331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Использование художественной литературы на занятиях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793020" y="685659"/>
            <a:ext cx="3207026" cy="2405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84"/>
          <a:stretch/>
        </p:blipFill>
        <p:spPr>
          <a:xfrm>
            <a:off x="5945897" y="515190"/>
            <a:ext cx="2662395" cy="2575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30" b="8002"/>
          <a:stretch/>
        </p:blipFill>
        <p:spPr>
          <a:xfrm>
            <a:off x="6581528" y="3458536"/>
            <a:ext cx="2211492" cy="227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725" y="3541662"/>
            <a:ext cx="2823715" cy="2120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0"/>
          <a:stretch/>
        </p:blipFill>
        <p:spPr>
          <a:xfrm rot="5400000">
            <a:off x="4051411" y="3417526"/>
            <a:ext cx="2275401" cy="2357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880" y="1051449"/>
            <a:ext cx="2611380" cy="1842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589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2669" y="-1900582"/>
            <a:ext cx="11539331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Использование художественной литературы на занятиях</a:t>
            </a:r>
            <a:endParaRPr lang="ru-RU" sz="2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7843" y="487018"/>
            <a:ext cx="3401059" cy="2544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154" y="3269973"/>
            <a:ext cx="2117035" cy="2822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885" y="3277704"/>
            <a:ext cx="2111237" cy="2814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0" y="3269973"/>
            <a:ext cx="2084318" cy="2779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69" b="34680"/>
          <a:stretch/>
        </p:blipFill>
        <p:spPr>
          <a:xfrm>
            <a:off x="3949418" y="643610"/>
            <a:ext cx="4289420" cy="238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332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149</Words>
  <Application>Microsoft Office PowerPoint</Application>
  <PresentationFormat>Широкоэкранный</PresentationFormat>
  <Paragraphs>23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Тема Office</vt:lpstr>
      <vt:lpstr>Тематический контроль «Формирование связной речи дошкольников посредством приобщения к художественной литературе» </vt:lpstr>
      <vt:lpstr>Ознакомление дошкольников с художественной литературой </vt:lpstr>
      <vt:lpstr>Книжные центры для дошкольников</vt:lpstr>
      <vt:lpstr>Книжные центры для дошкольников</vt:lpstr>
      <vt:lpstr>Книжные центры для дошкольников</vt:lpstr>
      <vt:lpstr>Книжные центры для дошкольников</vt:lpstr>
      <vt:lpstr>Книжные центры для дошкольников</vt:lpstr>
      <vt:lpstr>Использование художественной литературы на занятиях</vt:lpstr>
      <vt:lpstr>Использование художественной литературы на занятиях</vt:lpstr>
      <vt:lpstr>Использование художественной литературы на занятиях по художественному творчеству</vt:lpstr>
      <vt:lpstr>Использование художественной литературы на занятиях по художественному творчеству</vt:lpstr>
      <vt:lpstr>Использование художественной литературы на занятиях по художественному творчеству</vt:lpstr>
      <vt:lpstr>Тематические мероприятия по  развитию  связной речи дошкольников</vt:lpstr>
      <vt:lpstr>Тематические мероприятия по  развитию  связной речи дошкольников</vt:lpstr>
      <vt:lpstr>Тематические мероприятия по   развитию  связной речи дошкольников</vt:lpstr>
      <vt:lpstr>Тематические мероприятия по  развитию  связной речи дошкольников</vt:lpstr>
      <vt:lpstr>Информация для родителей по   ознакомлению дошкольников с художественной литературой</vt:lpstr>
      <vt:lpstr>Информация для родителей по   ознакомлению дошкольников с художественной литературой</vt:lpstr>
      <vt:lpstr>Информация для родителей по   ознакомлению дошкольников с художественной литературой</vt:lpstr>
      <vt:lpstr>Успехов  в работе!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Тематический контроль</dc:title>
  <dc:creator>Пуляева Надежда Витальевна</dc:creator>
  <cp:lastModifiedBy>Пуляева Надежда Витальевна</cp:lastModifiedBy>
  <cp:revision>47</cp:revision>
  <dcterms:created xsi:type="dcterms:W3CDTF">2022-11-05T14:36:26Z</dcterms:created>
  <dcterms:modified xsi:type="dcterms:W3CDTF">2023-02-14T17:13:31Z</dcterms:modified>
</cp:coreProperties>
</file>