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7" r:id="rId5"/>
    <p:sldId id="291" r:id="rId6"/>
    <p:sldId id="288" r:id="rId7"/>
    <p:sldId id="289" r:id="rId8"/>
    <p:sldId id="290" r:id="rId9"/>
    <p:sldId id="292" r:id="rId10"/>
    <p:sldId id="293" r:id="rId11"/>
    <p:sldId id="294" r:id="rId12"/>
    <p:sldId id="295" r:id="rId13"/>
    <p:sldId id="29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96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78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887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47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507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635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539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559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14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551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825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69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7EE0-5C2A-40D5-A5A6-A552CC22724E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21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g"/><Relationship Id="rId5" Type="http://schemas.openxmlformats.org/officeDocument/2006/relationships/image" Target="../media/image7.jpeg"/><Relationship Id="rId4" Type="http://schemas.openxmlformats.org/officeDocument/2006/relationships/image" Target="../media/image5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g"/><Relationship Id="rId5" Type="http://schemas.openxmlformats.org/officeDocument/2006/relationships/image" Target="../media/image64.jp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jpeg"/><Relationship Id="rId5" Type="http://schemas.openxmlformats.org/officeDocument/2006/relationships/image" Target="../media/image73.JPG"/><Relationship Id="rId4" Type="http://schemas.openxmlformats.org/officeDocument/2006/relationships/image" Target="../media/image7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g"/><Relationship Id="rId7" Type="http://schemas.openxmlformats.org/officeDocument/2006/relationships/image" Target="../media/image82.jp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Relationship Id="rId9" Type="http://schemas.openxmlformats.org/officeDocument/2006/relationships/image" Target="../media/image8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7.jpeg"/><Relationship Id="rId7" Type="http://schemas.openxmlformats.org/officeDocument/2006/relationships/image" Target="../media/image53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407907"/>
            <a:ext cx="11539331" cy="23876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Тематический контроль</a:t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«Ф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ормирование основ здорового образа жизни воспитанников, родителей и педагогов посредством физической культуры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»</a:t>
            </a:r>
            <a:b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0244" y="5092907"/>
            <a:ext cx="9144000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Подготовила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старший воспитатель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Пуляева Надежда Витальевна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58" y="1720666"/>
            <a:ext cx="4208143" cy="31482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627" y="1720666"/>
            <a:ext cx="2368541" cy="31482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294" y="1720665"/>
            <a:ext cx="4208143" cy="31482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6316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606650" y="-2013343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Двигательный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режим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84" y="129484"/>
            <a:ext cx="3159982" cy="31599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84" y="3660567"/>
            <a:ext cx="3653643" cy="27402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033" y="790915"/>
            <a:ext cx="3305299" cy="22052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896" y="3200731"/>
            <a:ext cx="2555916" cy="34078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699" y="497618"/>
            <a:ext cx="3487387" cy="26155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81" y="3481162"/>
            <a:ext cx="3902607" cy="29196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5553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606650" y="-2013343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Взаимодействие с родителями 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6" t="9211" r="13246"/>
          <a:stretch/>
        </p:blipFill>
        <p:spPr>
          <a:xfrm rot="5400000">
            <a:off x="146247" y="417034"/>
            <a:ext cx="2422568" cy="23010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238" y="622550"/>
            <a:ext cx="2712323" cy="20365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0" r="-3093"/>
          <a:stretch/>
        </p:blipFill>
        <p:spPr>
          <a:xfrm rot="5400000">
            <a:off x="5742440" y="4288323"/>
            <a:ext cx="2547257" cy="22289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19" y="3272847"/>
            <a:ext cx="2260803" cy="30144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044" y="3272847"/>
            <a:ext cx="2245788" cy="29943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665" y="604505"/>
            <a:ext cx="3945620" cy="15807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678" y="4045373"/>
            <a:ext cx="3206337" cy="24047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117" y="356262"/>
            <a:ext cx="2117898" cy="29165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9" b="26234"/>
          <a:stretch/>
        </p:blipFill>
        <p:spPr>
          <a:xfrm>
            <a:off x="5500756" y="2488815"/>
            <a:ext cx="4133781" cy="13367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7922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702903" y="-1612290"/>
            <a:ext cx="15683948" cy="251096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Дистанционные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формы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взаимодействия</a:t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семьями воспитанников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13"/>
          <a:stretch/>
        </p:blipFill>
        <p:spPr>
          <a:xfrm>
            <a:off x="253342" y="898671"/>
            <a:ext cx="4520540" cy="22338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4" y="3796250"/>
            <a:ext cx="2610687" cy="19580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099" y="898671"/>
            <a:ext cx="3088056" cy="23160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8" t="35844" r="13809"/>
          <a:stretch/>
        </p:blipFill>
        <p:spPr>
          <a:xfrm>
            <a:off x="5354170" y="3819549"/>
            <a:ext cx="3565906" cy="22056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372" y="898671"/>
            <a:ext cx="3253839" cy="24403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148" y="3796250"/>
            <a:ext cx="2971896" cy="22289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525" y="3482477"/>
            <a:ext cx="2166574" cy="28797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6536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702903" y="-1612290"/>
            <a:ext cx="15683948" cy="2510961"/>
          </a:xfrm>
        </p:spPr>
        <p:txBody>
          <a:bodyPr>
            <a:noAutofit/>
          </a:bodyPr>
          <a:lstStyle/>
          <a:p>
            <a:r>
              <a:rPr lang="ru-RU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Здоровьесбережение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и закаливание</a:t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организма дошкольников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66" y="678977"/>
            <a:ext cx="3166753" cy="23750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5" y="3522489"/>
            <a:ext cx="3709320" cy="27847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017" y="898671"/>
            <a:ext cx="2235282" cy="29803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683" y="4096987"/>
            <a:ext cx="3285506" cy="24641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891" y="898671"/>
            <a:ext cx="2873828" cy="21553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883" y="430223"/>
            <a:ext cx="2326447" cy="30922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883" y="3677166"/>
            <a:ext cx="2234215" cy="29789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865" y="3522489"/>
            <a:ext cx="2061854" cy="27491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6020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3095" y="-1582532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Здоровьесбережение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дошкольников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72" y="542176"/>
            <a:ext cx="3333076" cy="22226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71" y="3253839"/>
            <a:ext cx="3713018" cy="27847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24" y="736618"/>
            <a:ext cx="1794534" cy="23927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646" y="691919"/>
            <a:ext cx="3249881" cy="243741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235" y="3598224"/>
            <a:ext cx="3240337" cy="24403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548" y="3598224"/>
            <a:ext cx="3578430" cy="26838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068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31240" y="-1820838"/>
            <a:ext cx="15683948" cy="2510961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Развивающая предметно-пространственная среда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394" y="807522"/>
            <a:ext cx="1903494" cy="24912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753" y="807522"/>
            <a:ext cx="1868460" cy="24912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7" t="9005" r="32992" b="26926"/>
          <a:stretch/>
        </p:blipFill>
        <p:spPr>
          <a:xfrm>
            <a:off x="1033153" y="3567180"/>
            <a:ext cx="1727250" cy="29450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627" y="1331952"/>
            <a:ext cx="5244935" cy="39337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887" y="3567180"/>
            <a:ext cx="1572369" cy="28035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3068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93303" y="-1949175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Физкультурные центры для дошкольников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4" y="205687"/>
            <a:ext cx="2077423" cy="61470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71" y="752937"/>
            <a:ext cx="3602181" cy="27016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167" y="767780"/>
            <a:ext cx="3582390" cy="26867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71" y="4105892"/>
            <a:ext cx="3143003" cy="23572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54722" y="4014804"/>
            <a:ext cx="2962891" cy="22247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161" y="3901587"/>
            <a:ext cx="3254660" cy="24511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0986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93303" y="-1949175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Физкультурные центры для дошкольников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88" y="1163782"/>
            <a:ext cx="3669476" cy="48926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516" y="1163782"/>
            <a:ext cx="3684764" cy="48926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647" y="712520"/>
            <a:ext cx="3103417" cy="23275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16"/>
          <a:stretch/>
        </p:blipFill>
        <p:spPr>
          <a:xfrm>
            <a:off x="8415647" y="3458012"/>
            <a:ext cx="3148445" cy="30638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1855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510398" y="-1949175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Мероприятия для дошкольников по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здоровьесбережению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8" y="561786"/>
            <a:ext cx="3439886" cy="25799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8" y="3542484"/>
            <a:ext cx="3554366" cy="23714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322" y="594443"/>
            <a:ext cx="3396343" cy="25472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146" y="3386776"/>
            <a:ext cx="2211532" cy="29487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990" y="3386776"/>
            <a:ext cx="2293422" cy="30578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724" y="3386776"/>
            <a:ext cx="2391394" cy="31885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974" y="594443"/>
            <a:ext cx="3396342" cy="25472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127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606650" y="-2013343"/>
            <a:ext cx="15683948" cy="2510961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Образовательная деятельность по физической культуре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5" y="497618"/>
            <a:ext cx="2964873" cy="22236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5" y="3299119"/>
            <a:ext cx="3202379" cy="24017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734" y="3277552"/>
            <a:ext cx="2782970" cy="27744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095" y="497618"/>
            <a:ext cx="2322169" cy="23097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254" y="3299119"/>
            <a:ext cx="2080903" cy="27745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129" y="581487"/>
            <a:ext cx="2856017" cy="21420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6707" y="3668902"/>
            <a:ext cx="2937164" cy="22028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372" y="581487"/>
            <a:ext cx="3000499" cy="22503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6937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606650" y="-2013343"/>
            <a:ext cx="15683948" cy="251096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Формы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закаливания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87" y="497618"/>
            <a:ext cx="3014804" cy="22611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22" y="3557806"/>
            <a:ext cx="2052947" cy="27372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157" y="3213422"/>
            <a:ext cx="1994867" cy="34260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794" y="606788"/>
            <a:ext cx="3158836" cy="23691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153" y="583038"/>
            <a:ext cx="3507179" cy="26303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73" y="3474679"/>
            <a:ext cx="2164031" cy="28853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153" y="3510878"/>
            <a:ext cx="2123339" cy="28311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9514" y="3804055"/>
            <a:ext cx="2385632" cy="17892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1500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606650" y="-2013343"/>
            <a:ext cx="15683948" cy="251096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Физические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 строевые упражнения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87" y="497618"/>
            <a:ext cx="2343267" cy="31243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94" y="3905332"/>
            <a:ext cx="2009651" cy="26795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38" y="747698"/>
            <a:ext cx="2840632" cy="21304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563" y="3905332"/>
            <a:ext cx="3451761" cy="25888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36" y="3621974"/>
            <a:ext cx="2080903" cy="27745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617" y="3783437"/>
            <a:ext cx="2878396" cy="2153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653" y="848065"/>
            <a:ext cx="2579435" cy="19297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601" y="747698"/>
            <a:ext cx="2893621" cy="21702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3122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77</Words>
  <Application>Microsoft Office PowerPoint</Application>
  <PresentationFormat>Широкоэкранный</PresentationFormat>
  <Paragraphs>16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Тема Office</vt:lpstr>
      <vt:lpstr>Тематический контроль «Формирование основ здорового образа жизни воспитанников, родителей и педагогов посредством физической культуры» </vt:lpstr>
      <vt:lpstr>Здоровьесбережение дошкольников </vt:lpstr>
      <vt:lpstr>Развивающая предметно-пространственная среда</vt:lpstr>
      <vt:lpstr>Физкультурные центры для дошкольников</vt:lpstr>
      <vt:lpstr>Физкультурные центры для дошкольников</vt:lpstr>
      <vt:lpstr>Мероприятия для дошкольников по здоровьесбережению</vt:lpstr>
      <vt:lpstr>Образовательная деятельность по физической культуре </vt:lpstr>
      <vt:lpstr>Формы закаливания</vt:lpstr>
      <vt:lpstr>Физические и строевые упражнения </vt:lpstr>
      <vt:lpstr>Двигательный режим </vt:lpstr>
      <vt:lpstr>Взаимодействие с родителями </vt:lpstr>
      <vt:lpstr>Дистанционные формы взаимодействия  с семьями воспитанников </vt:lpstr>
      <vt:lpstr>Здоровьесбережение и закаливание  организма дошкольников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Тематический контроль</dc:title>
  <dc:creator>Пуляева Надежда Витальевна</dc:creator>
  <cp:lastModifiedBy>Ананченко Валентина Михайловна</cp:lastModifiedBy>
  <cp:revision>61</cp:revision>
  <dcterms:created xsi:type="dcterms:W3CDTF">2022-11-05T14:36:26Z</dcterms:created>
  <dcterms:modified xsi:type="dcterms:W3CDTF">2023-05-03T10:43:05Z</dcterms:modified>
</cp:coreProperties>
</file>