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8136904" cy="208823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Животное </a:t>
            </a:r>
            <a:r>
              <a:rPr lang="ru-RU" dirty="0" smtClean="0"/>
              <a:t> </a:t>
            </a:r>
            <a:r>
              <a:rPr lang="ru-RU" dirty="0" smtClean="0"/>
              <a:t>нашего края Омской области</a:t>
            </a:r>
            <a:br>
              <a:rPr lang="ru-RU" dirty="0" smtClean="0"/>
            </a:br>
            <a:r>
              <a:rPr lang="ru-RU" dirty="0" smtClean="0"/>
              <a:t>Ёж ушастый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36912"/>
            <a:ext cx="5194333" cy="3464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6101532"/>
            <a:ext cx="4488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Выполнил: Андреев Матвей , ученик 3-2 </a:t>
            </a:r>
            <a:r>
              <a:rPr lang="ru-RU" dirty="0" err="1" smtClean="0"/>
              <a:t>кл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57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640960" cy="13541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Ёж ушастый обитает в различных районах Омской области, впервые был найден в деревни Ростовка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282" y="3789040"/>
            <a:ext cx="3856080" cy="255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74" y="1844824"/>
            <a:ext cx="5199900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30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4525963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Это самый мелкий ёж сибирской фауны. Длина тела составляет 15-28 см. Вес до 600 гр. Весь покрыт короткими иголочками. Бока покрыты мягким коротким мехом.  Уши большие и длинные. Окраска ёжика от светло до темно –бурого цвета. На брюшке имеется светлый волосяной покров.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131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229600" cy="273630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Ёж делает свой временный дом </a:t>
            </a:r>
            <a:r>
              <a:rPr lang="ru-RU" sz="2800" dirty="0"/>
              <a:t> — </a:t>
            </a:r>
            <a:r>
              <a:rPr lang="ru-RU" sz="2800" dirty="0" smtClean="0"/>
              <a:t>в углублениях </a:t>
            </a:r>
            <a:r>
              <a:rPr lang="ru-RU" sz="2800" dirty="0"/>
              <a:t>в земле под корнями, кустами и камнями. К осени накапливает жир. В спячку залегает в конце октября — начале ноября, пробуждается в конце марта — начале апреля. В тёплых районах впадает в спячку только при отсутствии корма.</a:t>
            </a:r>
          </a:p>
        </p:txBody>
      </p:sp>
      <p:pic>
        <p:nvPicPr>
          <p:cNvPr id="5122" name="Picture 2" descr="Нора ежа (64 фото) » НА ДАЧЕ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068960"/>
            <a:ext cx="5657727" cy="318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284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312494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/>
              <a:t>Основу рациона составляют насекомые, особенно жуки </a:t>
            </a:r>
            <a:r>
              <a:rPr lang="ru-RU" dirty="0" smtClean="0"/>
              <a:t> </a:t>
            </a:r>
            <a:r>
              <a:rPr lang="ru-RU" dirty="0"/>
              <a:t>и муравьи. </a:t>
            </a:r>
            <a:r>
              <a:rPr lang="ru-RU" dirty="0" smtClean="0"/>
              <a:t>Иногда </a:t>
            </a:r>
            <a:r>
              <a:rPr lang="ru-RU" dirty="0"/>
              <a:t>ест растительные корма — </a:t>
            </a:r>
            <a:r>
              <a:rPr lang="ru-RU" dirty="0" smtClean="0"/>
              <a:t>шишки, ягоды, семена и </a:t>
            </a:r>
            <a:r>
              <a:rPr lang="ru-RU" dirty="0"/>
              <a:t>фрукты. Ушастые ежи способны долгое время обходиться без еды и воды — в лабораторных условиях до 10 недель.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637740"/>
            <a:ext cx="438150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503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04664"/>
            <a:ext cx="8013576" cy="223224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bg1"/>
                </a:solidFill>
                <a:latin typeface="Google Sans"/>
              </a:rPr>
              <a:t>В холодных районах ежиха рожает детенышей раз в год, в теплых — до двух раз в год. Беременность длится 35–42 дня и оканчивается рождением 3–8 (чаще — 4) слепых, глухих и голых ежат</a:t>
            </a:r>
            <a:r>
              <a:rPr lang="ru-RU" dirty="0" smtClean="0">
                <a:solidFill>
                  <a:schemeClr val="bg1"/>
                </a:solidFill>
                <a:latin typeface="Google Sans"/>
              </a:rPr>
              <a:t>.</a:t>
            </a:r>
            <a:endParaRPr lang="ru-RU" dirty="0">
              <a:solidFill>
                <a:schemeClr val="bg1"/>
              </a:solidFill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96952"/>
            <a:ext cx="3166332" cy="358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148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Продолжительность жизни ёжиков в лесу составляет от 3 до 6 лет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4060825" cy="286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90203"/>
            <a:ext cx="4401889" cy="343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225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47"/>
          <a:stretch/>
        </p:blipFill>
        <p:spPr bwMode="auto">
          <a:xfrm>
            <a:off x="4716016" y="188641"/>
            <a:ext cx="4225652" cy="249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52936"/>
            <a:ext cx="5181600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176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Животное  нашего края Омской области Ёж ушастый</vt:lpstr>
      <vt:lpstr>Ёж ушастый обитает в различных районах Омской области, впервые был найден в деревни Ростовка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Продолжительность жизни ёжиков в лесу составляет от 3 до 6 лет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Животное из нашего края Омской области Ёж ушастый</dc:title>
  <dc:creator>Захар Андреев</dc:creator>
  <cp:lastModifiedBy>Захар Андреев</cp:lastModifiedBy>
  <cp:revision>6</cp:revision>
  <dcterms:created xsi:type="dcterms:W3CDTF">2024-01-07T06:24:54Z</dcterms:created>
  <dcterms:modified xsi:type="dcterms:W3CDTF">2024-01-08T06:58:14Z</dcterms:modified>
</cp:coreProperties>
</file>