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29494-9B31-4F2B-B09A-9CD9E8BE3235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F1F34-2860-4A52-86AB-C2A39D67E4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000108"/>
            <a:ext cx="8715436" cy="2428891"/>
          </a:xfrm>
        </p:spPr>
        <p:txBody>
          <a:bodyPr>
            <a:normAutofit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Ознакомление с историей родного города – как средство патриотического воспитания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429109"/>
            <a:ext cx="5472608" cy="1808203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МБДОУ № 244 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Ибрагимова Алина </a:t>
            </a:r>
            <a:r>
              <a:rPr lang="ru-RU" sz="2400" b="1" dirty="0" err="1">
                <a:solidFill>
                  <a:schemeClr val="tx1"/>
                </a:solidFill>
              </a:rPr>
              <a:t>Мунировна</a:t>
            </a:r>
            <a:r>
              <a:rPr lang="ru-RU" sz="2400" b="1" dirty="0">
                <a:solidFill>
                  <a:schemeClr val="tx1"/>
                </a:solidFill>
              </a:rPr>
              <a:t>, высшая кв. кат.</a:t>
            </a:r>
          </a:p>
          <a:p>
            <a:pPr algn="r"/>
            <a:endParaRPr lang="ru-RU" i="1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5572140"/>
            <a:ext cx="8286808" cy="1000132"/>
          </a:xfrm>
        </p:spPr>
        <p:txBody>
          <a:bodyPr>
            <a:normAutofit/>
          </a:bodyPr>
          <a:lstStyle/>
          <a:p>
            <a:pPr lvl="0"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Памятник Богине Нике в ознаменование 50-летия Победы в Великой Отечественной войне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3074" name="Picture 2" descr="D:\презентация\ни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0"/>
            <a:ext cx="4501798" cy="5572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яковлев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285728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572140"/>
            <a:ext cx="8247290" cy="60006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Памятник  Ивану Яковлевичу Яковлеву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ё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963" r="12963"/>
          <a:stretch>
            <a:fillRect/>
          </a:stretch>
        </p:blipFill>
        <p:spPr>
          <a:xfrm>
            <a:off x="1142976" y="428604"/>
            <a:ext cx="6494488" cy="4870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7137430" cy="600060"/>
          </a:xfrm>
        </p:spPr>
        <p:txBody>
          <a:bodyPr>
            <a:normAutofit lnSpcReduction="1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Памятник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букве «Ё»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леонтьев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298810"/>
            <a:ext cx="6929486" cy="5197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643578"/>
            <a:ext cx="7887250" cy="857256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Памятник Валентине Михайловне Леонтьевой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786454"/>
            <a:ext cx="7065992" cy="81089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Памятник  матери</a:t>
            </a:r>
          </a:p>
        </p:txBody>
      </p:sp>
      <p:pic>
        <p:nvPicPr>
          <p:cNvPr id="4099" name="Picture 3" descr="D:\презентация\подвиг матер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1318"/>
            <a:ext cx="4762194" cy="5685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Игра-путешествие «Памятники города Ульяновска»</a:t>
            </a:r>
            <a:br>
              <a:rPr lang="ru-RU" b="1" i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28641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Дать детям представление о своем округе и его достопримечательностях;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Обратить их внимание на то, как ныне живущие чтут память героических бойцов;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Воспитывать чувство  уважения к ветеранам ВОВ, желание заботиться о них.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Познакомить детей с выдающимися людьми отечества, воспитывать чувство уважения к людям, прославившим город Ульяновск.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Закрепить знания детей о художественных произведениях, Учить обыгрывать всех героев с помощью кукол.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умение детей управлять своим голосом:, разный тембр, громкость, эмоции и т.д.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Обеспечить кратковременный активный отдых;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эстетическое восприятие, умение видеть красоту в произведениях.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навыки безопасного поведения.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Развивать активность, любознательность, способствовать овладению средствами общения с сверстниками.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743086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857364"/>
            <a:ext cx="7483183" cy="458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14282" y="285729"/>
            <a:ext cx="8572560" cy="1643073"/>
          </a:xfrm>
        </p:spPr>
        <p:txBody>
          <a:bodyPr/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вызвать у дошкольников интерес к родному краю, его истории и культуре, показать сложность, противоречивость, неоднозначность исторического пути родной им земли.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054617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любви к родному краю (причастности к родному дому, семье, детскому саду, города);</a:t>
            </a: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духовно-нравственных отношений;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любви уважения к своим национальным особенностям;</a:t>
            </a:r>
          </a:p>
          <a:p>
            <a:pPr marL="0" indent="0"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познавательного интереса к миру и на основе сравнения, расширить представления о своей Родине;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3050"/>
            <a:ext cx="7900988" cy="655638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Принципы: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1071563"/>
            <a:ext cx="8748464" cy="5500687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Ознакомление дошкольников с родным краем должно естественно «входить» в целостный образовательный процесс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Формирование личностного отношения к фактам, событиям, явлениям в жизни города и края</a:t>
            </a:r>
          </a:p>
          <a:p>
            <a:pPr>
              <a:buFont typeface="Arial" pitchFamily="34" charset="0"/>
              <a:buChar char="•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подхода к привлечению детей к истории, культуре, природе родного края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214290"/>
            <a:ext cx="8329642" cy="591187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по ознакомлению старших дошкольников с родным краем может проводиться по следующим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направлениям: 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города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достопримечательности города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символика и труд взрослых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природные богатства</a:t>
            </a:r>
            <a:endParaRPr lang="ru-RU" sz="2800" dirty="0"/>
          </a:p>
          <a:p>
            <a:pPr lvl="0" algn="ctr"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деятельности: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  <a:p>
            <a:pPr lvl="0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</a:t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368412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Ульяновская область богата достопримечательностями и памятниками, к которым можно организовать экскурсии и пешеходные прогулки: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543956" cy="785818"/>
          </a:xfrm>
        </p:spPr>
        <p:txBody>
          <a:bodyPr>
            <a:normAutofit fontScale="92500" lnSpcReduction="20000"/>
          </a:bodyPr>
          <a:lstStyle/>
          <a:p>
            <a:pPr lvl="0" algn="r">
              <a:buNone/>
            </a:pP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Памятник Генерал-майору авиации, дважды Герою Советского Союза Ивану Семеновичу </a:t>
            </a:r>
            <a:r>
              <a:rPr lang="ru-RU" sz="3000" b="1" dirty="0" err="1">
                <a:latin typeface="Times New Roman" pitchFamily="18" charset="0"/>
                <a:cs typeface="Times New Roman" pitchFamily="18" charset="0"/>
              </a:rPr>
              <a:t>Полбину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2050" name="Picture 2" descr="D:\презентация\полб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14422"/>
            <a:ext cx="6858047" cy="4572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хитрово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33" r="5533"/>
          <a:stretch>
            <a:fillRect/>
          </a:stretch>
        </p:blipFill>
        <p:spPr>
          <a:xfrm>
            <a:off x="642909" y="428604"/>
            <a:ext cx="7222017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95536" y="5301208"/>
            <a:ext cx="8456374" cy="1218670"/>
          </a:xfrm>
        </p:spPr>
        <p:txBody>
          <a:bodyPr>
            <a:normAutofit/>
          </a:bodyPr>
          <a:lstStyle/>
          <a:p>
            <a:pPr lvl="0"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Памятник Б.М. Хитрово - ближнему боярину и дворецкому царя Алексея Михайловича. </a:t>
            </a:r>
          </a:p>
          <a:p>
            <a:pPr algn="r"/>
            <a:endParaRPr lang="ru-RU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площадь 1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34" r="5534"/>
          <a:stretch>
            <a:fillRect/>
          </a:stretch>
        </p:blipFill>
        <p:spPr>
          <a:xfrm>
            <a:off x="500034" y="120216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229200"/>
            <a:ext cx="8750206" cy="1200196"/>
          </a:xfrm>
        </p:spPr>
        <p:txBody>
          <a:bodyPr>
            <a:noAutofit/>
          </a:bodyPr>
          <a:lstStyle/>
          <a:p>
            <a:pPr lvl="0" algn="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Площадь 100-летия со дня рождения В.И. Ленина, здание Ленинского мемориала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раевед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6958" b="6958"/>
          <a:stretch>
            <a:fillRect/>
          </a:stretch>
        </p:blipFill>
        <p:spPr>
          <a:xfrm>
            <a:off x="428596" y="357166"/>
            <a:ext cx="6953298" cy="52149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1547664" y="5572140"/>
            <a:ext cx="7453492" cy="107157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Краеведческий музей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405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Book Antiqua</vt:lpstr>
      <vt:lpstr>Calibri</vt:lpstr>
      <vt:lpstr>Times New Roman</vt:lpstr>
      <vt:lpstr>Тема Office</vt:lpstr>
      <vt:lpstr>Ознакомление с историей родного города – как средство патриотического воспитания</vt:lpstr>
      <vt:lpstr>Презентация PowerPoint</vt:lpstr>
      <vt:lpstr>Задачи:</vt:lpstr>
      <vt:lpstr>Принципы:</vt:lpstr>
      <vt:lpstr>Презентация PowerPoint</vt:lpstr>
      <vt:lpstr>Ульяновская область богата достопримечательностями и памятниками, к которым можно организовать экскурсии и пешеходные прогулки: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Игра-путешествие «Памятники города Ульяновска»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с историей родного города – как средство патриотического воспитания</dc:title>
  <dc:creator>Пользователь</dc:creator>
  <cp:lastModifiedBy>Admin</cp:lastModifiedBy>
  <cp:revision>15</cp:revision>
  <dcterms:created xsi:type="dcterms:W3CDTF">2017-09-29T13:20:22Z</dcterms:created>
  <dcterms:modified xsi:type="dcterms:W3CDTF">2024-01-08T10:56:21Z</dcterms:modified>
</cp:coreProperties>
</file>