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295" r:id="rId23"/>
    <p:sldId id="316" r:id="rId24"/>
    <p:sldId id="317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78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887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47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507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635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539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559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14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551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825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69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7EE0-5C2A-40D5-A5A6-A552CC22724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21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jp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jpeg"/><Relationship Id="rId5" Type="http://schemas.openxmlformats.org/officeDocument/2006/relationships/image" Target="../media/image106.JPG"/><Relationship Id="rId4" Type="http://schemas.openxmlformats.org/officeDocument/2006/relationships/image" Target="../media/image10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1.jpg"/><Relationship Id="rId4" Type="http://schemas.openxmlformats.org/officeDocument/2006/relationships/image" Target="../media/image1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58504" y="3146962"/>
            <a:ext cx="11539331" cy="2387600"/>
          </a:xfrm>
        </p:spPr>
        <p:txBody>
          <a:bodyPr>
            <a:noAutofit/>
          </a:bodyPr>
          <a:lstStyle/>
          <a:p>
            <a:r>
              <a:rPr lang="x-none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>ГБОУ Школа №</a:t>
            </a:r>
            <a:r>
              <a:rPr lang="x-none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1236</a:t>
            </a: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x-none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Дошкольное отделение</a:t>
            </a: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24.11.2023 г.</a:t>
            </a: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Тематический контроль</a:t>
            </a:r>
            <a:r>
              <a:rPr lang="ru-RU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> </a:t>
            </a: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>«Формирование </a:t>
            </a: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у </a:t>
            </a:r>
            <a:r>
              <a:rPr lang="ru-RU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>детей дошкольного </a:t>
            </a: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возраста</a:t>
            </a:r>
            <a:b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>потребности в игровой деятельности через организацию и </a:t>
            </a: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системное использование</a:t>
            </a:r>
            <a:b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>РППС»</a:t>
            </a: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b="1" dirty="0">
                <a:latin typeface="Arial Black" panose="020B0A04020102020204" pitchFamily="34" charset="0"/>
              </a:rPr>
              <a:t> </a:t>
            </a:r>
            <a:r>
              <a:rPr lang="ru-RU" sz="2800" dirty="0">
                <a:latin typeface="Arial Black" panose="020B0A04020102020204" pitchFamily="34" charset="0"/>
              </a:rPr>
              <a:t/>
            </a:r>
            <a:br>
              <a:rPr lang="ru-RU" sz="2800" dirty="0">
                <a:latin typeface="Arial Black" panose="020B0A04020102020204" pitchFamily="34" charset="0"/>
              </a:rPr>
            </a:br>
            <a:r>
              <a:rPr lang="ru-RU" sz="1400" dirty="0">
                <a:latin typeface="Arial Black" panose="020B0A04020102020204" pitchFamily="34" charset="0"/>
              </a:rPr>
              <a:t/>
            </a:r>
            <a:br>
              <a:rPr lang="ru-RU" sz="1400" dirty="0">
                <a:latin typeface="Arial Black" panose="020B0A04020102020204" pitchFamily="34" charset="0"/>
              </a:rPr>
            </a:br>
            <a:r>
              <a:rPr lang="ru-RU" sz="1400" b="1" dirty="0">
                <a:latin typeface="Arial Black" panose="020B0A04020102020204" pitchFamily="34" charset="0"/>
              </a:rPr>
              <a:t> </a:t>
            </a:r>
            <a:r>
              <a:rPr lang="ru-RU" sz="1400" dirty="0">
                <a:latin typeface="Arial Black" panose="020B0A04020102020204" pitchFamily="34" charset="0"/>
              </a:rPr>
              <a:t/>
            </a:r>
            <a:br>
              <a:rPr lang="ru-RU" sz="1400" dirty="0">
                <a:latin typeface="Arial Black" panose="020B0A04020102020204" pitchFamily="34" charset="0"/>
              </a:rPr>
            </a:b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6754" y="5237018"/>
            <a:ext cx="7315200" cy="1450109"/>
          </a:xfrm>
          <a:noFill/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Подготовила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старший воспитатель</a:t>
            </a:r>
            <a:endParaRPr lang="ru-RU" sz="20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Пуляева Надежда Витальевна</a:t>
            </a:r>
          </a:p>
        </p:txBody>
      </p:sp>
    </p:spTree>
    <p:extLst>
      <p:ext uri="{BB962C8B-B14F-4D97-AF65-F5344CB8AC3E}">
        <p14:creationId xmlns:p14="http://schemas.microsoft.com/office/powerpoint/2010/main" val="156316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b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 среда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32" y="4015820"/>
            <a:ext cx="3048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283" y="1294632"/>
            <a:ext cx="3411122" cy="454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546" y="1017526"/>
            <a:ext cx="1913166" cy="2549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756" y="945130"/>
            <a:ext cx="3934994" cy="5243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2027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b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 среда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585" y="4244418"/>
            <a:ext cx="2859464" cy="2144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58" y="4244418"/>
            <a:ext cx="3233394" cy="24250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94" y="862763"/>
            <a:ext cx="4289191" cy="32124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829" y="862763"/>
            <a:ext cx="3861843" cy="2892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8728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b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 среда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55" y="886119"/>
            <a:ext cx="2216580" cy="2955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515" y="812673"/>
            <a:ext cx="2271665" cy="30288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904" y="999241"/>
            <a:ext cx="3689023" cy="27667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55" y="4081805"/>
            <a:ext cx="1996226" cy="26616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963" y="4081805"/>
            <a:ext cx="1996226" cy="26616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971" y="4368603"/>
            <a:ext cx="2784049" cy="2088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7072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b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 среда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53" y="4247562"/>
            <a:ext cx="3561760" cy="1780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64" y="1068945"/>
            <a:ext cx="2060969" cy="27479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19829" y="1676906"/>
            <a:ext cx="3106134" cy="17487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31156" y="1676906"/>
            <a:ext cx="3106132" cy="1748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81251" y="1392828"/>
            <a:ext cx="2591061" cy="1943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809" y="4360623"/>
            <a:ext cx="1679346" cy="2239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095" y="4360623"/>
            <a:ext cx="1539776" cy="20530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829" y="2442924"/>
            <a:ext cx="2842103" cy="2131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9932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b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 среда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89" y="980387"/>
            <a:ext cx="2315658" cy="3030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00204" y="1362747"/>
            <a:ext cx="3069502" cy="23047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142" y="980386"/>
            <a:ext cx="1840716" cy="54466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74" y="4355183"/>
            <a:ext cx="3029146" cy="2271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213" y="1828800"/>
            <a:ext cx="2485142" cy="3313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059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b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 среда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516" y="3036529"/>
            <a:ext cx="2688014" cy="35840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375" y="3124513"/>
            <a:ext cx="2556039" cy="3408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394" y="783386"/>
            <a:ext cx="3641530" cy="2118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918" y="5107232"/>
            <a:ext cx="3167406" cy="1425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399" y="1486606"/>
            <a:ext cx="2458397" cy="32758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96" y="1244434"/>
            <a:ext cx="2487673" cy="33148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6091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</a:rPr>
              <a:t>Семинар </a:t>
            </a:r>
            <a:r>
              <a:rPr lang="ru-RU" sz="1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–закрепление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</a:rPr>
              <a:t>теоретических и практических знаний и умений </a:t>
            </a:r>
            <a:r>
              <a:rPr lang="ru-RU" sz="1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педагогов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</a:rPr>
              <a:t>по руководству и развитию игровой деятельности дошкольников 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70" y="983974"/>
            <a:ext cx="3352800" cy="251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960" y="896007"/>
            <a:ext cx="2017901" cy="26905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620" y="1361661"/>
            <a:ext cx="2269849" cy="40352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87" y="3856382"/>
            <a:ext cx="3634409" cy="27258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169" y="3856382"/>
            <a:ext cx="3634409" cy="27258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8653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39150" y="-1255481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ткрытые 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просмотры </a:t>
            </a:r>
            <a:endParaRPr lang="ru-RU" sz="28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совместной образовательной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деятельности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44" y="1255480"/>
            <a:ext cx="3142268" cy="2356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40" y="3912124"/>
            <a:ext cx="2068005" cy="2757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920" y="1210702"/>
            <a:ext cx="3261675" cy="2446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567" y="3912124"/>
            <a:ext cx="2068005" cy="2757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693" y="3912124"/>
            <a:ext cx="2075273" cy="2767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0926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39150" y="-1868223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Игровая деятельность дошкольников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65" y="642738"/>
            <a:ext cx="4147793" cy="20738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673" y="2977951"/>
            <a:ext cx="2611961" cy="3471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824" y="3229114"/>
            <a:ext cx="4160363" cy="3120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65" y="2967519"/>
            <a:ext cx="2619473" cy="3492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149" y="776330"/>
            <a:ext cx="2734915" cy="2057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3745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39150" y="-1868223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Методика 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проведения различных игр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75" y="735291"/>
            <a:ext cx="3274126" cy="2465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-336410" y="4122961"/>
            <a:ext cx="3294668" cy="1854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107" y="844697"/>
            <a:ext cx="2624219" cy="2388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95897" y="4122961"/>
            <a:ext cx="3294669" cy="1854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832" y="641107"/>
            <a:ext cx="3360834" cy="25600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700" y="3538979"/>
            <a:ext cx="2725132" cy="2725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830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64541" y="-1453223"/>
            <a:ext cx="11539331" cy="23876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Игровая 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деятельность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воспитанников 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в режиме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дня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68" y="1032467"/>
            <a:ext cx="2183823" cy="29117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008" y="4114805"/>
            <a:ext cx="3251200" cy="243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726" y="988144"/>
            <a:ext cx="2839278" cy="28392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617" y="1104952"/>
            <a:ext cx="3246783" cy="2435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60" y="4114805"/>
            <a:ext cx="3609765" cy="2415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068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39150" y="-1868223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Обучение детей игре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29" y="985208"/>
            <a:ext cx="2991440" cy="2243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49" y="3761295"/>
            <a:ext cx="3085707" cy="2314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677" y="673208"/>
            <a:ext cx="2150686" cy="28675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71761" y="1002757"/>
            <a:ext cx="2880151" cy="2160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321" y="3830744"/>
            <a:ext cx="5608947" cy="2725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2440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39150" y="-1868223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Обучение детей игре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27" y="3657351"/>
            <a:ext cx="2855298" cy="2855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824" y="3472624"/>
            <a:ext cx="3224752" cy="3224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59" y="775240"/>
            <a:ext cx="2518641" cy="25186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961" y="680436"/>
            <a:ext cx="3255272" cy="24516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4769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805080" y="-1661757"/>
            <a:ext cx="15683948" cy="251096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Формы взаимодействия</a:t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семьями воспитанников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82" y="1226277"/>
            <a:ext cx="2699208" cy="2024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04" y="3808429"/>
            <a:ext cx="3426503" cy="2569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329" y="1226277"/>
            <a:ext cx="2704979" cy="2028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710" y="917538"/>
            <a:ext cx="2704979" cy="2028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452" y="3808429"/>
            <a:ext cx="3426503" cy="2569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200" y="3178012"/>
            <a:ext cx="3905839" cy="2929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964" y="188535"/>
            <a:ext cx="2075075" cy="27667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6536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871068" y="-1715985"/>
            <a:ext cx="15683948" cy="251096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Формы взаимодействия</a:t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семьями воспитанников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29" y="1302803"/>
            <a:ext cx="3405706" cy="2554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731" y="910872"/>
            <a:ext cx="2806134" cy="3062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139" y="4154864"/>
            <a:ext cx="3384224" cy="2538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17" y="4220852"/>
            <a:ext cx="3208256" cy="2406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861" y="1397524"/>
            <a:ext cx="3764437" cy="2823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639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795654" y="-1970508"/>
            <a:ext cx="15683948" cy="251096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Игра дошкольников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74" y="540453"/>
            <a:ext cx="4094375" cy="30707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474" y="540453"/>
            <a:ext cx="4185501" cy="3139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67" y="3909125"/>
            <a:ext cx="2500527" cy="2732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542" y="3846134"/>
            <a:ext cx="3726730" cy="2795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5599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801442" y="-1698289"/>
            <a:ext cx="15683948" cy="2510961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 среда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99" y="1004955"/>
            <a:ext cx="2141491" cy="28553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257" y="895546"/>
            <a:ext cx="2815473" cy="21116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006" y="678730"/>
            <a:ext cx="2386160" cy="3181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65" y="4052559"/>
            <a:ext cx="3942958" cy="24150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291" y="3320202"/>
            <a:ext cx="4094375" cy="30707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3068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801442" y="-1698289"/>
            <a:ext cx="15683948" cy="251096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Планирование 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 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организация </a:t>
            </a:r>
            <a:b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совместных игр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27" y="918328"/>
            <a:ext cx="2857107" cy="2857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419" y="918328"/>
            <a:ext cx="2514990" cy="2514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220" y="3757628"/>
            <a:ext cx="2885388" cy="2885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896" y="4153029"/>
            <a:ext cx="1811321" cy="24150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144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b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 среда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16" y="1215271"/>
            <a:ext cx="2764863" cy="5062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628" y="1215271"/>
            <a:ext cx="4278666" cy="51376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407" y="1370814"/>
            <a:ext cx="3875202" cy="3875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0422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b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 среда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02" y="942680"/>
            <a:ext cx="3773864" cy="28303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979" y="942680"/>
            <a:ext cx="3132841" cy="2349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1" y="3903086"/>
            <a:ext cx="3651315" cy="2738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563" y="3497471"/>
            <a:ext cx="2358076" cy="31441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3132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b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 среда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28" y="949750"/>
            <a:ext cx="3340231" cy="2505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532" y="881405"/>
            <a:ext cx="2552308" cy="34030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631" y="1409307"/>
            <a:ext cx="4122656" cy="3091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22" y="3975753"/>
            <a:ext cx="3302524" cy="2476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588" y="4108886"/>
            <a:ext cx="2581637" cy="26265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9071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b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 среда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78" y="812672"/>
            <a:ext cx="2690174" cy="3586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164" y="863873"/>
            <a:ext cx="4528008" cy="3396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142" y="4450772"/>
            <a:ext cx="3456102" cy="2268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3471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3801442" y="-1698289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</a:t>
            </a:r>
            <a:b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предметно-пространственная среда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193" y="982355"/>
            <a:ext cx="4223210" cy="56274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5651" y="1686224"/>
            <a:ext cx="5630946" cy="4223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2767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</TotalTime>
  <Words>191</Words>
  <Application>Microsoft Office PowerPoint</Application>
  <PresentationFormat>Широкоэкранный</PresentationFormat>
  <Paragraphs>31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Arial Black</vt:lpstr>
      <vt:lpstr>Calibri</vt:lpstr>
      <vt:lpstr>Calibri Light</vt:lpstr>
      <vt:lpstr>Тема Office</vt:lpstr>
      <vt:lpstr>ГБОУ Школа №1236  Дошкольное отделение 24.11.2023 г. Тематический контроль  «Формирование  у детей дошкольного возраста  потребности в игровой деятельности через организацию и  системное использование  РППС»      </vt:lpstr>
      <vt:lpstr>Игровая деятельность  воспитанников в режиме дня</vt:lpstr>
      <vt:lpstr>Развивающая  предметно-пространственная среда</vt:lpstr>
      <vt:lpstr>Планирование и организация  совместных игр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взаимодействия  с семьями воспитанников </vt:lpstr>
      <vt:lpstr>Формы взаимодействия  с семьями воспитанников </vt:lpstr>
      <vt:lpstr>Игра дошкольников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Тематический контроль</dc:title>
  <dc:creator>Пуляева Надежда Витальевна</dc:creator>
  <cp:lastModifiedBy>Пуляева Надежда Витальевна</cp:lastModifiedBy>
  <cp:revision>88</cp:revision>
  <dcterms:created xsi:type="dcterms:W3CDTF">2022-11-05T14:36:26Z</dcterms:created>
  <dcterms:modified xsi:type="dcterms:W3CDTF">2024-01-08T10:38:14Z</dcterms:modified>
</cp:coreProperties>
</file>