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8" r:id="rId2"/>
    <p:sldId id="257" r:id="rId3"/>
    <p:sldId id="256" r:id="rId4"/>
    <p:sldId id="258" r:id="rId5"/>
    <p:sldId id="293" r:id="rId6"/>
    <p:sldId id="292" r:id="rId7"/>
    <p:sldId id="291" r:id="rId8"/>
    <p:sldId id="290" r:id="rId9"/>
    <p:sldId id="289" r:id="rId10"/>
    <p:sldId id="309" r:id="rId11"/>
    <p:sldId id="308" r:id="rId12"/>
    <p:sldId id="307" r:id="rId13"/>
    <p:sldId id="306" r:id="rId14"/>
    <p:sldId id="314" r:id="rId15"/>
    <p:sldId id="313" r:id="rId16"/>
    <p:sldId id="315" r:id="rId17"/>
    <p:sldId id="329" r:id="rId18"/>
    <p:sldId id="328" r:id="rId19"/>
    <p:sldId id="327" r:id="rId20"/>
    <p:sldId id="326" r:id="rId21"/>
    <p:sldId id="325" r:id="rId22"/>
    <p:sldId id="324" r:id="rId23"/>
    <p:sldId id="323" r:id="rId24"/>
    <p:sldId id="345" r:id="rId25"/>
    <p:sldId id="34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15882" autoAdjust="0"/>
    <p:restoredTop sz="94660" autoAdjust="0"/>
  </p:normalViewPr>
  <p:slideViewPr>
    <p:cSldViewPr>
      <p:cViewPr>
        <p:scale>
          <a:sx n="70" d="100"/>
          <a:sy n="70" d="100"/>
        </p:scale>
        <p:origin x="-182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1385" y="260648"/>
            <a:ext cx="9185385" cy="6041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54092" y="479574"/>
            <a:ext cx="5453224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kk-KZ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Ойлон ,изден, тап!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38987" y="3140968"/>
            <a:ext cx="5850064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4-А 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классынын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Акыл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Ордо</a:t>
            </a: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таймашы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3041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4966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Муундун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түрү бар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2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4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3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41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4986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Кайсы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сөздөр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туура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эмес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39604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Койон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Тойут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Тайак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Коён</a:t>
            </a:r>
            <a:r>
              <a:rPr lang="kk-KZ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Тоют, Таяк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Аяк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Аюу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Чил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41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62622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6424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Балдар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деген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сөздүн уңгусун тап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Бал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Бала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Балдар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41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4932" y="836712"/>
            <a:ext cx="36872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2-ТУР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2788433"/>
            <a:ext cx="3649910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41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80492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Сандарды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жазууга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пайдаланылган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белги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Тамга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Цифра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Тыбыш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38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80584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бирдиктерди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ирилет</a:t>
            </a:r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үүдө  кайсы амал</a:t>
            </a:r>
          </a:p>
          <a:p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пайдаланылат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2592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Кемитүү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Кошуу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Бөлүү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382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69545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Миллион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санында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 бар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5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3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6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57728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км де </a:t>
            </a:r>
            <a:r>
              <a:rPr lang="ru-RU" sz="4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метр бар</a:t>
            </a:r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2808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100 м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10000 м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1000 м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5325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саатта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минута бар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28803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80 минута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120 минута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100 минута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788433"/>
            <a:ext cx="8369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дан т</a:t>
            </a:r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өрттөн эки үлүшү канчага барабар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10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12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14 </a:t>
            </a:r>
            <a:r>
              <a:rPr lang="kk-KZ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81309" y="908720"/>
            <a:ext cx="3675814" cy="186204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1-тур</a:t>
            </a:r>
            <a:endParaRPr lang="ru-RU" sz="1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501008"/>
            <a:ext cx="6498895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8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Кыргыз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тили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72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0994" y="2788432"/>
            <a:ext cx="758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y-KG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Санды төмөнкүлөрдөн тап беш миллион эки жүз сексен беш миң тогуз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528509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5285009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5280509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76678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 бурчтуктун аянты эмнеге барабар?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5" y="4005064"/>
            <a:ext cx="70197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фигуранын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узуну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туурасынын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көбөйтүндүсүнө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барабар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жактары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барабар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айланага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барабар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4425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Периметр деген эмне</a:t>
            </a:r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149080"/>
            <a:ext cx="60861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Жактарынын</a:t>
            </a: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көбөйтүндүсүн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табуу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Фигуранын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чегинин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узундугу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б.а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жактарынын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суммасы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Жактарын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кошуп,андан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соң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кобөйтүү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626222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78936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Кошуунун орун алмаштыруу касиетинин</a:t>
            </a:r>
          </a:p>
          <a:p>
            <a:r>
              <a:rPr lang="ky-KG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амгалар менен жазылышын тап?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а+в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Б)а-в=в-а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а+в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в+а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908720"/>
            <a:ext cx="672010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kk-KZ" sz="3200" b="1" cap="all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Баарыңарга сабак үчүн рахмат</a:t>
            </a:r>
            <a:endParaRPr lang="ru-RU" sz="3200" b="1" cap="all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8418" y="2204864"/>
            <a:ext cx="7972054" cy="25545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kk-KZ" sz="4000" b="1" cap="all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Ар бир күнү, ар бир саат,</a:t>
            </a:r>
          </a:p>
          <a:p>
            <a:r>
              <a:rPr lang="kk-KZ" sz="4000" b="1" cap="all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Силерге жакшылык болсун.</a:t>
            </a:r>
          </a:p>
          <a:p>
            <a:r>
              <a:rPr lang="kk-KZ" sz="4000" b="1" cap="all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Акылыңар ар дайыма,</a:t>
            </a:r>
          </a:p>
          <a:p>
            <a:r>
              <a:rPr lang="kk-KZ" sz="4000" b="1" cap="all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Жүрөгүңөр мээримге толсун.</a:t>
            </a:r>
            <a:endParaRPr lang="ru-RU" sz="4000" b="1" cap="all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5517232"/>
            <a:ext cx="6349174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kk-KZ" sz="4000" b="1" cap="all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Кайрадан көрүшкөнчө</a:t>
            </a:r>
            <a:endParaRPr lang="ru-RU" sz="4000" b="1" cap="all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67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7067" y="2414498"/>
            <a:ext cx="748313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k-KZ" sz="8800" b="1" dirty="0" smtClean="0"/>
              <a:t>Жыйынтыктоо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70004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5046" y="778781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492896"/>
            <a:ext cx="73102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эмнени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айтабыз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3645024"/>
            <a:ext cx="618451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Катар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тартиби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менен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жайгашуусу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Тыбышка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карай </a:t>
            </a:r>
            <a:r>
              <a:rPr lang="kk-K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жайгашуусу</a:t>
            </a:r>
          </a:p>
          <a:p>
            <a:endParaRPr lang="kk-KZ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kk-KZ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Үнсүзгө карай жайгашуусу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00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788433"/>
            <a:ext cx="75772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Кыргыз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алфавитинде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тамга,</a:t>
            </a:r>
          </a:p>
          <a:p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тыбыш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3628" y="4118375"/>
            <a:ext cx="16561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33   36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42   36</a:t>
            </a:r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36   39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74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7239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Кыргыз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тилинде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жөндөмө бар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3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6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9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6204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Сөздү кантип ташымалдайсың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4032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Та-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быш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-мак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ыш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-мак</a:t>
            </a:r>
          </a:p>
          <a:p>
            <a:endParaRPr lang="ru-RU" sz="28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Та-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бышм</a:t>
            </a: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</a:t>
            </a:r>
            <a:endParaRPr lang="ru-RU" sz="28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66672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Куюшкан деген сөздө канча тамга,</a:t>
            </a:r>
          </a:p>
          <a:p>
            <a:r>
              <a:rPr lang="ky-KG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y-KG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канча тыбыш бар?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5184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А) 7тамга, 7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тыбыш</a:t>
            </a:r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Б)7 тамга 8тыбыш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В)8 тамга 8тыбыш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788433"/>
            <a:ext cx="6268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Йоттошкон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тамгалар</a:t>
            </a:r>
            <a:r>
              <a:rPr lang="ru-RU" sz="3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en-US" sz="36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prstClr val="black">
                  <a:lumMod val="95000"/>
                  <a:lumOff val="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4005064"/>
            <a:ext cx="16561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6E7FC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3200" b="1" dirty="0">
                <a:solidFill>
                  <a:srgbClr val="C6E7FC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200" b="1" dirty="0" smtClean="0">
              <a:solidFill>
                <a:srgbClr val="C6E7FC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rgbClr val="C6E7FC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C6E7FC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3200" b="1" dirty="0">
                <a:solidFill>
                  <a:srgbClr val="C6E7FC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dirty="0" smtClean="0">
              <a:solidFill>
                <a:srgbClr val="C6E7FC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rgbClr val="C6E7FC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rgbClr val="C6E7FC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4</a:t>
            </a:r>
            <a:endParaRPr lang="ru-RU" sz="3200" b="1" dirty="0">
              <a:solidFill>
                <a:srgbClr val="C6E7FC">
                  <a:lumMod val="1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564667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-СУРОО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788433"/>
            <a:ext cx="8292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Сүйлөмдүн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ээси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кайсы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суроого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жооп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берет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3972855"/>
            <a:ext cx="54219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Эмне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кылды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Эмне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кылышат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Ким?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Эмне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endParaRPr lang="ru-RU" sz="2400" b="1" dirty="0" smtClean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Кандай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Канча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1571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286</TotalTime>
  <Words>434</Words>
  <Application>Microsoft Office PowerPoint</Application>
  <PresentationFormat>Экран (4:3)</PresentationFormat>
  <Paragraphs>158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Zhainagul Ulukbekova</dc:creator>
  <cp:lastModifiedBy>Пользователь Windows</cp:lastModifiedBy>
  <cp:revision>38</cp:revision>
  <dcterms:created xsi:type="dcterms:W3CDTF">2018-12-09T06:35:34Z</dcterms:created>
  <dcterms:modified xsi:type="dcterms:W3CDTF">2022-11-13T17:30:10Z</dcterms:modified>
</cp:coreProperties>
</file>