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9" r:id="rId1"/>
  </p:sldMasterIdLst>
  <p:notesMasterIdLst>
    <p:notesMasterId r:id="rId17"/>
  </p:notesMasterIdLst>
  <p:sldIdLst>
    <p:sldId id="256" r:id="rId2"/>
    <p:sldId id="261" r:id="rId3"/>
    <p:sldId id="260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37" r:id="rId16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27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6AEBC42-B866-48E4-80A5-4DF80D88F2ED}">
  <a:tblStyle styleId="{F6AEBC42-B866-48E4-80A5-4DF80D88F2E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04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d431007ba2_0_2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5" name="Google Shape;485;gd431007ba2_0_2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133f6155f6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133f6155f6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737901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133f6155f6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133f6155f6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269939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133f6155f6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133f6155f6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614664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133f6155f6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133f6155f6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858913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133f6155f6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133f6155f6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58975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Google Shape;715;g1dd25ce9ed1_0_4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6" name="Google Shape;716;g1dd25ce9ed1_0_4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133f6155f6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133f6155f6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133f6155f6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133f6155f6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56109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133f6155f6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133f6155f6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0323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133f6155f6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133f6155f6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35349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133f6155f6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133f6155f6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733278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133f6155f6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133f6155f6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211170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133f6155f6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6" name="Google Shape;676;g133f6155f6d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12241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subTitle" idx="1"/>
          </p:nvPr>
        </p:nvSpPr>
        <p:spPr>
          <a:xfrm>
            <a:off x="1050150" y="3797050"/>
            <a:ext cx="3848700" cy="37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600">
                <a:solidFill>
                  <a:schemeClr val="dk1"/>
                </a:solidFill>
                <a:highlight>
                  <a:schemeClr val="accent2"/>
                </a:highlight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386840" y="372243"/>
            <a:ext cx="8370320" cy="4399015"/>
          </a:xfrm>
          <a:custGeom>
            <a:avLst/>
            <a:gdLst/>
            <a:ahLst/>
            <a:cxnLst/>
            <a:rect l="l" t="t" r="r" b="b"/>
            <a:pathLst>
              <a:path w="100738" h="49795" extrusionOk="0">
                <a:moveTo>
                  <a:pt x="4852" y="0"/>
                </a:moveTo>
                <a:cubicBezTo>
                  <a:pt x="4852" y="2683"/>
                  <a:pt x="2676" y="4852"/>
                  <a:pt x="0" y="4852"/>
                </a:cubicBezTo>
                <a:lnTo>
                  <a:pt x="0" y="44943"/>
                </a:lnTo>
                <a:cubicBezTo>
                  <a:pt x="2676" y="44943"/>
                  <a:pt x="4852" y="47119"/>
                  <a:pt x="4852" y="49795"/>
                </a:cubicBezTo>
                <a:lnTo>
                  <a:pt x="95886" y="49795"/>
                </a:lnTo>
                <a:cubicBezTo>
                  <a:pt x="95886" y="47119"/>
                  <a:pt x="98055" y="44943"/>
                  <a:pt x="100738" y="44943"/>
                </a:cubicBezTo>
                <a:lnTo>
                  <a:pt x="100738" y="4852"/>
                </a:lnTo>
                <a:cubicBezTo>
                  <a:pt x="98055" y="4852"/>
                  <a:pt x="95886" y="2683"/>
                  <a:pt x="95886" y="0"/>
                </a:cubicBezTo>
                <a:close/>
              </a:path>
            </a:pathLst>
          </a:custGeom>
          <a:solidFill>
            <a:schemeClr val="accent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4592092" y="96522"/>
            <a:ext cx="85156" cy="103133"/>
          </a:xfrm>
          <a:custGeom>
            <a:avLst/>
            <a:gdLst/>
            <a:ahLst/>
            <a:cxnLst/>
            <a:rect l="l" t="t" r="r" b="b"/>
            <a:pathLst>
              <a:path w="1099" h="1331" extrusionOk="0">
                <a:moveTo>
                  <a:pt x="523" y="0"/>
                </a:moveTo>
                <a:cubicBezTo>
                  <a:pt x="512" y="0"/>
                  <a:pt x="500" y="8"/>
                  <a:pt x="500" y="20"/>
                </a:cubicBezTo>
                <a:lnTo>
                  <a:pt x="472" y="133"/>
                </a:lnTo>
                <a:cubicBezTo>
                  <a:pt x="416" y="365"/>
                  <a:pt x="261" y="562"/>
                  <a:pt x="43" y="661"/>
                </a:cubicBezTo>
                <a:lnTo>
                  <a:pt x="21" y="675"/>
                </a:lnTo>
                <a:cubicBezTo>
                  <a:pt x="0" y="682"/>
                  <a:pt x="7" y="710"/>
                  <a:pt x="21" y="710"/>
                </a:cubicBezTo>
                <a:cubicBezTo>
                  <a:pt x="261" y="787"/>
                  <a:pt x="451" y="971"/>
                  <a:pt x="528" y="1203"/>
                </a:cubicBezTo>
                <a:lnTo>
                  <a:pt x="564" y="1316"/>
                </a:lnTo>
                <a:cubicBezTo>
                  <a:pt x="567" y="1325"/>
                  <a:pt x="575" y="1331"/>
                  <a:pt x="583" y="1331"/>
                </a:cubicBezTo>
                <a:cubicBezTo>
                  <a:pt x="592" y="1331"/>
                  <a:pt x="602" y="1324"/>
                  <a:pt x="606" y="1308"/>
                </a:cubicBezTo>
                <a:lnTo>
                  <a:pt x="634" y="1203"/>
                </a:lnTo>
                <a:cubicBezTo>
                  <a:pt x="683" y="956"/>
                  <a:pt x="852" y="759"/>
                  <a:pt x="1085" y="661"/>
                </a:cubicBezTo>
                <a:cubicBezTo>
                  <a:pt x="1099" y="654"/>
                  <a:pt x="1099" y="625"/>
                  <a:pt x="1078" y="618"/>
                </a:cubicBezTo>
                <a:lnTo>
                  <a:pt x="1056" y="611"/>
                </a:lnTo>
                <a:cubicBezTo>
                  <a:pt x="831" y="534"/>
                  <a:pt x="655" y="358"/>
                  <a:pt x="578" y="133"/>
                </a:cubicBezTo>
                <a:lnTo>
                  <a:pt x="542" y="13"/>
                </a:lnTo>
                <a:cubicBezTo>
                  <a:pt x="540" y="4"/>
                  <a:pt x="532" y="0"/>
                  <a:pt x="52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" name="Google Shape;12;p2"/>
          <p:cNvGrpSpPr/>
          <p:nvPr/>
        </p:nvGrpSpPr>
        <p:grpSpPr>
          <a:xfrm>
            <a:off x="205102" y="139393"/>
            <a:ext cx="8684024" cy="4890153"/>
            <a:chOff x="205102" y="139393"/>
            <a:chExt cx="8684024" cy="4890153"/>
          </a:xfrm>
        </p:grpSpPr>
        <p:sp>
          <p:nvSpPr>
            <p:cNvPr id="13" name="Google Shape;13;p2"/>
            <p:cNvSpPr/>
            <p:nvPr/>
          </p:nvSpPr>
          <p:spPr>
            <a:xfrm>
              <a:off x="8422592" y="4789046"/>
              <a:ext cx="145749" cy="175968"/>
            </a:xfrm>
            <a:custGeom>
              <a:avLst/>
              <a:gdLst/>
              <a:ahLst/>
              <a:cxnLst/>
              <a:rect l="l" t="t" r="r" b="b"/>
              <a:pathLst>
                <a:path w="1881" h="2271" extrusionOk="0">
                  <a:moveTo>
                    <a:pt x="976" y="0"/>
                  </a:moveTo>
                  <a:cubicBezTo>
                    <a:pt x="960" y="0"/>
                    <a:pt x="943" y="9"/>
                    <a:pt x="937" y="26"/>
                  </a:cubicBezTo>
                  <a:lnTo>
                    <a:pt x="880" y="223"/>
                  </a:lnTo>
                  <a:cubicBezTo>
                    <a:pt x="753" y="610"/>
                    <a:pt x="458" y="920"/>
                    <a:pt x="70" y="1061"/>
                  </a:cubicBezTo>
                  <a:lnTo>
                    <a:pt x="35" y="1075"/>
                  </a:lnTo>
                  <a:cubicBezTo>
                    <a:pt x="7" y="1082"/>
                    <a:pt x="0" y="1131"/>
                    <a:pt x="35" y="1145"/>
                  </a:cubicBezTo>
                  <a:cubicBezTo>
                    <a:pt x="430" y="1300"/>
                    <a:pt x="725" y="1638"/>
                    <a:pt x="824" y="2054"/>
                  </a:cubicBezTo>
                  <a:lnTo>
                    <a:pt x="866" y="2244"/>
                  </a:lnTo>
                  <a:cubicBezTo>
                    <a:pt x="873" y="2261"/>
                    <a:pt x="889" y="2270"/>
                    <a:pt x="905" y="2270"/>
                  </a:cubicBezTo>
                  <a:cubicBezTo>
                    <a:pt x="921" y="2270"/>
                    <a:pt x="937" y="2261"/>
                    <a:pt x="944" y="2244"/>
                  </a:cubicBezTo>
                  <a:lnTo>
                    <a:pt x="1000" y="2054"/>
                  </a:lnTo>
                  <a:cubicBezTo>
                    <a:pt x="1127" y="1652"/>
                    <a:pt x="1436" y="1335"/>
                    <a:pt x="1845" y="1202"/>
                  </a:cubicBezTo>
                  <a:cubicBezTo>
                    <a:pt x="1873" y="1188"/>
                    <a:pt x="1880" y="1145"/>
                    <a:pt x="1845" y="1131"/>
                  </a:cubicBezTo>
                  <a:lnTo>
                    <a:pt x="1810" y="1117"/>
                  </a:lnTo>
                  <a:cubicBezTo>
                    <a:pt x="1436" y="955"/>
                    <a:pt x="1162" y="624"/>
                    <a:pt x="1063" y="230"/>
                  </a:cubicBezTo>
                  <a:lnTo>
                    <a:pt x="1014" y="33"/>
                  </a:lnTo>
                  <a:cubicBezTo>
                    <a:pt x="1010" y="11"/>
                    <a:pt x="993" y="0"/>
                    <a:pt x="9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>
              <a:off x="8743918" y="376572"/>
              <a:ext cx="145207" cy="176046"/>
            </a:xfrm>
            <a:custGeom>
              <a:avLst/>
              <a:gdLst/>
              <a:ahLst/>
              <a:cxnLst/>
              <a:rect l="l" t="t" r="r" b="b"/>
              <a:pathLst>
                <a:path w="1874" h="2272" extrusionOk="0">
                  <a:moveTo>
                    <a:pt x="951" y="0"/>
                  </a:moveTo>
                  <a:cubicBezTo>
                    <a:pt x="935" y="0"/>
                    <a:pt x="919" y="11"/>
                    <a:pt x="916" y="32"/>
                  </a:cubicBezTo>
                  <a:lnTo>
                    <a:pt x="859" y="229"/>
                  </a:lnTo>
                  <a:cubicBezTo>
                    <a:pt x="740" y="616"/>
                    <a:pt x="451" y="933"/>
                    <a:pt x="71" y="1081"/>
                  </a:cubicBezTo>
                  <a:lnTo>
                    <a:pt x="35" y="1088"/>
                  </a:lnTo>
                  <a:cubicBezTo>
                    <a:pt x="0" y="1102"/>
                    <a:pt x="0" y="1151"/>
                    <a:pt x="35" y="1166"/>
                  </a:cubicBezTo>
                  <a:cubicBezTo>
                    <a:pt x="430" y="1313"/>
                    <a:pt x="733" y="1644"/>
                    <a:pt x="838" y="2053"/>
                  </a:cubicBezTo>
                  <a:lnTo>
                    <a:pt x="887" y="2243"/>
                  </a:lnTo>
                  <a:cubicBezTo>
                    <a:pt x="895" y="2261"/>
                    <a:pt x="912" y="2272"/>
                    <a:pt x="928" y="2272"/>
                  </a:cubicBezTo>
                  <a:cubicBezTo>
                    <a:pt x="943" y="2272"/>
                    <a:pt x="958" y="2263"/>
                    <a:pt x="965" y="2243"/>
                  </a:cubicBezTo>
                  <a:lnTo>
                    <a:pt x="1014" y="2053"/>
                  </a:lnTo>
                  <a:cubicBezTo>
                    <a:pt x="1134" y="1651"/>
                    <a:pt x="1444" y="1320"/>
                    <a:pt x="1845" y="1180"/>
                  </a:cubicBezTo>
                  <a:cubicBezTo>
                    <a:pt x="1873" y="1173"/>
                    <a:pt x="1873" y="1123"/>
                    <a:pt x="1845" y="1109"/>
                  </a:cubicBezTo>
                  <a:lnTo>
                    <a:pt x="1810" y="1095"/>
                  </a:lnTo>
                  <a:cubicBezTo>
                    <a:pt x="1430" y="940"/>
                    <a:pt x="1148" y="623"/>
                    <a:pt x="1042" y="229"/>
                  </a:cubicBezTo>
                  <a:lnTo>
                    <a:pt x="986" y="32"/>
                  </a:lnTo>
                  <a:cubicBezTo>
                    <a:pt x="983" y="11"/>
                    <a:pt x="967" y="0"/>
                    <a:pt x="9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>
              <a:off x="205102" y="2179002"/>
              <a:ext cx="145207" cy="175891"/>
            </a:xfrm>
            <a:custGeom>
              <a:avLst/>
              <a:gdLst/>
              <a:ahLst/>
              <a:cxnLst/>
              <a:rect l="l" t="t" r="r" b="b"/>
              <a:pathLst>
                <a:path w="1874" h="2270" extrusionOk="0">
                  <a:moveTo>
                    <a:pt x="880" y="1"/>
                  </a:moveTo>
                  <a:cubicBezTo>
                    <a:pt x="864" y="1"/>
                    <a:pt x="849" y="11"/>
                    <a:pt x="846" y="33"/>
                  </a:cubicBezTo>
                  <a:lnTo>
                    <a:pt x="796" y="231"/>
                  </a:lnTo>
                  <a:cubicBezTo>
                    <a:pt x="705" y="632"/>
                    <a:pt x="437" y="963"/>
                    <a:pt x="64" y="1132"/>
                  </a:cubicBezTo>
                  <a:lnTo>
                    <a:pt x="29" y="1146"/>
                  </a:lnTo>
                  <a:cubicBezTo>
                    <a:pt x="1" y="1160"/>
                    <a:pt x="1" y="1209"/>
                    <a:pt x="36" y="1216"/>
                  </a:cubicBezTo>
                  <a:cubicBezTo>
                    <a:pt x="444" y="1343"/>
                    <a:pt x="761" y="1653"/>
                    <a:pt x="895" y="2054"/>
                  </a:cubicBezTo>
                  <a:lnTo>
                    <a:pt x="958" y="2244"/>
                  </a:lnTo>
                  <a:cubicBezTo>
                    <a:pt x="962" y="2261"/>
                    <a:pt x="976" y="2270"/>
                    <a:pt x="991" y="2270"/>
                  </a:cubicBezTo>
                  <a:cubicBezTo>
                    <a:pt x="1008" y="2270"/>
                    <a:pt x="1025" y="2259"/>
                    <a:pt x="1029" y="2237"/>
                  </a:cubicBezTo>
                  <a:lnTo>
                    <a:pt x="1071" y="2047"/>
                  </a:lnTo>
                  <a:cubicBezTo>
                    <a:pt x="1162" y="1632"/>
                    <a:pt x="1451" y="1294"/>
                    <a:pt x="1838" y="1125"/>
                  </a:cubicBezTo>
                  <a:cubicBezTo>
                    <a:pt x="1874" y="1111"/>
                    <a:pt x="1874" y="1069"/>
                    <a:pt x="1838" y="1054"/>
                  </a:cubicBezTo>
                  <a:lnTo>
                    <a:pt x="1803" y="1040"/>
                  </a:lnTo>
                  <a:cubicBezTo>
                    <a:pt x="1416" y="914"/>
                    <a:pt x="1113" y="611"/>
                    <a:pt x="979" y="224"/>
                  </a:cubicBezTo>
                  <a:lnTo>
                    <a:pt x="916" y="26"/>
                  </a:lnTo>
                  <a:cubicBezTo>
                    <a:pt x="909" y="10"/>
                    <a:pt x="894" y="1"/>
                    <a:pt x="8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01845" y="4631710"/>
              <a:ext cx="145207" cy="175968"/>
            </a:xfrm>
            <a:custGeom>
              <a:avLst/>
              <a:gdLst/>
              <a:ahLst/>
              <a:cxnLst/>
              <a:rect l="l" t="t" r="r" b="b"/>
              <a:pathLst>
                <a:path w="1874" h="2271" extrusionOk="0">
                  <a:moveTo>
                    <a:pt x="902" y="1"/>
                  </a:moveTo>
                  <a:cubicBezTo>
                    <a:pt x="886" y="1"/>
                    <a:pt x="871" y="11"/>
                    <a:pt x="867" y="33"/>
                  </a:cubicBezTo>
                  <a:lnTo>
                    <a:pt x="818" y="230"/>
                  </a:lnTo>
                  <a:cubicBezTo>
                    <a:pt x="719" y="625"/>
                    <a:pt x="445" y="956"/>
                    <a:pt x="64" y="1118"/>
                  </a:cubicBezTo>
                  <a:lnTo>
                    <a:pt x="29" y="1132"/>
                  </a:lnTo>
                  <a:cubicBezTo>
                    <a:pt x="1" y="1146"/>
                    <a:pt x="1" y="1188"/>
                    <a:pt x="36" y="1202"/>
                  </a:cubicBezTo>
                  <a:cubicBezTo>
                    <a:pt x="437" y="1336"/>
                    <a:pt x="754" y="1653"/>
                    <a:pt x="881" y="2054"/>
                  </a:cubicBezTo>
                  <a:lnTo>
                    <a:pt x="937" y="2244"/>
                  </a:lnTo>
                  <a:cubicBezTo>
                    <a:pt x="944" y="2262"/>
                    <a:pt x="960" y="2271"/>
                    <a:pt x="976" y="2271"/>
                  </a:cubicBezTo>
                  <a:cubicBezTo>
                    <a:pt x="992" y="2271"/>
                    <a:pt x="1008" y="2262"/>
                    <a:pt x="1015" y="2244"/>
                  </a:cubicBezTo>
                  <a:lnTo>
                    <a:pt x="1057" y="2047"/>
                  </a:lnTo>
                  <a:cubicBezTo>
                    <a:pt x="1156" y="1639"/>
                    <a:pt x="1444" y="1301"/>
                    <a:pt x="1846" y="1139"/>
                  </a:cubicBezTo>
                  <a:cubicBezTo>
                    <a:pt x="1874" y="1125"/>
                    <a:pt x="1874" y="1082"/>
                    <a:pt x="1839" y="1068"/>
                  </a:cubicBezTo>
                  <a:lnTo>
                    <a:pt x="1803" y="1054"/>
                  </a:lnTo>
                  <a:cubicBezTo>
                    <a:pt x="1423" y="920"/>
                    <a:pt x="1120" y="611"/>
                    <a:pt x="1001" y="223"/>
                  </a:cubicBezTo>
                  <a:lnTo>
                    <a:pt x="937" y="26"/>
                  </a:lnTo>
                  <a:cubicBezTo>
                    <a:pt x="931" y="9"/>
                    <a:pt x="916" y="1"/>
                    <a:pt x="9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1962982" y="4926414"/>
              <a:ext cx="85156" cy="103133"/>
            </a:xfrm>
            <a:custGeom>
              <a:avLst/>
              <a:gdLst/>
              <a:ahLst/>
              <a:cxnLst/>
              <a:rect l="l" t="t" r="r" b="b"/>
              <a:pathLst>
                <a:path w="1099" h="1331" extrusionOk="0">
                  <a:moveTo>
                    <a:pt x="516" y="1"/>
                  </a:moveTo>
                  <a:cubicBezTo>
                    <a:pt x="507" y="1"/>
                    <a:pt x="497" y="8"/>
                    <a:pt x="493" y="23"/>
                  </a:cubicBezTo>
                  <a:lnTo>
                    <a:pt x="465" y="135"/>
                  </a:lnTo>
                  <a:cubicBezTo>
                    <a:pt x="416" y="368"/>
                    <a:pt x="254" y="565"/>
                    <a:pt x="35" y="663"/>
                  </a:cubicBezTo>
                  <a:lnTo>
                    <a:pt x="14" y="670"/>
                  </a:lnTo>
                  <a:cubicBezTo>
                    <a:pt x="0" y="684"/>
                    <a:pt x="0" y="706"/>
                    <a:pt x="21" y="713"/>
                  </a:cubicBezTo>
                  <a:cubicBezTo>
                    <a:pt x="261" y="790"/>
                    <a:pt x="444" y="973"/>
                    <a:pt x="521" y="1206"/>
                  </a:cubicBezTo>
                  <a:lnTo>
                    <a:pt x="556" y="1318"/>
                  </a:lnTo>
                  <a:cubicBezTo>
                    <a:pt x="559" y="1327"/>
                    <a:pt x="567" y="1331"/>
                    <a:pt x="576" y="1331"/>
                  </a:cubicBezTo>
                  <a:cubicBezTo>
                    <a:pt x="588" y="1331"/>
                    <a:pt x="602" y="1323"/>
                    <a:pt x="606" y="1311"/>
                  </a:cubicBezTo>
                  <a:lnTo>
                    <a:pt x="627" y="1198"/>
                  </a:lnTo>
                  <a:cubicBezTo>
                    <a:pt x="683" y="959"/>
                    <a:pt x="845" y="755"/>
                    <a:pt x="1077" y="663"/>
                  </a:cubicBezTo>
                  <a:cubicBezTo>
                    <a:pt x="1099" y="656"/>
                    <a:pt x="1099" y="628"/>
                    <a:pt x="1077" y="621"/>
                  </a:cubicBezTo>
                  <a:lnTo>
                    <a:pt x="1056" y="614"/>
                  </a:lnTo>
                  <a:cubicBezTo>
                    <a:pt x="831" y="537"/>
                    <a:pt x="648" y="361"/>
                    <a:pt x="577" y="135"/>
                  </a:cubicBezTo>
                  <a:lnTo>
                    <a:pt x="535" y="16"/>
                  </a:lnTo>
                  <a:cubicBezTo>
                    <a:pt x="532" y="6"/>
                    <a:pt x="524" y="1"/>
                    <a:pt x="5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5300218" y="4890074"/>
              <a:ext cx="85233" cy="103133"/>
            </a:xfrm>
            <a:custGeom>
              <a:avLst/>
              <a:gdLst/>
              <a:ahLst/>
              <a:cxnLst/>
              <a:rect l="l" t="t" r="r" b="b"/>
              <a:pathLst>
                <a:path w="1100" h="1331" extrusionOk="0">
                  <a:moveTo>
                    <a:pt x="519" y="0"/>
                  </a:moveTo>
                  <a:cubicBezTo>
                    <a:pt x="509" y="0"/>
                    <a:pt x="498" y="8"/>
                    <a:pt x="494" y="20"/>
                  </a:cubicBezTo>
                  <a:lnTo>
                    <a:pt x="465" y="133"/>
                  </a:lnTo>
                  <a:cubicBezTo>
                    <a:pt x="416" y="365"/>
                    <a:pt x="254" y="562"/>
                    <a:pt x="36" y="661"/>
                  </a:cubicBezTo>
                  <a:lnTo>
                    <a:pt x="15" y="668"/>
                  </a:lnTo>
                  <a:cubicBezTo>
                    <a:pt x="1" y="682"/>
                    <a:pt x="1" y="710"/>
                    <a:pt x="22" y="710"/>
                  </a:cubicBezTo>
                  <a:cubicBezTo>
                    <a:pt x="254" y="787"/>
                    <a:pt x="444" y="970"/>
                    <a:pt x="522" y="1203"/>
                  </a:cubicBezTo>
                  <a:lnTo>
                    <a:pt x="557" y="1315"/>
                  </a:lnTo>
                  <a:cubicBezTo>
                    <a:pt x="560" y="1325"/>
                    <a:pt x="570" y="1330"/>
                    <a:pt x="579" y="1330"/>
                  </a:cubicBezTo>
                  <a:cubicBezTo>
                    <a:pt x="589" y="1330"/>
                    <a:pt x="599" y="1323"/>
                    <a:pt x="599" y="1308"/>
                  </a:cubicBezTo>
                  <a:lnTo>
                    <a:pt x="627" y="1203"/>
                  </a:lnTo>
                  <a:cubicBezTo>
                    <a:pt x="677" y="956"/>
                    <a:pt x="846" y="759"/>
                    <a:pt x="1078" y="661"/>
                  </a:cubicBezTo>
                  <a:cubicBezTo>
                    <a:pt x="1099" y="654"/>
                    <a:pt x="1092" y="625"/>
                    <a:pt x="1078" y="618"/>
                  </a:cubicBezTo>
                  <a:lnTo>
                    <a:pt x="1057" y="611"/>
                  </a:lnTo>
                  <a:cubicBezTo>
                    <a:pt x="824" y="534"/>
                    <a:pt x="648" y="358"/>
                    <a:pt x="571" y="133"/>
                  </a:cubicBezTo>
                  <a:lnTo>
                    <a:pt x="536" y="13"/>
                  </a:lnTo>
                  <a:cubicBezTo>
                    <a:pt x="533" y="4"/>
                    <a:pt x="526" y="0"/>
                    <a:pt x="5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8659848" y="4432465"/>
              <a:ext cx="85234" cy="103210"/>
            </a:xfrm>
            <a:custGeom>
              <a:avLst/>
              <a:gdLst/>
              <a:ahLst/>
              <a:cxnLst/>
              <a:rect l="l" t="t" r="r" b="b"/>
              <a:pathLst>
                <a:path w="1100" h="1332" extrusionOk="0">
                  <a:moveTo>
                    <a:pt x="515" y="0"/>
                  </a:moveTo>
                  <a:cubicBezTo>
                    <a:pt x="506" y="0"/>
                    <a:pt x="497" y="5"/>
                    <a:pt x="494" y="16"/>
                  </a:cubicBezTo>
                  <a:lnTo>
                    <a:pt x="473" y="136"/>
                  </a:lnTo>
                  <a:cubicBezTo>
                    <a:pt x="416" y="368"/>
                    <a:pt x="261" y="565"/>
                    <a:pt x="43" y="664"/>
                  </a:cubicBezTo>
                  <a:lnTo>
                    <a:pt x="22" y="671"/>
                  </a:lnTo>
                  <a:cubicBezTo>
                    <a:pt x="1" y="678"/>
                    <a:pt x="1" y="706"/>
                    <a:pt x="22" y="713"/>
                  </a:cubicBezTo>
                  <a:cubicBezTo>
                    <a:pt x="261" y="783"/>
                    <a:pt x="452" y="973"/>
                    <a:pt x="522" y="1206"/>
                  </a:cubicBezTo>
                  <a:lnTo>
                    <a:pt x="564" y="1318"/>
                  </a:lnTo>
                  <a:cubicBezTo>
                    <a:pt x="567" y="1327"/>
                    <a:pt x="574" y="1331"/>
                    <a:pt x="581" y="1331"/>
                  </a:cubicBezTo>
                  <a:cubicBezTo>
                    <a:pt x="591" y="1331"/>
                    <a:pt x="602" y="1324"/>
                    <a:pt x="606" y="1311"/>
                  </a:cubicBezTo>
                  <a:lnTo>
                    <a:pt x="628" y="1199"/>
                  </a:lnTo>
                  <a:cubicBezTo>
                    <a:pt x="684" y="959"/>
                    <a:pt x="853" y="755"/>
                    <a:pt x="1078" y="664"/>
                  </a:cubicBezTo>
                  <a:cubicBezTo>
                    <a:pt x="1099" y="650"/>
                    <a:pt x="1099" y="628"/>
                    <a:pt x="1078" y="621"/>
                  </a:cubicBezTo>
                  <a:lnTo>
                    <a:pt x="1057" y="614"/>
                  </a:lnTo>
                  <a:cubicBezTo>
                    <a:pt x="832" y="537"/>
                    <a:pt x="656" y="354"/>
                    <a:pt x="578" y="129"/>
                  </a:cubicBezTo>
                  <a:lnTo>
                    <a:pt x="536" y="16"/>
                  </a:lnTo>
                  <a:cubicBezTo>
                    <a:pt x="533" y="5"/>
                    <a:pt x="524" y="0"/>
                    <a:pt x="5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8241977" y="161056"/>
              <a:ext cx="85156" cy="103133"/>
            </a:xfrm>
            <a:custGeom>
              <a:avLst/>
              <a:gdLst/>
              <a:ahLst/>
              <a:cxnLst/>
              <a:rect l="l" t="t" r="r" b="b"/>
              <a:pathLst>
                <a:path w="1099" h="1331" extrusionOk="0">
                  <a:moveTo>
                    <a:pt x="524" y="1"/>
                  </a:moveTo>
                  <a:cubicBezTo>
                    <a:pt x="512" y="1"/>
                    <a:pt x="500" y="8"/>
                    <a:pt x="500" y="20"/>
                  </a:cubicBezTo>
                  <a:lnTo>
                    <a:pt x="472" y="133"/>
                  </a:lnTo>
                  <a:cubicBezTo>
                    <a:pt x="416" y="365"/>
                    <a:pt x="261" y="563"/>
                    <a:pt x="43" y="661"/>
                  </a:cubicBezTo>
                  <a:lnTo>
                    <a:pt x="22" y="668"/>
                  </a:lnTo>
                  <a:cubicBezTo>
                    <a:pt x="0" y="682"/>
                    <a:pt x="0" y="703"/>
                    <a:pt x="22" y="710"/>
                  </a:cubicBezTo>
                  <a:cubicBezTo>
                    <a:pt x="261" y="788"/>
                    <a:pt x="451" y="971"/>
                    <a:pt x="529" y="1203"/>
                  </a:cubicBezTo>
                  <a:lnTo>
                    <a:pt x="564" y="1316"/>
                  </a:lnTo>
                  <a:cubicBezTo>
                    <a:pt x="567" y="1326"/>
                    <a:pt x="575" y="1331"/>
                    <a:pt x="583" y="1331"/>
                  </a:cubicBezTo>
                  <a:cubicBezTo>
                    <a:pt x="592" y="1331"/>
                    <a:pt x="602" y="1324"/>
                    <a:pt x="606" y="1309"/>
                  </a:cubicBezTo>
                  <a:lnTo>
                    <a:pt x="627" y="1196"/>
                  </a:lnTo>
                  <a:cubicBezTo>
                    <a:pt x="683" y="957"/>
                    <a:pt x="852" y="753"/>
                    <a:pt x="1078" y="661"/>
                  </a:cubicBezTo>
                  <a:cubicBezTo>
                    <a:pt x="1099" y="654"/>
                    <a:pt x="1099" y="626"/>
                    <a:pt x="1078" y="619"/>
                  </a:cubicBezTo>
                  <a:lnTo>
                    <a:pt x="1057" y="612"/>
                  </a:lnTo>
                  <a:cubicBezTo>
                    <a:pt x="831" y="534"/>
                    <a:pt x="655" y="358"/>
                    <a:pt x="578" y="133"/>
                  </a:cubicBezTo>
                  <a:lnTo>
                    <a:pt x="543" y="13"/>
                  </a:lnTo>
                  <a:cubicBezTo>
                    <a:pt x="540" y="4"/>
                    <a:pt x="532" y="1"/>
                    <a:pt x="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1962982" y="139393"/>
              <a:ext cx="85156" cy="103442"/>
            </a:xfrm>
            <a:custGeom>
              <a:avLst/>
              <a:gdLst/>
              <a:ahLst/>
              <a:cxnLst/>
              <a:rect l="l" t="t" r="r" b="b"/>
              <a:pathLst>
                <a:path w="1099" h="1335" extrusionOk="0">
                  <a:moveTo>
                    <a:pt x="552" y="0"/>
                  </a:moveTo>
                  <a:cubicBezTo>
                    <a:pt x="542" y="0"/>
                    <a:pt x="532" y="5"/>
                    <a:pt x="528" y="16"/>
                  </a:cubicBezTo>
                  <a:lnTo>
                    <a:pt x="500" y="136"/>
                  </a:lnTo>
                  <a:cubicBezTo>
                    <a:pt x="430" y="361"/>
                    <a:pt x="261" y="551"/>
                    <a:pt x="42" y="636"/>
                  </a:cubicBezTo>
                  <a:lnTo>
                    <a:pt x="21" y="643"/>
                  </a:lnTo>
                  <a:cubicBezTo>
                    <a:pt x="0" y="650"/>
                    <a:pt x="0" y="678"/>
                    <a:pt x="21" y="685"/>
                  </a:cubicBezTo>
                  <a:cubicBezTo>
                    <a:pt x="254" y="769"/>
                    <a:pt x="430" y="967"/>
                    <a:pt x="493" y="1206"/>
                  </a:cubicBezTo>
                  <a:lnTo>
                    <a:pt x="521" y="1319"/>
                  </a:lnTo>
                  <a:cubicBezTo>
                    <a:pt x="525" y="1329"/>
                    <a:pt x="535" y="1334"/>
                    <a:pt x="545" y="1334"/>
                  </a:cubicBezTo>
                  <a:cubicBezTo>
                    <a:pt x="555" y="1334"/>
                    <a:pt x="563" y="1329"/>
                    <a:pt x="563" y="1319"/>
                  </a:cubicBezTo>
                  <a:lnTo>
                    <a:pt x="599" y="1206"/>
                  </a:lnTo>
                  <a:cubicBezTo>
                    <a:pt x="662" y="967"/>
                    <a:pt x="845" y="776"/>
                    <a:pt x="1077" y="692"/>
                  </a:cubicBezTo>
                  <a:cubicBezTo>
                    <a:pt x="1099" y="685"/>
                    <a:pt x="1099" y="657"/>
                    <a:pt x="1077" y="650"/>
                  </a:cubicBezTo>
                  <a:lnTo>
                    <a:pt x="1056" y="643"/>
                  </a:lnTo>
                  <a:cubicBezTo>
                    <a:pt x="838" y="551"/>
                    <a:pt x="669" y="368"/>
                    <a:pt x="606" y="136"/>
                  </a:cubicBezTo>
                  <a:lnTo>
                    <a:pt x="570" y="16"/>
                  </a:lnTo>
                  <a:cubicBezTo>
                    <a:pt x="570" y="5"/>
                    <a:pt x="562" y="0"/>
                    <a:pt x="5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436048" y="388316"/>
              <a:ext cx="85234" cy="103365"/>
            </a:xfrm>
            <a:custGeom>
              <a:avLst/>
              <a:gdLst/>
              <a:ahLst/>
              <a:cxnLst/>
              <a:rect l="l" t="t" r="r" b="b"/>
              <a:pathLst>
                <a:path w="1100" h="1334" extrusionOk="0">
                  <a:moveTo>
                    <a:pt x="557" y="1"/>
                  </a:moveTo>
                  <a:cubicBezTo>
                    <a:pt x="548" y="1"/>
                    <a:pt x="539" y="6"/>
                    <a:pt x="536" y="16"/>
                  </a:cubicBezTo>
                  <a:lnTo>
                    <a:pt x="501" y="136"/>
                  </a:lnTo>
                  <a:cubicBezTo>
                    <a:pt x="437" y="361"/>
                    <a:pt x="268" y="545"/>
                    <a:pt x="43" y="636"/>
                  </a:cubicBezTo>
                  <a:lnTo>
                    <a:pt x="22" y="643"/>
                  </a:lnTo>
                  <a:cubicBezTo>
                    <a:pt x="1" y="650"/>
                    <a:pt x="1" y="678"/>
                    <a:pt x="22" y="685"/>
                  </a:cubicBezTo>
                  <a:cubicBezTo>
                    <a:pt x="254" y="770"/>
                    <a:pt x="430" y="967"/>
                    <a:pt x="494" y="1206"/>
                  </a:cubicBezTo>
                  <a:lnTo>
                    <a:pt x="529" y="1312"/>
                  </a:lnTo>
                  <a:cubicBezTo>
                    <a:pt x="529" y="1326"/>
                    <a:pt x="538" y="1333"/>
                    <a:pt x="547" y="1333"/>
                  </a:cubicBezTo>
                  <a:cubicBezTo>
                    <a:pt x="557" y="1333"/>
                    <a:pt x="568" y="1326"/>
                    <a:pt x="571" y="1312"/>
                  </a:cubicBezTo>
                  <a:lnTo>
                    <a:pt x="599" y="1206"/>
                  </a:lnTo>
                  <a:cubicBezTo>
                    <a:pt x="670" y="967"/>
                    <a:pt x="846" y="777"/>
                    <a:pt x="1078" y="692"/>
                  </a:cubicBezTo>
                  <a:cubicBezTo>
                    <a:pt x="1099" y="685"/>
                    <a:pt x="1099" y="657"/>
                    <a:pt x="1078" y="650"/>
                  </a:cubicBezTo>
                  <a:lnTo>
                    <a:pt x="1057" y="643"/>
                  </a:lnTo>
                  <a:cubicBezTo>
                    <a:pt x="839" y="552"/>
                    <a:pt x="670" y="361"/>
                    <a:pt x="606" y="136"/>
                  </a:cubicBezTo>
                  <a:lnTo>
                    <a:pt x="578" y="16"/>
                  </a:lnTo>
                  <a:cubicBezTo>
                    <a:pt x="575" y="6"/>
                    <a:pt x="566" y="1"/>
                    <a:pt x="5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3" name="Google Shape;23;p2"/>
          <p:cNvSpPr txBox="1">
            <a:spLocks noGrp="1"/>
          </p:cNvSpPr>
          <p:nvPr>
            <p:ph type="ctrTitle"/>
          </p:nvPr>
        </p:nvSpPr>
        <p:spPr>
          <a:xfrm>
            <a:off x="1050150" y="1079125"/>
            <a:ext cx="3848700" cy="27735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8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9"/>
          <p:cNvSpPr txBox="1">
            <a:spLocks noGrp="1"/>
          </p:cNvSpPr>
          <p:nvPr>
            <p:ph type="title"/>
          </p:nvPr>
        </p:nvSpPr>
        <p:spPr>
          <a:xfrm>
            <a:off x="720000" y="1413525"/>
            <a:ext cx="4294800" cy="2095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9"/>
          <p:cNvSpPr txBox="1">
            <a:spLocks noGrp="1"/>
          </p:cNvSpPr>
          <p:nvPr>
            <p:ph type="subTitle" idx="1"/>
          </p:nvPr>
        </p:nvSpPr>
        <p:spPr>
          <a:xfrm>
            <a:off x="720000" y="3508800"/>
            <a:ext cx="4294800" cy="1004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dk2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CUSTOM_6_1">
    <p:bg>
      <p:bgPr>
        <a:solidFill>
          <a:schemeClr val="lt1"/>
        </a:solidFill>
        <a:effectLst/>
      </p:bgPr>
    </p:bg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17"/>
          <p:cNvSpPr/>
          <p:nvPr/>
        </p:nvSpPr>
        <p:spPr>
          <a:xfrm>
            <a:off x="386840" y="372243"/>
            <a:ext cx="8370320" cy="4399015"/>
          </a:xfrm>
          <a:custGeom>
            <a:avLst/>
            <a:gdLst/>
            <a:ahLst/>
            <a:cxnLst/>
            <a:rect l="l" t="t" r="r" b="b"/>
            <a:pathLst>
              <a:path w="100738" h="49795" extrusionOk="0">
                <a:moveTo>
                  <a:pt x="4852" y="0"/>
                </a:moveTo>
                <a:cubicBezTo>
                  <a:pt x="4852" y="2683"/>
                  <a:pt x="2676" y="4852"/>
                  <a:pt x="0" y="4852"/>
                </a:cubicBezTo>
                <a:lnTo>
                  <a:pt x="0" y="44943"/>
                </a:lnTo>
                <a:cubicBezTo>
                  <a:pt x="2676" y="44943"/>
                  <a:pt x="4852" y="47119"/>
                  <a:pt x="4852" y="49795"/>
                </a:cubicBezTo>
                <a:lnTo>
                  <a:pt x="95886" y="49795"/>
                </a:lnTo>
                <a:cubicBezTo>
                  <a:pt x="95886" y="47119"/>
                  <a:pt x="98055" y="44943"/>
                  <a:pt x="100738" y="44943"/>
                </a:cubicBezTo>
                <a:lnTo>
                  <a:pt x="100738" y="4852"/>
                </a:lnTo>
                <a:cubicBezTo>
                  <a:pt x="98055" y="4852"/>
                  <a:pt x="95886" y="2683"/>
                  <a:pt x="95886" y="0"/>
                </a:cubicBezTo>
                <a:close/>
              </a:path>
            </a:pathLst>
          </a:custGeom>
          <a:solidFill>
            <a:schemeClr val="accent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39" name="Google Shape;239;p17"/>
          <p:cNvGrpSpPr/>
          <p:nvPr/>
        </p:nvGrpSpPr>
        <p:grpSpPr>
          <a:xfrm>
            <a:off x="205102" y="139393"/>
            <a:ext cx="8684024" cy="4825621"/>
            <a:chOff x="205102" y="139393"/>
            <a:chExt cx="8684024" cy="4825621"/>
          </a:xfrm>
        </p:grpSpPr>
        <p:sp>
          <p:nvSpPr>
            <p:cNvPr id="240" name="Google Shape;240;p17"/>
            <p:cNvSpPr/>
            <p:nvPr/>
          </p:nvSpPr>
          <p:spPr>
            <a:xfrm>
              <a:off x="8422592" y="4789046"/>
              <a:ext cx="145749" cy="175968"/>
            </a:xfrm>
            <a:custGeom>
              <a:avLst/>
              <a:gdLst/>
              <a:ahLst/>
              <a:cxnLst/>
              <a:rect l="l" t="t" r="r" b="b"/>
              <a:pathLst>
                <a:path w="1881" h="2271" extrusionOk="0">
                  <a:moveTo>
                    <a:pt x="976" y="0"/>
                  </a:moveTo>
                  <a:cubicBezTo>
                    <a:pt x="960" y="0"/>
                    <a:pt x="943" y="9"/>
                    <a:pt x="937" y="26"/>
                  </a:cubicBezTo>
                  <a:lnTo>
                    <a:pt x="880" y="223"/>
                  </a:lnTo>
                  <a:cubicBezTo>
                    <a:pt x="753" y="610"/>
                    <a:pt x="458" y="920"/>
                    <a:pt x="70" y="1061"/>
                  </a:cubicBezTo>
                  <a:lnTo>
                    <a:pt x="35" y="1075"/>
                  </a:lnTo>
                  <a:cubicBezTo>
                    <a:pt x="7" y="1082"/>
                    <a:pt x="0" y="1131"/>
                    <a:pt x="35" y="1145"/>
                  </a:cubicBezTo>
                  <a:cubicBezTo>
                    <a:pt x="430" y="1300"/>
                    <a:pt x="725" y="1638"/>
                    <a:pt x="824" y="2054"/>
                  </a:cubicBezTo>
                  <a:lnTo>
                    <a:pt x="866" y="2244"/>
                  </a:lnTo>
                  <a:cubicBezTo>
                    <a:pt x="873" y="2261"/>
                    <a:pt x="889" y="2270"/>
                    <a:pt x="905" y="2270"/>
                  </a:cubicBezTo>
                  <a:cubicBezTo>
                    <a:pt x="921" y="2270"/>
                    <a:pt x="937" y="2261"/>
                    <a:pt x="944" y="2244"/>
                  </a:cubicBezTo>
                  <a:lnTo>
                    <a:pt x="1000" y="2054"/>
                  </a:lnTo>
                  <a:cubicBezTo>
                    <a:pt x="1127" y="1652"/>
                    <a:pt x="1436" y="1335"/>
                    <a:pt x="1845" y="1202"/>
                  </a:cubicBezTo>
                  <a:cubicBezTo>
                    <a:pt x="1873" y="1188"/>
                    <a:pt x="1880" y="1145"/>
                    <a:pt x="1845" y="1131"/>
                  </a:cubicBezTo>
                  <a:lnTo>
                    <a:pt x="1810" y="1117"/>
                  </a:lnTo>
                  <a:cubicBezTo>
                    <a:pt x="1436" y="955"/>
                    <a:pt x="1162" y="624"/>
                    <a:pt x="1063" y="230"/>
                  </a:cubicBezTo>
                  <a:lnTo>
                    <a:pt x="1014" y="33"/>
                  </a:lnTo>
                  <a:cubicBezTo>
                    <a:pt x="1010" y="11"/>
                    <a:pt x="993" y="0"/>
                    <a:pt x="9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7"/>
            <p:cNvSpPr/>
            <p:nvPr/>
          </p:nvSpPr>
          <p:spPr>
            <a:xfrm>
              <a:off x="8743918" y="376572"/>
              <a:ext cx="145207" cy="176046"/>
            </a:xfrm>
            <a:custGeom>
              <a:avLst/>
              <a:gdLst/>
              <a:ahLst/>
              <a:cxnLst/>
              <a:rect l="l" t="t" r="r" b="b"/>
              <a:pathLst>
                <a:path w="1874" h="2272" extrusionOk="0">
                  <a:moveTo>
                    <a:pt x="951" y="0"/>
                  </a:moveTo>
                  <a:cubicBezTo>
                    <a:pt x="935" y="0"/>
                    <a:pt x="919" y="11"/>
                    <a:pt x="916" y="32"/>
                  </a:cubicBezTo>
                  <a:lnTo>
                    <a:pt x="859" y="229"/>
                  </a:lnTo>
                  <a:cubicBezTo>
                    <a:pt x="740" y="616"/>
                    <a:pt x="451" y="933"/>
                    <a:pt x="71" y="1081"/>
                  </a:cubicBezTo>
                  <a:lnTo>
                    <a:pt x="35" y="1088"/>
                  </a:lnTo>
                  <a:cubicBezTo>
                    <a:pt x="0" y="1102"/>
                    <a:pt x="0" y="1151"/>
                    <a:pt x="35" y="1166"/>
                  </a:cubicBezTo>
                  <a:cubicBezTo>
                    <a:pt x="430" y="1313"/>
                    <a:pt x="733" y="1644"/>
                    <a:pt x="838" y="2053"/>
                  </a:cubicBezTo>
                  <a:lnTo>
                    <a:pt x="887" y="2243"/>
                  </a:lnTo>
                  <a:cubicBezTo>
                    <a:pt x="895" y="2261"/>
                    <a:pt x="912" y="2272"/>
                    <a:pt x="928" y="2272"/>
                  </a:cubicBezTo>
                  <a:cubicBezTo>
                    <a:pt x="943" y="2272"/>
                    <a:pt x="958" y="2263"/>
                    <a:pt x="965" y="2243"/>
                  </a:cubicBezTo>
                  <a:lnTo>
                    <a:pt x="1014" y="2053"/>
                  </a:lnTo>
                  <a:cubicBezTo>
                    <a:pt x="1134" y="1651"/>
                    <a:pt x="1444" y="1320"/>
                    <a:pt x="1845" y="1180"/>
                  </a:cubicBezTo>
                  <a:cubicBezTo>
                    <a:pt x="1873" y="1173"/>
                    <a:pt x="1873" y="1123"/>
                    <a:pt x="1845" y="1109"/>
                  </a:cubicBezTo>
                  <a:lnTo>
                    <a:pt x="1810" y="1095"/>
                  </a:lnTo>
                  <a:cubicBezTo>
                    <a:pt x="1430" y="940"/>
                    <a:pt x="1148" y="623"/>
                    <a:pt x="1042" y="229"/>
                  </a:cubicBezTo>
                  <a:lnTo>
                    <a:pt x="986" y="32"/>
                  </a:lnTo>
                  <a:cubicBezTo>
                    <a:pt x="983" y="11"/>
                    <a:pt x="967" y="0"/>
                    <a:pt x="9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7"/>
            <p:cNvSpPr/>
            <p:nvPr/>
          </p:nvSpPr>
          <p:spPr>
            <a:xfrm>
              <a:off x="205102" y="2179002"/>
              <a:ext cx="145207" cy="175891"/>
            </a:xfrm>
            <a:custGeom>
              <a:avLst/>
              <a:gdLst/>
              <a:ahLst/>
              <a:cxnLst/>
              <a:rect l="l" t="t" r="r" b="b"/>
              <a:pathLst>
                <a:path w="1874" h="2270" extrusionOk="0">
                  <a:moveTo>
                    <a:pt x="880" y="1"/>
                  </a:moveTo>
                  <a:cubicBezTo>
                    <a:pt x="864" y="1"/>
                    <a:pt x="849" y="11"/>
                    <a:pt x="846" y="33"/>
                  </a:cubicBezTo>
                  <a:lnTo>
                    <a:pt x="796" y="231"/>
                  </a:lnTo>
                  <a:cubicBezTo>
                    <a:pt x="705" y="632"/>
                    <a:pt x="437" y="963"/>
                    <a:pt x="64" y="1132"/>
                  </a:cubicBezTo>
                  <a:lnTo>
                    <a:pt x="29" y="1146"/>
                  </a:lnTo>
                  <a:cubicBezTo>
                    <a:pt x="1" y="1160"/>
                    <a:pt x="1" y="1209"/>
                    <a:pt x="36" y="1216"/>
                  </a:cubicBezTo>
                  <a:cubicBezTo>
                    <a:pt x="444" y="1343"/>
                    <a:pt x="761" y="1653"/>
                    <a:pt x="895" y="2054"/>
                  </a:cubicBezTo>
                  <a:lnTo>
                    <a:pt x="958" y="2244"/>
                  </a:lnTo>
                  <a:cubicBezTo>
                    <a:pt x="962" y="2261"/>
                    <a:pt x="976" y="2270"/>
                    <a:pt x="991" y="2270"/>
                  </a:cubicBezTo>
                  <a:cubicBezTo>
                    <a:pt x="1008" y="2270"/>
                    <a:pt x="1025" y="2259"/>
                    <a:pt x="1029" y="2237"/>
                  </a:cubicBezTo>
                  <a:lnTo>
                    <a:pt x="1071" y="2047"/>
                  </a:lnTo>
                  <a:cubicBezTo>
                    <a:pt x="1162" y="1632"/>
                    <a:pt x="1451" y="1294"/>
                    <a:pt x="1838" y="1125"/>
                  </a:cubicBezTo>
                  <a:cubicBezTo>
                    <a:pt x="1874" y="1111"/>
                    <a:pt x="1874" y="1069"/>
                    <a:pt x="1838" y="1054"/>
                  </a:cubicBezTo>
                  <a:lnTo>
                    <a:pt x="1803" y="1040"/>
                  </a:lnTo>
                  <a:cubicBezTo>
                    <a:pt x="1416" y="914"/>
                    <a:pt x="1113" y="611"/>
                    <a:pt x="979" y="224"/>
                  </a:cubicBezTo>
                  <a:lnTo>
                    <a:pt x="916" y="26"/>
                  </a:lnTo>
                  <a:cubicBezTo>
                    <a:pt x="909" y="10"/>
                    <a:pt x="894" y="1"/>
                    <a:pt x="8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7"/>
            <p:cNvSpPr/>
            <p:nvPr/>
          </p:nvSpPr>
          <p:spPr>
            <a:xfrm>
              <a:off x="554245" y="4555510"/>
              <a:ext cx="145207" cy="175968"/>
            </a:xfrm>
            <a:custGeom>
              <a:avLst/>
              <a:gdLst/>
              <a:ahLst/>
              <a:cxnLst/>
              <a:rect l="l" t="t" r="r" b="b"/>
              <a:pathLst>
                <a:path w="1874" h="2271" extrusionOk="0">
                  <a:moveTo>
                    <a:pt x="902" y="1"/>
                  </a:moveTo>
                  <a:cubicBezTo>
                    <a:pt x="886" y="1"/>
                    <a:pt x="871" y="11"/>
                    <a:pt x="867" y="33"/>
                  </a:cubicBezTo>
                  <a:lnTo>
                    <a:pt x="818" y="230"/>
                  </a:lnTo>
                  <a:cubicBezTo>
                    <a:pt x="719" y="625"/>
                    <a:pt x="445" y="956"/>
                    <a:pt x="64" y="1118"/>
                  </a:cubicBezTo>
                  <a:lnTo>
                    <a:pt x="29" y="1132"/>
                  </a:lnTo>
                  <a:cubicBezTo>
                    <a:pt x="1" y="1146"/>
                    <a:pt x="1" y="1188"/>
                    <a:pt x="36" y="1202"/>
                  </a:cubicBezTo>
                  <a:cubicBezTo>
                    <a:pt x="437" y="1336"/>
                    <a:pt x="754" y="1653"/>
                    <a:pt x="881" y="2054"/>
                  </a:cubicBezTo>
                  <a:lnTo>
                    <a:pt x="937" y="2244"/>
                  </a:lnTo>
                  <a:cubicBezTo>
                    <a:pt x="944" y="2262"/>
                    <a:pt x="960" y="2271"/>
                    <a:pt x="976" y="2271"/>
                  </a:cubicBezTo>
                  <a:cubicBezTo>
                    <a:pt x="992" y="2271"/>
                    <a:pt x="1008" y="2262"/>
                    <a:pt x="1015" y="2244"/>
                  </a:cubicBezTo>
                  <a:lnTo>
                    <a:pt x="1057" y="2047"/>
                  </a:lnTo>
                  <a:cubicBezTo>
                    <a:pt x="1156" y="1639"/>
                    <a:pt x="1444" y="1301"/>
                    <a:pt x="1846" y="1139"/>
                  </a:cubicBezTo>
                  <a:cubicBezTo>
                    <a:pt x="1874" y="1125"/>
                    <a:pt x="1874" y="1082"/>
                    <a:pt x="1839" y="1068"/>
                  </a:cubicBezTo>
                  <a:lnTo>
                    <a:pt x="1803" y="1054"/>
                  </a:lnTo>
                  <a:cubicBezTo>
                    <a:pt x="1423" y="920"/>
                    <a:pt x="1120" y="611"/>
                    <a:pt x="1001" y="223"/>
                  </a:cubicBezTo>
                  <a:lnTo>
                    <a:pt x="937" y="26"/>
                  </a:lnTo>
                  <a:cubicBezTo>
                    <a:pt x="931" y="9"/>
                    <a:pt x="916" y="1"/>
                    <a:pt x="9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7"/>
            <p:cNvSpPr/>
            <p:nvPr/>
          </p:nvSpPr>
          <p:spPr>
            <a:xfrm>
              <a:off x="1962982" y="4774014"/>
              <a:ext cx="85156" cy="103133"/>
            </a:xfrm>
            <a:custGeom>
              <a:avLst/>
              <a:gdLst/>
              <a:ahLst/>
              <a:cxnLst/>
              <a:rect l="l" t="t" r="r" b="b"/>
              <a:pathLst>
                <a:path w="1099" h="1331" extrusionOk="0">
                  <a:moveTo>
                    <a:pt x="516" y="1"/>
                  </a:moveTo>
                  <a:cubicBezTo>
                    <a:pt x="507" y="1"/>
                    <a:pt x="497" y="8"/>
                    <a:pt x="493" y="23"/>
                  </a:cubicBezTo>
                  <a:lnTo>
                    <a:pt x="465" y="135"/>
                  </a:lnTo>
                  <a:cubicBezTo>
                    <a:pt x="416" y="368"/>
                    <a:pt x="254" y="565"/>
                    <a:pt x="35" y="663"/>
                  </a:cubicBezTo>
                  <a:lnTo>
                    <a:pt x="14" y="670"/>
                  </a:lnTo>
                  <a:cubicBezTo>
                    <a:pt x="0" y="684"/>
                    <a:pt x="0" y="706"/>
                    <a:pt x="21" y="713"/>
                  </a:cubicBezTo>
                  <a:cubicBezTo>
                    <a:pt x="261" y="790"/>
                    <a:pt x="444" y="973"/>
                    <a:pt x="521" y="1206"/>
                  </a:cubicBezTo>
                  <a:lnTo>
                    <a:pt x="556" y="1318"/>
                  </a:lnTo>
                  <a:cubicBezTo>
                    <a:pt x="559" y="1327"/>
                    <a:pt x="567" y="1331"/>
                    <a:pt x="576" y="1331"/>
                  </a:cubicBezTo>
                  <a:cubicBezTo>
                    <a:pt x="588" y="1331"/>
                    <a:pt x="602" y="1323"/>
                    <a:pt x="606" y="1311"/>
                  </a:cubicBezTo>
                  <a:lnTo>
                    <a:pt x="627" y="1198"/>
                  </a:lnTo>
                  <a:cubicBezTo>
                    <a:pt x="683" y="959"/>
                    <a:pt x="845" y="755"/>
                    <a:pt x="1077" y="663"/>
                  </a:cubicBezTo>
                  <a:cubicBezTo>
                    <a:pt x="1099" y="656"/>
                    <a:pt x="1099" y="628"/>
                    <a:pt x="1077" y="621"/>
                  </a:cubicBezTo>
                  <a:lnTo>
                    <a:pt x="1056" y="614"/>
                  </a:lnTo>
                  <a:cubicBezTo>
                    <a:pt x="831" y="537"/>
                    <a:pt x="648" y="361"/>
                    <a:pt x="577" y="135"/>
                  </a:cubicBezTo>
                  <a:lnTo>
                    <a:pt x="535" y="16"/>
                  </a:lnTo>
                  <a:cubicBezTo>
                    <a:pt x="532" y="6"/>
                    <a:pt x="524" y="1"/>
                    <a:pt x="5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7"/>
            <p:cNvSpPr/>
            <p:nvPr/>
          </p:nvSpPr>
          <p:spPr>
            <a:xfrm>
              <a:off x="5300218" y="4737674"/>
              <a:ext cx="85233" cy="103133"/>
            </a:xfrm>
            <a:custGeom>
              <a:avLst/>
              <a:gdLst/>
              <a:ahLst/>
              <a:cxnLst/>
              <a:rect l="l" t="t" r="r" b="b"/>
              <a:pathLst>
                <a:path w="1100" h="1331" extrusionOk="0">
                  <a:moveTo>
                    <a:pt x="519" y="0"/>
                  </a:moveTo>
                  <a:cubicBezTo>
                    <a:pt x="509" y="0"/>
                    <a:pt x="498" y="8"/>
                    <a:pt x="494" y="20"/>
                  </a:cubicBezTo>
                  <a:lnTo>
                    <a:pt x="465" y="133"/>
                  </a:lnTo>
                  <a:cubicBezTo>
                    <a:pt x="416" y="365"/>
                    <a:pt x="254" y="562"/>
                    <a:pt x="36" y="661"/>
                  </a:cubicBezTo>
                  <a:lnTo>
                    <a:pt x="15" y="668"/>
                  </a:lnTo>
                  <a:cubicBezTo>
                    <a:pt x="1" y="682"/>
                    <a:pt x="1" y="710"/>
                    <a:pt x="22" y="710"/>
                  </a:cubicBezTo>
                  <a:cubicBezTo>
                    <a:pt x="254" y="787"/>
                    <a:pt x="444" y="970"/>
                    <a:pt x="522" y="1203"/>
                  </a:cubicBezTo>
                  <a:lnTo>
                    <a:pt x="557" y="1315"/>
                  </a:lnTo>
                  <a:cubicBezTo>
                    <a:pt x="560" y="1325"/>
                    <a:pt x="570" y="1330"/>
                    <a:pt x="579" y="1330"/>
                  </a:cubicBezTo>
                  <a:cubicBezTo>
                    <a:pt x="589" y="1330"/>
                    <a:pt x="599" y="1323"/>
                    <a:pt x="599" y="1308"/>
                  </a:cubicBezTo>
                  <a:lnTo>
                    <a:pt x="627" y="1203"/>
                  </a:lnTo>
                  <a:cubicBezTo>
                    <a:pt x="677" y="956"/>
                    <a:pt x="846" y="759"/>
                    <a:pt x="1078" y="661"/>
                  </a:cubicBezTo>
                  <a:cubicBezTo>
                    <a:pt x="1099" y="654"/>
                    <a:pt x="1092" y="625"/>
                    <a:pt x="1078" y="618"/>
                  </a:cubicBezTo>
                  <a:lnTo>
                    <a:pt x="1057" y="611"/>
                  </a:lnTo>
                  <a:cubicBezTo>
                    <a:pt x="824" y="534"/>
                    <a:pt x="648" y="358"/>
                    <a:pt x="571" y="133"/>
                  </a:cubicBezTo>
                  <a:lnTo>
                    <a:pt x="536" y="13"/>
                  </a:lnTo>
                  <a:cubicBezTo>
                    <a:pt x="533" y="4"/>
                    <a:pt x="526" y="0"/>
                    <a:pt x="5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7"/>
            <p:cNvSpPr/>
            <p:nvPr/>
          </p:nvSpPr>
          <p:spPr>
            <a:xfrm>
              <a:off x="8659848" y="4432465"/>
              <a:ext cx="85234" cy="103210"/>
            </a:xfrm>
            <a:custGeom>
              <a:avLst/>
              <a:gdLst/>
              <a:ahLst/>
              <a:cxnLst/>
              <a:rect l="l" t="t" r="r" b="b"/>
              <a:pathLst>
                <a:path w="1100" h="1332" extrusionOk="0">
                  <a:moveTo>
                    <a:pt x="515" y="0"/>
                  </a:moveTo>
                  <a:cubicBezTo>
                    <a:pt x="506" y="0"/>
                    <a:pt x="497" y="5"/>
                    <a:pt x="494" y="16"/>
                  </a:cubicBezTo>
                  <a:lnTo>
                    <a:pt x="473" y="136"/>
                  </a:lnTo>
                  <a:cubicBezTo>
                    <a:pt x="416" y="368"/>
                    <a:pt x="261" y="565"/>
                    <a:pt x="43" y="664"/>
                  </a:cubicBezTo>
                  <a:lnTo>
                    <a:pt x="22" y="671"/>
                  </a:lnTo>
                  <a:cubicBezTo>
                    <a:pt x="1" y="678"/>
                    <a:pt x="1" y="706"/>
                    <a:pt x="22" y="713"/>
                  </a:cubicBezTo>
                  <a:cubicBezTo>
                    <a:pt x="261" y="783"/>
                    <a:pt x="452" y="973"/>
                    <a:pt x="522" y="1206"/>
                  </a:cubicBezTo>
                  <a:lnTo>
                    <a:pt x="564" y="1318"/>
                  </a:lnTo>
                  <a:cubicBezTo>
                    <a:pt x="567" y="1327"/>
                    <a:pt x="574" y="1331"/>
                    <a:pt x="581" y="1331"/>
                  </a:cubicBezTo>
                  <a:cubicBezTo>
                    <a:pt x="591" y="1331"/>
                    <a:pt x="602" y="1324"/>
                    <a:pt x="606" y="1311"/>
                  </a:cubicBezTo>
                  <a:lnTo>
                    <a:pt x="628" y="1199"/>
                  </a:lnTo>
                  <a:cubicBezTo>
                    <a:pt x="684" y="959"/>
                    <a:pt x="853" y="755"/>
                    <a:pt x="1078" y="664"/>
                  </a:cubicBezTo>
                  <a:cubicBezTo>
                    <a:pt x="1099" y="650"/>
                    <a:pt x="1099" y="628"/>
                    <a:pt x="1078" y="621"/>
                  </a:cubicBezTo>
                  <a:lnTo>
                    <a:pt x="1057" y="614"/>
                  </a:lnTo>
                  <a:cubicBezTo>
                    <a:pt x="832" y="537"/>
                    <a:pt x="656" y="354"/>
                    <a:pt x="578" y="129"/>
                  </a:cubicBezTo>
                  <a:lnTo>
                    <a:pt x="536" y="16"/>
                  </a:lnTo>
                  <a:cubicBezTo>
                    <a:pt x="533" y="5"/>
                    <a:pt x="524" y="0"/>
                    <a:pt x="5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7"/>
            <p:cNvSpPr/>
            <p:nvPr/>
          </p:nvSpPr>
          <p:spPr>
            <a:xfrm>
              <a:off x="8241977" y="237256"/>
              <a:ext cx="85156" cy="103133"/>
            </a:xfrm>
            <a:custGeom>
              <a:avLst/>
              <a:gdLst/>
              <a:ahLst/>
              <a:cxnLst/>
              <a:rect l="l" t="t" r="r" b="b"/>
              <a:pathLst>
                <a:path w="1099" h="1331" extrusionOk="0">
                  <a:moveTo>
                    <a:pt x="524" y="1"/>
                  </a:moveTo>
                  <a:cubicBezTo>
                    <a:pt x="512" y="1"/>
                    <a:pt x="500" y="8"/>
                    <a:pt x="500" y="20"/>
                  </a:cubicBezTo>
                  <a:lnTo>
                    <a:pt x="472" y="133"/>
                  </a:lnTo>
                  <a:cubicBezTo>
                    <a:pt x="416" y="365"/>
                    <a:pt x="261" y="563"/>
                    <a:pt x="43" y="661"/>
                  </a:cubicBezTo>
                  <a:lnTo>
                    <a:pt x="22" y="668"/>
                  </a:lnTo>
                  <a:cubicBezTo>
                    <a:pt x="0" y="682"/>
                    <a:pt x="0" y="703"/>
                    <a:pt x="22" y="710"/>
                  </a:cubicBezTo>
                  <a:cubicBezTo>
                    <a:pt x="261" y="788"/>
                    <a:pt x="451" y="971"/>
                    <a:pt x="529" y="1203"/>
                  </a:cubicBezTo>
                  <a:lnTo>
                    <a:pt x="564" y="1316"/>
                  </a:lnTo>
                  <a:cubicBezTo>
                    <a:pt x="567" y="1326"/>
                    <a:pt x="575" y="1331"/>
                    <a:pt x="583" y="1331"/>
                  </a:cubicBezTo>
                  <a:cubicBezTo>
                    <a:pt x="592" y="1331"/>
                    <a:pt x="602" y="1324"/>
                    <a:pt x="606" y="1309"/>
                  </a:cubicBezTo>
                  <a:lnTo>
                    <a:pt x="627" y="1196"/>
                  </a:lnTo>
                  <a:cubicBezTo>
                    <a:pt x="683" y="957"/>
                    <a:pt x="852" y="753"/>
                    <a:pt x="1078" y="661"/>
                  </a:cubicBezTo>
                  <a:cubicBezTo>
                    <a:pt x="1099" y="654"/>
                    <a:pt x="1099" y="626"/>
                    <a:pt x="1078" y="619"/>
                  </a:cubicBezTo>
                  <a:lnTo>
                    <a:pt x="1057" y="612"/>
                  </a:lnTo>
                  <a:cubicBezTo>
                    <a:pt x="831" y="534"/>
                    <a:pt x="655" y="358"/>
                    <a:pt x="578" y="133"/>
                  </a:cubicBezTo>
                  <a:lnTo>
                    <a:pt x="543" y="13"/>
                  </a:lnTo>
                  <a:cubicBezTo>
                    <a:pt x="540" y="4"/>
                    <a:pt x="532" y="1"/>
                    <a:pt x="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7"/>
            <p:cNvSpPr/>
            <p:nvPr/>
          </p:nvSpPr>
          <p:spPr>
            <a:xfrm>
              <a:off x="1962982" y="139393"/>
              <a:ext cx="85156" cy="103442"/>
            </a:xfrm>
            <a:custGeom>
              <a:avLst/>
              <a:gdLst/>
              <a:ahLst/>
              <a:cxnLst/>
              <a:rect l="l" t="t" r="r" b="b"/>
              <a:pathLst>
                <a:path w="1099" h="1335" extrusionOk="0">
                  <a:moveTo>
                    <a:pt x="552" y="0"/>
                  </a:moveTo>
                  <a:cubicBezTo>
                    <a:pt x="542" y="0"/>
                    <a:pt x="532" y="5"/>
                    <a:pt x="528" y="16"/>
                  </a:cubicBezTo>
                  <a:lnTo>
                    <a:pt x="500" y="136"/>
                  </a:lnTo>
                  <a:cubicBezTo>
                    <a:pt x="430" y="361"/>
                    <a:pt x="261" y="551"/>
                    <a:pt x="42" y="636"/>
                  </a:cubicBezTo>
                  <a:lnTo>
                    <a:pt x="21" y="643"/>
                  </a:lnTo>
                  <a:cubicBezTo>
                    <a:pt x="0" y="650"/>
                    <a:pt x="0" y="678"/>
                    <a:pt x="21" y="685"/>
                  </a:cubicBezTo>
                  <a:cubicBezTo>
                    <a:pt x="254" y="769"/>
                    <a:pt x="430" y="967"/>
                    <a:pt x="493" y="1206"/>
                  </a:cubicBezTo>
                  <a:lnTo>
                    <a:pt x="521" y="1319"/>
                  </a:lnTo>
                  <a:cubicBezTo>
                    <a:pt x="525" y="1329"/>
                    <a:pt x="535" y="1334"/>
                    <a:pt x="545" y="1334"/>
                  </a:cubicBezTo>
                  <a:cubicBezTo>
                    <a:pt x="555" y="1334"/>
                    <a:pt x="563" y="1329"/>
                    <a:pt x="563" y="1319"/>
                  </a:cubicBezTo>
                  <a:lnTo>
                    <a:pt x="599" y="1206"/>
                  </a:lnTo>
                  <a:cubicBezTo>
                    <a:pt x="662" y="967"/>
                    <a:pt x="845" y="776"/>
                    <a:pt x="1077" y="692"/>
                  </a:cubicBezTo>
                  <a:cubicBezTo>
                    <a:pt x="1099" y="685"/>
                    <a:pt x="1099" y="657"/>
                    <a:pt x="1077" y="650"/>
                  </a:cubicBezTo>
                  <a:lnTo>
                    <a:pt x="1056" y="643"/>
                  </a:lnTo>
                  <a:cubicBezTo>
                    <a:pt x="838" y="551"/>
                    <a:pt x="669" y="368"/>
                    <a:pt x="606" y="136"/>
                  </a:cubicBezTo>
                  <a:lnTo>
                    <a:pt x="570" y="16"/>
                  </a:lnTo>
                  <a:cubicBezTo>
                    <a:pt x="570" y="5"/>
                    <a:pt x="562" y="0"/>
                    <a:pt x="5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7"/>
            <p:cNvSpPr/>
            <p:nvPr/>
          </p:nvSpPr>
          <p:spPr>
            <a:xfrm>
              <a:off x="512248" y="464516"/>
              <a:ext cx="85234" cy="103365"/>
            </a:xfrm>
            <a:custGeom>
              <a:avLst/>
              <a:gdLst/>
              <a:ahLst/>
              <a:cxnLst/>
              <a:rect l="l" t="t" r="r" b="b"/>
              <a:pathLst>
                <a:path w="1100" h="1334" extrusionOk="0">
                  <a:moveTo>
                    <a:pt x="557" y="1"/>
                  </a:moveTo>
                  <a:cubicBezTo>
                    <a:pt x="548" y="1"/>
                    <a:pt x="539" y="6"/>
                    <a:pt x="536" y="16"/>
                  </a:cubicBezTo>
                  <a:lnTo>
                    <a:pt x="501" y="136"/>
                  </a:lnTo>
                  <a:cubicBezTo>
                    <a:pt x="437" y="361"/>
                    <a:pt x="268" y="545"/>
                    <a:pt x="43" y="636"/>
                  </a:cubicBezTo>
                  <a:lnTo>
                    <a:pt x="22" y="643"/>
                  </a:lnTo>
                  <a:cubicBezTo>
                    <a:pt x="1" y="650"/>
                    <a:pt x="1" y="678"/>
                    <a:pt x="22" y="685"/>
                  </a:cubicBezTo>
                  <a:cubicBezTo>
                    <a:pt x="254" y="770"/>
                    <a:pt x="430" y="967"/>
                    <a:pt x="494" y="1206"/>
                  </a:cubicBezTo>
                  <a:lnTo>
                    <a:pt x="529" y="1312"/>
                  </a:lnTo>
                  <a:cubicBezTo>
                    <a:pt x="529" y="1326"/>
                    <a:pt x="538" y="1333"/>
                    <a:pt x="547" y="1333"/>
                  </a:cubicBezTo>
                  <a:cubicBezTo>
                    <a:pt x="557" y="1333"/>
                    <a:pt x="568" y="1326"/>
                    <a:pt x="571" y="1312"/>
                  </a:cubicBezTo>
                  <a:lnTo>
                    <a:pt x="599" y="1206"/>
                  </a:lnTo>
                  <a:cubicBezTo>
                    <a:pt x="670" y="967"/>
                    <a:pt x="846" y="777"/>
                    <a:pt x="1078" y="692"/>
                  </a:cubicBezTo>
                  <a:cubicBezTo>
                    <a:pt x="1099" y="685"/>
                    <a:pt x="1099" y="657"/>
                    <a:pt x="1078" y="650"/>
                  </a:cubicBezTo>
                  <a:lnTo>
                    <a:pt x="1057" y="643"/>
                  </a:lnTo>
                  <a:cubicBezTo>
                    <a:pt x="839" y="552"/>
                    <a:pt x="670" y="361"/>
                    <a:pt x="606" y="136"/>
                  </a:cubicBezTo>
                  <a:lnTo>
                    <a:pt x="578" y="16"/>
                  </a:lnTo>
                  <a:cubicBezTo>
                    <a:pt x="575" y="6"/>
                    <a:pt x="566" y="1"/>
                    <a:pt x="5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50" name="Google Shape;250;p17"/>
          <p:cNvSpPr txBox="1">
            <a:spLocks noGrp="1"/>
          </p:cNvSpPr>
          <p:nvPr>
            <p:ph type="title"/>
          </p:nvPr>
        </p:nvSpPr>
        <p:spPr>
          <a:xfrm>
            <a:off x="713225" y="621800"/>
            <a:ext cx="7717500" cy="59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51" name="Google Shape;251;p17"/>
          <p:cNvSpPr txBox="1">
            <a:spLocks noGrp="1"/>
          </p:cNvSpPr>
          <p:nvPr>
            <p:ph type="subTitle" idx="1"/>
          </p:nvPr>
        </p:nvSpPr>
        <p:spPr>
          <a:xfrm>
            <a:off x="1062450" y="1763345"/>
            <a:ext cx="5589000" cy="5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2" name="Google Shape;252;p17"/>
          <p:cNvSpPr txBox="1">
            <a:spLocks noGrp="1"/>
          </p:cNvSpPr>
          <p:nvPr>
            <p:ph type="subTitle" idx="2"/>
          </p:nvPr>
        </p:nvSpPr>
        <p:spPr>
          <a:xfrm>
            <a:off x="1062450" y="2859714"/>
            <a:ext cx="55890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3" name="Google Shape;253;p17"/>
          <p:cNvSpPr txBox="1">
            <a:spLocks noGrp="1"/>
          </p:cNvSpPr>
          <p:nvPr>
            <p:ph type="subTitle" idx="3"/>
          </p:nvPr>
        </p:nvSpPr>
        <p:spPr>
          <a:xfrm>
            <a:off x="1062450" y="3956400"/>
            <a:ext cx="5589000" cy="527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4" name="Google Shape;254;p17"/>
          <p:cNvSpPr txBox="1">
            <a:spLocks noGrp="1"/>
          </p:cNvSpPr>
          <p:nvPr>
            <p:ph type="subTitle" idx="4"/>
          </p:nvPr>
        </p:nvSpPr>
        <p:spPr>
          <a:xfrm>
            <a:off x="1062450" y="1393675"/>
            <a:ext cx="5589000" cy="530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1"/>
                </a:solidFill>
                <a:latin typeface="Anek Telugu"/>
                <a:ea typeface="Anek Telugu"/>
                <a:cs typeface="Anek Telugu"/>
                <a:sym typeface="Anek Telugu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55" name="Google Shape;255;p17"/>
          <p:cNvSpPr txBox="1">
            <a:spLocks noGrp="1"/>
          </p:cNvSpPr>
          <p:nvPr>
            <p:ph type="subTitle" idx="5"/>
          </p:nvPr>
        </p:nvSpPr>
        <p:spPr>
          <a:xfrm>
            <a:off x="1062450" y="2478715"/>
            <a:ext cx="55890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1"/>
                </a:solidFill>
                <a:latin typeface="Anek Telugu"/>
                <a:ea typeface="Anek Telugu"/>
                <a:cs typeface="Anek Telugu"/>
                <a:sym typeface="Anek Telugu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56" name="Google Shape;256;p17"/>
          <p:cNvSpPr txBox="1">
            <a:spLocks noGrp="1"/>
          </p:cNvSpPr>
          <p:nvPr>
            <p:ph type="subTitle" idx="6"/>
          </p:nvPr>
        </p:nvSpPr>
        <p:spPr>
          <a:xfrm>
            <a:off x="1062450" y="3575401"/>
            <a:ext cx="5589000" cy="527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000" b="1">
                <a:solidFill>
                  <a:schemeClr val="accent1"/>
                </a:solidFill>
                <a:latin typeface="Anek Telugu"/>
                <a:ea typeface="Anek Telugu"/>
                <a:cs typeface="Anek Telugu"/>
                <a:sym typeface="Anek Telugu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2400"/>
              <a:buFont typeface="Bebas Neue"/>
              <a:buNone/>
              <a:defRPr sz="2400"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ONE_COLUMN_TEXT_1_1">
    <p:bg>
      <p:bgPr>
        <a:solidFill>
          <a:schemeClr val="lt1"/>
        </a:solidFill>
        <a:effectLst/>
      </p:bgPr>
    </p:bg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1"/>
          <p:cNvSpPr/>
          <p:nvPr/>
        </p:nvSpPr>
        <p:spPr>
          <a:xfrm>
            <a:off x="386840" y="372243"/>
            <a:ext cx="8370320" cy="4399015"/>
          </a:xfrm>
          <a:custGeom>
            <a:avLst/>
            <a:gdLst/>
            <a:ahLst/>
            <a:cxnLst/>
            <a:rect l="l" t="t" r="r" b="b"/>
            <a:pathLst>
              <a:path w="100738" h="49795" extrusionOk="0">
                <a:moveTo>
                  <a:pt x="4852" y="0"/>
                </a:moveTo>
                <a:cubicBezTo>
                  <a:pt x="4852" y="2683"/>
                  <a:pt x="2676" y="4852"/>
                  <a:pt x="0" y="4852"/>
                </a:cubicBezTo>
                <a:lnTo>
                  <a:pt x="0" y="44943"/>
                </a:lnTo>
                <a:cubicBezTo>
                  <a:pt x="2676" y="44943"/>
                  <a:pt x="4852" y="47119"/>
                  <a:pt x="4852" y="49795"/>
                </a:cubicBezTo>
                <a:lnTo>
                  <a:pt x="95886" y="49795"/>
                </a:lnTo>
                <a:cubicBezTo>
                  <a:pt x="95886" y="47119"/>
                  <a:pt x="98055" y="44943"/>
                  <a:pt x="100738" y="44943"/>
                </a:cubicBezTo>
                <a:lnTo>
                  <a:pt x="100738" y="4852"/>
                </a:lnTo>
                <a:cubicBezTo>
                  <a:pt x="98055" y="4852"/>
                  <a:pt x="95886" y="2683"/>
                  <a:pt x="95886" y="0"/>
                </a:cubicBezTo>
                <a:close/>
              </a:path>
            </a:pathLst>
          </a:custGeom>
          <a:solidFill>
            <a:schemeClr val="accent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7" name="Google Shape;317;p21"/>
          <p:cNvGrpSpPr/>
          <p:nvPr/>
        </p:nvGrpSpPr>
        <p:grpSpPr>
          <a:xfrm>
            <a:off x="128902" y="139393"/>
            <a:ext cx="8760224" cy="4930013"/>
            <a:chOff x="128902" y="139393"/>
            <a:chExt cx="8760224" cy="4930013"/>
          </a:xfrm>
        </p:grpSpPr>
        <p:sp>
          <p:nvSpPr>
            <p:cNvPr id="318" name="Google Shape;318;p21"/>
            <p:cNvSpPr/>
            <p:nvPr/>
          </p:nvSpPr>
          <p:spPr>
            <a:xfrm>
              <a:off x="8422592" y="4789046"/>
              <a:ext cx="145749" cy="175968"/>
            </a:xfrm>
            <a:custGeom>
              <a:avLst/>
              <a:gdLst/>
              <a:ahLst/>
              <a:cxnLst/>
              <a:rect l="l" t="t" r="r" b="b"/>
              <a:pathLst>
                <a:path w="1881" h="2271" extrusionOk="0">
                  <a:moveTo>
                    <a:pt x="976" y="0"/>
                  </a:moveTo>
                  <a:cubicBezTo>
                    <a:pt x="960" y="0"/>
                    <a:pt x="943" y="9"/>
                    <a:pt x="937" y="26"/>
                  </a:cubicBezTo>
                  <a:lnTo>
                    <a:pt x="880" y="223"/>
                  </a:lnTo>
                  <a:cubicBezTo>
                    <a:pt x="753" y="610"/>
                    <a:pt x="458" y="920"/>
                    <a:pt x="70" y="1061"/>
                  </a:cubicBezTo>
                  <a:lnTo>
                    <a:pt x="35" y="1075"/>
                  </a:lnTo>
                  <a:cubicBezTo>
                    <a:pt x="7" y="1082"/>
                    <a:pt x="0" y="1131"/>
                    <a:pt x="35" y="1145"/>
                  </a:cubicBezTo>
                  <a:cubicBezTo>
                    <a:pt x="430" y="1300"/>
                    <a:pt x="725" y="1638"/>
                    <a:pt x="824" y="2054"/>
                  </a:cubicBezTo>
                  <a:lnTo>
                    <a:pt x="866" y="2244"/>
                  </a:lnTo>
                  <a:cubicBezTo>
                    <a:pt x="873" y="2261"/>
                    <a:pt x="889" y="2270"/>
                    <a:pt x="905" y="2270"/>
                  </a:cubicBezTo>
                  <a:cubicBezTo>
                    <a:pt x="921" y="2270"/>
                    <a:pt x="937" y="2261"/>
                    <a:pt x="944" y="2244"/>
                  </a:cubicBezTo>
                  <a:lnTo>
                    <a:pt x="1000" y="2054"/>
                  </a:lnTo>
                  <a:cubicBezTo>
                    <a:pt x="1127" y="1652"/>
                    <a:pt x="1436" y="1335"/>
                    <a:pt x="1845" y="1202"/>
                  </a:cubicBezTo>
                  <a:cubicBezTo>
                    <a:pt x="1873" y="1188"/>
                    <a:pt x="1880" y="1145"/>
                    <a:pt x="1845" y="1131"/>
                  </a:cubicBezTo>
                  <a:lnTo>
                    <a:pt x="1810" y="1117"/>
                  </a:lnTo>
                  <a:cubicBezTo>
                    <a:pt x="1436" y="955"/>
                    <a:pt x="1162" y="624"/>
                    <a:pt x="1063" y="230"/>
                  </a:cubicBezTo>
                  <a:lnTo>
                    <a:pt x="1014" y="33"/>
                  </a:lnTo>
                  <a:cubicBezTo>
                    <a:pt x="1010" y="11"/>
                    <a:pt x="993" y="0"/>
                    <a:pt x="9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9" name="Google Shape;319;p21"/>
            <p:cNvSpPr/>
            <p:nvPr/>
          </p:nvSpPr>
          <p:spPr>
            <a:xfrm>
              <a:off x="8743918" y="376572"/>
              <a:ext cx="145207" cy="176046"/>
            </a:xfrm>
            <a:custGeom>
              <a:avLst/>
              <a:gdLst/>
              <a:ahLst/>
              <a:cxnLst/>
              <a:rect l="l" t="t" r="r" b="b"/>
              <a:pathLst>
                <a:path w="1874" h="2272" extrusionOk="0">
                  <a:moveTo>
                    <a:pt x="951" y="0"/>
                  </a:moveTo>
                  <a:cubicBezTo>
                    <a:pt x="935" y="0"/>
                    <a:pt x="919" y="11"/>
                    <a:pt x="916" y="32"/>
                  </a:cubicBezTo>
                  <a:lnTo>
                    <a:pt x="859" y="229"/>
                  </a:lnTo>
                  <a:cubicBezTo>
                    <a:pt x="740" y="616"/>
                    <a:pt x="451" y="933"/>
                    <a:pt x="71" y="1081"/>
                  </a:cubicBezTo>
                  <a:lnTo>
                    <a:pt x="35" y="1088"/>
                  </a:lnTo>
                  <a:cubicBezTo>
                    <a:pt x="0" y="1102"/>
                    <a:pt x="0" y="1151"/>
                    <a:pt x="35" y="1166"/>
                  </a:cubicBezTo>
                  <a:cubicBezTo>
                    <a:pt x="430" y="1313"/>
                    <a:pt x="733" y="1644"/>
                    <a:pt x="838" y="2053"/>
                  </a:cubicBezTo>
                  <a:lnTo>
                    <a:pt x="887" y="2243"/>
                  </a:lnTo>
                  <a:cubicBezTo>
                    <a:pt x="895" y="2261"/>
                    <a:pt x="912" y="2272"/>
                    <a:pt x="928" y="2272"/>
                  </a:cubicBezTo>
                  <a:cubicBezTo>
                    <a:pt x="943" y="2272"/>
                    <a:pt x="958" y="2263"/>
                    <a:pt x="965" y="2243"/>
                  </a:cubicBezTo>
                  <a:lnTo>
                    <a:pt x="1014" y="2053"/>
                  </a:lnTo>
                  <a:cubicBezTo>
                    <a:pt x="1134" y="1651"/>
                    <a:pt x="1444" y="1320"/>
                    <a:pt x="1845" y="1180"/>
                  </a:cubicBezTo>
                  <a:cubicBezTo>
                    <a:pt x="1873" y="1173"/>
                    <a:pt x="1873" y="1123"/>
                    <a:pt x="1845" y="1109"/>
                  </a:cubicBezTo>
                  <a:lnTo>
                    <a:pt x="1810" y="1095"/>
                  </a:lnTo>
                  <a:cubicBezTo>
                    <a:pt x="1430" y="940"/>
                    <a:pt x="1148" y="623"/>
                    <a:pt x="1042" y="229"/>
                  </a:cubicBezTo>
                  <a:lnTo>
                    <a:pt x="986" y="32"/>
                  </a:lnTo>
                  <a:cubicBezTo>
                    <a:pt x="983" y="11"/>
                    <a:pt x="967" y="0"/>
                    <a:pt x="9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0" name="Google Shape;320;p21"/>
            <p:cNvSpPr/>
            <p:nvPr/>
          </p:nvSpPr>
          <p:spPr>
            <a:xfrm>
              <a:off x="128902" y="2179002"/>
              <a:ext cx="145207" cy="175891"/>
            </a:xfrm>
            <a:custGeom>
              <a:avLst/>
              <a:gdLst/>
              <a:ahLst/>
              <a:cxnLst/>
              <a:rect l="l" t="t" r="r" b="b"/>
              <a:pathLst>
                <a:path w="1874" h="2270" extrusionOk="0">
                  <a:moveTo>
                    <a:pt x="880" y="1"/>
                  </a:moveTo>
                  <a:cubicBezTo>
                    <a:pt x="864" y="1"/>
                    <a:pt x="849" y="11"/>
                    <a:pt x="846" y="33"/>
                  </a:cubicBezTo>
                  <a:lnTo>
                    <a:pt x="796" y="231"/>
                  </a:lnTo>
                  <a:cubicBezTo>
                    <a:pt x="705" y="632"/>
                    <a:pt x="437" y="963"/>
                    <a:pt x="64" y="1132"/>
                  </a:cubicBezTo>
                  <a:lnTo>
                    <a:pt x="29" y="1146"/>
                  </a:lnTo>
                  <a:cubicBezTo>
                    <a:pt x="1" y="1160"/>
                    <a:pt x="1" y="1209"/>
                    <a:pt x="36" y="1216"/>
                  </a:cubicBezTo>
                  <a:cubicBezTo>
                    <a:pt x="444" y="1343"/>
                    <a:pt x="761" y="1653"/>
                    <a:pt x="895" y="2054"/>
                  </a:cubicBezTo>
                  <a:lnTo>
                    <a:pt x="958" y="2244"/>
                  </a:lnTo>
                  <a:cubicBezTo>
                    <a:pt x="962" y="2261"/>
                    <a:pt x="976" y="2270"/>
                    <a:pt x="991" y="2270"/>
                  </a:cubicBezTo>
                  <a:cubicBezTo>
                    <a:pt x="1008" y="2270"/>
                    <a:pt x="1025" y="2259"/>
                    <a:pt x="1029" y="2237"/>
                  </a:cubicBezTo>
                  <a:lnTo>
                    <a:pt x="1071" y="2047"/>
                  </a:lnTo>
                  <a:cubicBezTo>
                    <a:pt x="1162" y="1632"/>
                    <a:pt x="1451" y="1294"/>
                    <a:pt x="1838" y="1125"/>
                  </a:cubicBezTo>
                  <a:cubicBezTo>
                    <a:pt x="1874" y="1111"/>
                    <a:pt x="1874" y="1069"/>
                    <a:pt x="1838" y="1054"/>
                  </a:cubicBezTo>
                  <a:lnTo>
                    <a:pt x="1803" y="1040"/>
                  </a:lnTo>
                  <a:cubicBezTo>
                    <a:pt x="1416" y="914"/>
                    <a:pt x="1113" y="611"/>
                    <a:pt x="979" y="224"/>
                  </a:cubicBezTo>
                  <a:lnTo>
                    <a:pt x="916" y="26"/>
                  </a:lnTo>
                  <a:cubicBezTo>
                    <a:pt x="909" y="10"/>
                    <a:pt x="894" y="1"/>
                    <a:pt x="8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1" name="Google Shape;321;p21"/>
            <p:cNvSpPr/>
            <p:nvPr/>
          </p:nvSpPr>
          <p:spPr>
            <a:xfrm>
              <a:off x="401845" y="4631710"/>
              <a:ext cx="145207" cy="175968"/>
            </a:xfrm>
            <a:custGeom>
              <a:avLst/>
              <a:gdLst/>
              <a:ahLst/>
              <a:cxnLst/>
              <a:rect l="l" t="t" r="r" b="b"/>
              <a:pathLst>
                <a:path w="1874" h="2271" extrusionOk="0">
                  <a:moveTo>
                    <a:pt x="902" y="1"/>
                  </a:moveTo>
                  <a:cubicBezTo>
                    <a:pt x="886" y="1"/>
                    <a:pt x="871" y="11"/>
                    <a:pt x="867" y="33"/>
                  </a:cubicBezTo>
                  <a:lnTo>
                    <a:pt x="818" y="230"/>
                  </a:lnTo>
                  <a:cubicBezTo>
                    <a:pt x="719" y="625"/>
                    <a:pt x="445" y="956"/>
                    <a:pt x="64" y="1118"/>
                  </a:cubicBezTo>
                  <a:lnTo>
                    <a:pt x="29" y="1132"/>
                  </a:lnTo>
                  <a:cubicBezTo>
                    <a:pt x="1" y="1146"/>
                    <a:pt x="1" y="1188"/>
                    <a:pt x="36" y="1202"/>
                  </a:cubicBezTo>
                  <a:cubicBezTo>
                    <a:pt x="437" y="1336"/>
                    <a:pt x="754" y="1653"/>
                    <a:pt x="881" y="2054"/>
                  </a:cubicBezTo>
                  <a:lnTo>
                    <a:pt x="937" y="2244"/>
                  </a:lnTo>
                  <a:cubicBezTo>
                    <a:pt x="944" y="2262"/>
                    <a:pt x="960" y="2271"/>
                    <a:pt x="976" y="2271"/>
                  </a:cubicBezTo>
                  <a:cubicBezTo>
                    <a:pt x="992" y="2271"/>
                    <a:pt x="1008" y="2262"/>
                    <a:pt x="1015" y="2244"/>
                  </a:cubicBezTo>
                  <a:lnTo>
                    <a:pt x="1057" y="2047"/>
                  </a:lnTo>
                  <a:cubicBezTo>
                    <a:pt x="1156" y="1639"/>
                    <a:pt x="1444" y="1301"/>
                    <a:pt x="1846" y="1139"/>
                  </a:cubicBezTo>
                  <a:cubicBezTo>
                    <a:pt x="1874" y="1125"/>
                    <a:pt x="1874" y="1082"/>
                    <a:pt x="1839" y="1068"/>
                  </a:cubicBezTo>
                  <a:lnTo>
                    <a:pt x="1803" y="1054"/>
                  </a:lnTo>
                  <a:cubicBezTo>
                    <a:pt x="1423" y="920"/>
                    <a:pt x="1120" y="611"/>
                    <a:pt x="1001" y="223"/>
                  </a:cubicBezTo>
                  <a:lnTo>
                    <a:pt x="937" y="26"/>
                  </a:lnTo>
                  <a:cubicBezTo>
                    <a:pt x="931" y="9"/>
                    <a:pt x="916" y="1"/>
                    <a:pt x="9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2" name="Google Shape;322;p21"/>
            <p:cNvSpPr/>
            <p:nvPr/>
          </p:nvSpPr>
          <p:spPr>
            <a:xfrm>
              <a:off x="1962982" y="4850214"/>
              <a:ext cx="85156" cy="103133"/>
            </a:xfrm>
            <a:custGeom>
              <a:avLst/>
              <a:gdLst/>
              <a:ahLst/>
              <a:cxnLst/>
              <a:rect l="l" t="t" r="r" b="b"/>
              <a:pathLst>
                <a:path w="1099" h="1331" extrusionOk="0">
                  <a:moveTo>
                    <a:pt x="516" y="1"/>
                  </a:moveTo>
                  <a:cubicBezTo>
                    <a:pt x="507" y="1"/>
                    <a:pt x="497" y="8"/>
                    <a:pt x="493" y="23"/>
                  </a:cubicBezTo>
                  <a:lnTo>
                    <a:pt x="465" y="135"/>
                  </a:lnTo>
                  <a:cubicBezTo>
                    <a:pt x="416" y="368"/>
                    <a:pt x="254" y="565"/>
                    <a:pt x="35" y="663"/>
                  </a:cubicBezTo>
                  <a:lnTo>
                    <a:pt x="14" y="670"/>
                  </a:lnTo>
                  <a:cubicBezTo>
                    <a:pt x="0" y="684"/>
                    <a:pt x="0" y="706"/>
                    <a:pt x="21" y="713"/>
                  </a:cubicBezTo>
                  <a:cubicBezTo>
                    <a:pt x="261" y="790"/>
                    <a:pt x="444" y="973"/>
                    <a:pt x="521" y="1206"/>
                  </a:cubicBezTo>
                  <a:lnTo>
                    <a:pt x="556" y="1318"/>
                  </a:lnTo>
                  <a:cubicBezTo>
                    <a:pt x="559" y="1327"/>
                    <a:pt x="567" y="1331"/>
                    <a:pt x="576" y="1331"/>
                  </a:cubicBezTo>
                  <a:cubicBezTo>
                    <a:pt x="588" y="1331"/>
                    <a:pt x="602" y="1323"/>
                    <a:pt x="606" y="1311"/>
                  </a:cubicBezTo>
                  <a:lnTo>
                    <a:pt x="627" y="1198"/>
                  </a:lnTo>
                  <a:cubicBezTo>
                    <a:pt x="683" y="959"/>
                    <a:pt x="845" y="755"/>
                    <a:pt x="1077" y="663"/>
                  </a:cubicBezTo>
                  <a:cubicBezTo>
                    <a:pt x="1099" y="656"/>
                    <a:pt x="1099" y="628"/>
                    <a:pt x="1077" y="621"/>
                  </a:cubicBezTo>
                  <a:lnTo>
                    <a:pt x="1056" y="614"/>
                  </a:lnTo>
                  <a:cubicBezTo>
                    <a:pt x="831" y="537"/>
                    <a:pt x="648" y="361"/>
                    <a:pt x="577" y="135"/>
                  </a:cubicBezTo>
                  <a:lnTo>
                    <a:pt x="535" y="16"/>
                  </a:lnTo>
                  <a:cubicBezTo>
                    <a:pt x="532" y="6"/>
                    <a:pt x="524" y="1"/>
                    <a:pt x="5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3" name="Google Shape;323;p21"/>
            <p:cNvSpPr/>
            <p:nvPr/>
          </p:nvSpPr>
          <p:spPr>
            <a:xfrm>
              <a:off x="5300218" y="4966274"/>
              <a:ext cx="85233" cy="103133"/>
            </a:xfrm>
            <a:custGeom>
              <a:avLst/>
              <a:gdLst/>
              <a:ahLst/>
              <a:cxnLst/>
              <a:rect l="l" t="t" r="r" b="b"/>
              <a:pathLst>
                <a:path w="1100" h="1331" extrusionOk="0">
                  <a:moveTo>
                    <a:pt x="519" y="0"/>
                  </a:moveTo>
                  <a:cubicBezTo>
                    <a:pt x="509" y="0"/>
                    <a:pt x="498" y="8"/>
                    <a:pt x="494" y="20"/>
                  </a:cubicBezTo>
                  <a:lnTo>
                    <a:pt x="465" y="133"/>
                  </a:lnTo>
                  <a:cubicBezTo>
                    <a:pt x="416" y="365"/>
                    <a:pt x="254" y="562"/>
                    <a:pt x="36" y="661"/>
                  </a:cubicBezTo>
                  <a:lnTo>
                    <a:pt x="15" y="668"/>
                  </a:lnTo>
                  <a:cubicBezTo>
                    <a:pt x="1" y="682"/>
                    <a:pt x="1" y="710"/>
                    <a:pt x="22" y="710"/>
                  </a:cubicBezTo>
                  <a:cubicBezTo>
                    <a:pt x="254" y="787"/>
                    <a:pt x="444" y="970"/>
                    <a:pt x="522" y="1203"/>
                  </a:cubicBezTo>
                  <a:lnTo>
                    <a:pt x="557" y="1315"/>
                  </a:lnTo>
                  <a:cubicBezTo>
                    <a:pt x="560" y="1325"/>
                    <a:pt x="570" y="1330"/>
                    <a:pt x="579" y="1330"/>
                  </a:cubicBezTo>
                  <a:cubicBezTo>
                    <a:pt x="589" y="1330"/>
                    <a:pt x="599" y="1323"/>
                    <a:pt x="599" y="1308"/>
                  </a:cubicBezTo>
                  <a:lnTo>
                    <a:pt x="627" y="1203"/>
                  </a:lnTo>
                  <a:cubicBezTo>
                    <a:pt x="677" y="956"/>
                    <a:pt x="846" y="759"/>
                    <a:pt x="1078" y="661"/>
                  </a:cubicBezTo>
                  <a:cubicBezTo>
                    <a:pt x="1099" y="654"/>
                    <a:pt x="1092" y="625"/>
                    <a:pt x="1078" y="618"/>
                  </a:cubicBezTo>
                  <a:lnTo>
                    <a:pt x="1057" y="611"/>
                  </a:lnTo>
                  <a:cubicBezTo>
                    <a:pt x="824" y="534"/>
                    <a:pt x="648" y="358"/>
                    <a:pt x="571" y="133"/>
                  </a:cubicBezTo>
                  <a:lnTo>
                    <a:pt x="536" y="13"/>
                  </a:lnTo>
                  <a:cubicBezTo>
                    <a:pt x="533" y="4"/>
                    <a:pt x="526" y="0"/>
                    <a:pt x="5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4" name="Google Shape;324;p21"/>
            <p:cNvSpPr/>
            <p:nvPr/>
          </p:nvSpPr>
          <p:spPr>
            <a:xfrm>
              <a:off x="8659848" y="4432465"/>
              <a:ext cx="85234" cy="103210"/>
            </a:xfrm>
            <a:custGeom>
              <a:avLst/>
              <a:gdLst/>
              <a:ahLst/>
              <a:cxnLst/>
              <a:rect l="l" t="t" r="r" b="b"/>
              <a:pathLst>
                <a:path w="1100" h="1332" extrusionOk="0">
                  <a:moveTo>
                    <a:pt x="515" y="0"/>
                  </a:moveTo>
                  <a:cubicBezTo>
                    <a:pt x="506" y="0"/>
                    <a:pt x="497" y="5"/>
                    <a:pt x="494" y="16"/>
                  </a:cubicBezTo>
                  <a:lnTo>
                    <a:pt x="473" y="136"/>
                  </a:lnTo>
                  <a:cubicBezTo>
                    <a:pt x="416" y="368"/>
                    <a:pt x="261" y="565"/>
                    <a:pt x="43" y="664"/>
                  </a:cubicBezTo>
                  <a:lnTo>
                    <a:pt x="22" y="671"/>
                  </a:lnTo>
                  <a:cubicBezTo>
                    <a:pt x="1" y="678"/>
                    <a:pt x="1" y="706"/>
                    <a:pt x="22" y="713"/>
                  </a:cubicBezTo>
                  <a:cubicBezTo>
                    <a:pt x="261" y="783"/>
                    <a:pt x="452" y="973"/>
                    <a:pt x="522" y="1206"/>
                  </a:cubicBezTo>
                  <a:lnTo>
                    <a:pt x="564" y="1318"/>
                  </a:lnTo>
                  <a:cubicBezTo>
                    <a:pt x="567" y="1327"/>
                    <a:pt x="574" y="1331"/>
                    <a:pt x="581" y="1331"/>
                  </a:cubicBezTo>
                  <a:cubicBezTo>
                    <a:pt x="591" y="1331"/>
                    <a:pt x="602" y="1324"/>
                    <a:pt x="606" y="1311"/>
                  </a:cubicBezTo>
                  <a:lnTo>
                    <a:pt x="628" y="1199"/>
                  </a:lnTo>
                  <a:cubicBezTo>
                    <a:pt x="684" y="959"/>
                    <a:pt x="853" y="755"/>
                    <a:pt x="1078" y="664"/>
                  </a:cubicBezTo>
                  <a:cubicBezTo>
                    <a:pt x="1099" y="650"/>
                    <a:pt x="1099" y="628"/>
                    <a:pt x="1078" y="621"/>
                  </a:cubicBezTo>
                  <a:lnTo>
                    <a:pt x="1057" y="614"/>
                  </a:lnTo>
                  <a:cubicBezTo>
                    <a:pt x="832" y="537"/>
                    <a:pt x="656" y="354"/>
                    <a:pt x="578" y="129"/>
                  </a:cubicBezTo>
                  <a:lnTo>
                    <a:pt x="536" y="16"/>
                  </a:lnTo>
                  <a:cubicBezTo>
                    <a:pt x="533" y="5"/>
                    <a:pt x="524" y="0"/>
                    <a:pt x="5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5" name="Google Shape;325;p21"/>
            <p:cNvSpPr/>
            <p:nvPr/>
          </p:nvSpPr>
          <p:spPr>
            <a:xfrm>
              <a:off x="4592092" y="172722"/>
              <a:ext cx="85156" cy="103133"/>
            </a:xfrm>
            <a:custGeom>
              <a:avLst/>
              <a:gdLst/>
              <a:ahLst/>
              <a:cxnLst/>
              <a:rect l="l" t="t" r="r" b="b"/>
              <a:pathLst>
                <a:path w="1099" h="1331" extrusionOk="0">
                  <a:moveTo>
                    <a:pt x="523" y="0"/>
                  </a:moveTo>
                  <a:cubicBezTo>
                    <a:pt x="512" y="0"/>
                    <a:pt x="500" y="8"/>
                    <a:pt x="500" y="20"/>
                  </a:cubicBezTo>
                  <a:lnTo>
                    <a:pt x="472" y="133"/>
                  </a:lnTo>
                  <a:cubicBezTo>
                    <a:pt x="416" y="365"/>
                    <a:pt x="261" y="562"/>
                    <a:pt x="43" y="661"/>
                  </a:cubicBezTo>
                  <a:lnTo>
                    <a:pt x="21" y="675"/>
                  </a:lnTo>
                  <a:cubicBezTo>
                    <a:pt x="0" y="682"/>
                    <a:pt x="7" y="710"/>
                    <a:pt x="21" y="710"/>
                  </a:cubicBezTo>
                  <a:cubicBezTo>
                    <a:pt x="261" y="787"/>
                    <a:pt x="451" y="971"/>
                    <a:pt x="528" y="1203"/>
                  </a:cubicBezTo>
                  <a:lnTo>
                    <a:pt x="564" y="1316"/>
                  </a:lnTo>
                  <a:cubicBezTo>
                    <a:pt x="567" y="1325"/>
                    <a:pt x="575" y="1331"/>
                    <a:pt x="583" y="1331"/>
                  </a:cubicBezTo>
                  <a:cubicBezTo>
                    <a:pt x="592" y="1331"/>
                    <a:pt x="602" y="1324"/>
                    <a:pt x="606" y="1308"/>
                  </a:cubicBezTo>
                  <a:lnTo>
                    <a:pt x="634" y="1203"/>
                  </a:lnTo>
                  <a:cubicBezTo>
                    <a:pt x="683" y="956"/>
                    <a:pt x="852" y="759"/>
                    <a:pt x="1085" y="661"/>
                  </a:cubicBezTo>
                  <a:cubicBezTo>
                    <a:pt x="1099" y="654"/>
                    <a:pt x="1099" y="625"/>
                    <a:pt x="1078" y="618"/>
                  </a:cubicBezTo>
                  <a:lnTo>
                    <a:pt x="1056" y="611"/>
                  </a:lnTo>
                  <a:cubicBezTo>
                    <a:pt x="831" y="534"/>
                    <a:pt x="655" y="358"/>
                    <a:pt x="578" y="133"/>
                  </a:cubicBezTo>
                  <a:lnTo>
                    <a:pt x="542" y="13"/>
                  </a:lnTo>
                  <a:cubicBezTo>
                    <a:pt x="540" y="4"/>
                    <a:pt x="532" y="0"/>
                    <a:pt x="5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6" name="Google Shape;326;p21"/>
            <p:cNvSpPr/>
            <p:nvPr/>
          </p:nvSpPr>
          <p:spPr>
            <a:xfrm>
              <a:off x="8241977" y="161056"/>
              <a:ext cx="85156" cy="103133"/>
            </a:xfrm>
            <a:custGeom>
              <a:avLst/>
              <a:gdLst/>
              <a:ahLst/>
              <a:cxnLst/>
              <a:rect l="l" t="t" r="r" b="b"/>
              <a:pathLst>
                <a:path w="1099" h="1331" extrusionOk="0">
                  <a:moveTo>
                    <a:pt x="524" y="1"/>
                  </a:moveTo>
                  <a:cubicBezTo>
                    <a:pt x="512" y="1"/>
                    <a:pt x="500" y="8"/>
                    <a:pt x="500" y="20"/>
                  </a:cubicBezTo>
                  <a:lnTo>
                    <a:pt x="472" y="133"/>
                  </a:lnTo>
                  <a:cubicBezTo>
                    <a:pt x="416" y="365"/>
                    <a:pt x="261" y="563"/>
                    <a:pt x="43" y="661"/>
                  </a:cubicBezTo>
                  <a:lnTo>
                    <a:pt x="22" y="668"/>
                  </a:lnTo>
                  <a:cubicBezTo>
                    <a:pt x="0" y="682"/>
                    <a:pt x="0" y="703"/>
                    <a:pt x="22" y="710"/>
                  </a:cubicBezTo>
                  <a:cubicBezTo>
                    <a:pt x="261" y="788"/>
                    <a:pt x="451" y="971"/>
                    <a:pt x="529" y="1203"/>
                  </a:cubicBezTo>
                  <a:lnTo>
                    <a:pt x="564" y="1316"/>
                  </a:lnTo>
                  <a:cubicBezTo>
                    <a:pt x="567" y="1326"/>
                    <a:pt x="575" y="1331"/>
                    <a:pt x="583" y="1331"/>
                  </a:cubicBezTo>
                  <a:cubicBezTo>
                    <a:pt x="592" y="1331"/>
                    <a:pt x="602" y="1324"/>
                    <a:pt x="606" y="1309"/>
                  </a:cubicBezTo>
                  <a:lnTo>
                    <a:pt x="627" y="1196"/>
                  </a:lnTo>
                  <a:cubicBezTo>
                    <a:pt x="683" y="957"/>
                    <a:pt x="852" y="753"/>
                    <a:pt x="1078" y="661"/>
                  </a:cubicBezTo>
                  <a:cubicBezTo>
                    <a:pt x="1099" y="654"/>
                    <a:pt x="1099" y="626"/>
                    <a:pt x="1078" y="619"/>
                  </a:cubicBezTo>
                  <a:lnTo>
                    <a:pt x="1057" y="612"/>
                  </a:lnTo>
                  <a:cubicBezTo>
                    <a:pt x="831" y="534"/>
                    <a:pt x="655" y="358"/>
                    <a:pt x="578" y="133"/>
                  </a:cubicBezTo>
                  <a:lnTo>
                    <a:pt x="543" y="13"/>
                  </a:lnTo>
                  <a:cubicBezTo>
                    <a:pt x="540" y="4"/>
                    <a:pt x="532" y="1"/>
                    <a:pt x="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7" name="Google Shape;327;p21"/>
            <p:cNvSpPr/>
            <p:nvPr/>
          </p:nvSpPr>
          <p:spPr>
            <a:xfrm>
              <a:off x="1962982" y="139393"/>
              <a:ext cx="85156" cy="103442"/>
            </a:xfrm>
            <a:custGeom>
              <a:avLst/>
              <a:gdLst/>
              <a:ahLst/>
              <a:cxnLst/>
              <a:rect l="l" t="t" r="r" b="b"/>
              <a:pathLst>
                <a:path w="1099" h="1335" extrusionOk="0">
                  <a:moveTo>
                    <a:pt x="552" y="0"/>
                  </a:moveTo>
                  <a:cubicBezTo>
                    <a:pt x="542" y="0"/>
                    <a:pt x="532" y="5"/>
                    <a:pt x="528" y="16"/>
                  </a:cubicBezTo>
                  <a:lnTo>
                    <a:pt x="500" y="136"/>
                  </a:lnTo>
                  <a:cubicBezTo>
                    <a:pt x="430" y="361"/>
                    <a:pt x="261" y="551"/>
                    <a:pt x="42" y="636"/>
                  </a:cubicBezTo>
                  <a:lnTo>
                    <a:pt x="21" y="643"/>
                  </a:lnTo>
                  <a:cubicBezTo>
                    <a:pt x="0" y="650"/>
                    <a:pt x="0" y="678"/>
                    <a:pt x="21" y="685"/>
                  </a:cubicBezTo>
                  <a:cubicBezTo>
                    <a:pt x="254" y="769"/>
                    <a:pt x="430" y="967"/>
                    <a:pt x="493" y="1206"/>
                  </a:cubicBezTo>
                  <a:lnTo>
                    <a:pt x="521" y="1319"/>
                  </a:lnTo>
                  <a:cubicBezTo>
                    <a:pt x="525" y="1329"/>
                    <a:pt x="535" y="1334"/>
                    <a:pt x="545" y="1334"/>
                  </a:cubicBezTo>
                  <a:cubicBezTo>
                    <a:pt x="555" y="1334"/>
                    <a:pt x="563" y="1329"/>
                    <a:pt x="563" y="1319"/>
                  </a:cubicBezTo>
                  <a:lnTo>
                    <a:pt x="599" y="1206"/>
                  </a:lnTo>
                  <a:cubicBezTo>
                    <a:pt x="662" y="967"/>
                    <a:pt x="845" y="776"/>
                    <a:pt x="1077" y="692"/>
                  </a:cubicBezTo>
                  <a:cubicBezTo>
                    <a:pt x="1099" y="685"/>
                    <a:pt x="1099" y="657"/>
                    <a:pt x="1077" y="650"/>
                  </a:cubicBezTo>
                  <a:lnTo>
                    <a:pt x="1056" y="643"/>
                  </a:lnTo>
                  <a:cubicBezTo>
                    <a:pt x="838" y="551"/>
                    <a:pt x="669" y="368"/>
                    <a:pt x="606" y="136"/>
                  </a:cubicBezTo>
                  <a:lnTo>
                    <a:pt x="570" y="16"/>
                  </a:lnTo>
                  <a:cubicBezTo>
                    <a:pt x="570" y="5"/>
                    <a:pt x="562" y="0"/>
                    <a:pt x="5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8" name="Google Shape;328;p21"/>
            <p:cNvSpPr/>
            <p:nvPr/>
          </p:nvSpPr>
          <p:spPr>
            <a:xfrm>
              <a:off x="436048" y="464516"/>
              <a:ext cx="85234" cy="103365"/>
            </a:xfrm>
            <a:custGeom>
              <a:avLst/>
              <a:gdLst/>
              <a:ahLst/>
              <a:cxnLst/>
              <a:rect l="l" t="t" r="r" b="b"/>
              <a:pathLst>
                <a:path w="1100" h="1334" extrusionOk="0">
                  <a:moveTo>
                    <a:pt x="557" y="1"/>
                  </a:moveTo>
                  <a:cubicBezTo>
                    <a:pt x="548" y="1"/>
                    <a:pt x="539" y="6"/>
                    <a:pt x="536" y="16"/>
                  </a:cubicBezTo>
                  <a:lnTo>
                    <a:pt x="501" y="136"/>
                  </a:lnTo>
                  <a:cubicBezTo>
                    <a:pt x="437" y="361"/>
                    <a:pt x="268" y="545"/>
                    <a:pt x="43" y="636"/>
                  </a:cubicBezTo>
                  <a:lnTo>
                    <a:pt x="22" y="643"/>
                  </a:lnTo>
                  <a:cubicBezTo>
                    <a:pt x="1" y="650"/>
                    <a:pt x="1" y="678"/>
                    <a:pt x="22" y="685"/>
                  </a:cubicBezTo>
                  <a:cubicBezTo>
                    <a:pt x="254" y="770"/>
                    <a:pt x="430" y="967"/>
                    <a:pt x="494" y="1206"/>
                  </a:cubicBezTo>
                  <a:lnTo>
                    <a:pt x="529" y="1312"/>
                  </a:lnTo>
                  <a:cubicBezTo>
                    <a:pt x="529" y="1326"/>
                    <a:pt x="538" y="1333"/>
                    <a:pt x="547" y="1333"/>
                  </a:cubicBezTo>
                  <a:cubicBezTo>
                    <a:pt x="557" y="1333"/>
                    <a:pt x="568" y="1326"/>
                    <a:pt x="571" y="1312"/>
                  </a:cubicBezTo>
                  <a:lnTo>
                    <a:pt x="599" y="1206"/>
                  </a:lnTo>
                  <a:cubicBezTo>
                    <a:pt x="670" y="967"/>
                    <a:pt x="846" y="777"/>
                    <a:pt x="1078" y="692"/>
                  </a:cubicBezTo>
                  <a:cubicBezTo>
                    <a:pt x="1099" y="685"/>
                    <a:pt x="1099" y="657"/>
                    <a:pt x="1078" y="650"/>
                  </a:cubicBezTo>
                  <a:lnTo>
                    <a:pt x="1057" y="643"/>
                  </a:lnTo>
                  <a:cubicBezTo>
                    <a:pt x="839" y="552"/>
                    <a:pt x="670" y="361"/>
                    <a:pt x="606" y="136"/>
                  </a:cubicBezTo>
                  <a:lnTo>
                    <a:pt x="578" y="16"/>
                  </a:lnTo>
                  <a:cubicBezTo>
                    <a:pt x="575" y="6"/>
                    <a:pt x="566" y="1"/>
                    <a:pt x="5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29" name="Google Shape;329;p21"/>
          <p:cNvSpPr txBox="1">
            <a:spLocks noGrp="1"/>
          </p:cNvSpPr>
          <p:nvPr>
            <p:ph type="title"/>
          </p:nvPr>
        </p:nvSpPr>
        <p:spPr>
          <a:xfrm>
            <a:off x="791450" y="1306475"/>
            <a:ext cx="3510600" cy="144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0" name="Google Shape;330;p21"/>
          <p:cNvSpPr txBox="1">
            <a:spLocks noGrp="1"/>
          </p:cNvSpPr>
          <p:nvPr>
            <p:ph type="subTitle" idx="1"/>
          </p:nvPr>
        </p:nvSpPr>
        <p:spPr>
          <a:xfrm>
            <a:off x="791450" y="2868975"/>
            <a:ext cx="3510600" cy="86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Font typeface="Nunito Light"/>
              <a:buChar char="●"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6A28"/>
              </a:buClr>
              <a:buSzPts val="1600"/>
              <a:buFont typeface="Nunito Light"/>
              <a:buChar char="○"/>
              <a:defRPr/>
            </a:lvl2pPr>
            <a:lvl3pPr lvl="2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■"/>
              <a:defRPr/>
            </a:lvl3pPr>
            <a:lvl4pPr lvl="3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500"/>
              <a:buFont typeface="Nunito Light"/>
              <a:buChar char="●"/>
              <a:defRPr/>
            </a:lvl4pPr>
            <a:lvl5pPr lvl="4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E76A28"/>
              </a:buClr>
              <a:buSzPts val="1400"/>
              <a:buFont typeface="Nunito Light"/>
              <a:buChar char="○"/>
              <a:defRPr/>
            </a:lvl5pPr>
            <a:lvl6pPr lvl="5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6pPr>
            <a:lvl7pPr lvl="6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●"/>
              <a:defRPr/>
            </a:lvl7pPr>
            <a:lvl8pPr lvl="7" algn="ctr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999999"/>
              </a:buClr>
              <a:buSzPts val="1300"/>
              <a:buFont typeface="Nunito Light"/>
              <a:buChar char="○"/>
              <a:defRPr/>
            </a:lvl8pPr>
            <a:lvl9pPr lvl="8" algn="ctr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999999"/>
              </a:buClr>
              <a:buSzPts val="1400"/>
              <a:buFont typeface="Nunito Light"/>
              <a:buChar char="■"/>
              <a:defRPr/>
            </a:lvl9pPr>
          </a:lstStyle>
          <a:p>
            <a:endParaRPr/>
          </a:p>
        </p:txBody>
      </p:sp>
      <p:sp>
        <p:nvSpPr>
          <p:cNvPr id="331" name="Google Shape;331;p21"/>
          <p:cNvSpPr>
            <a:spLocks noGrp="1"/>
          </p:cNvSpPr>
          <p:nvPr>
            <p:ph type="pic" idx="2"/>
          </p:nvPr>
        </p:nvSpPr>
        <p:spPr>
          <a:xfrm>
            <a:off x="4584100" y="723600"/>
            <a:ext cx="3510600" cy="3696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7">
    <p:bg>
      <p:bgPr>
        <a:solidFill>
          <a:schemeClr val="lt1"/>
        </a:solidFill>
        <a:effectLst/>
      </p:bgPr>
    </p:bg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29"/>
          <p:cNvSpPr/>
          <p:nvPr/>
        </p:nvSpPr>
        <p:spPr>
          <a:xfrm>
            <a:off x="386840" y="372243"/>
            <a:ext cx="8370320" cy="4399015"/>
          </a:xfrm>
          <a:custGeom>
            <a:avLst/>
            <a:gdLst/>
            <a:ahLst/>
            <a:cxnLst/>
            <a:rect l="l" t="t" r="r" b="b"/>
            <a:pathLst>
              <a:path w="100738" h="49795" extrusionOk="0">
                <a:moveTo>
                  <a:pt x="4852" y="0"/>
                </a:moveTo>
                <a:cubicBezTo>
                  <a:pt x="4852" y="2683"/>
                  <a:pt x="2676" y="4852"/>
                  <a:pt x="0" y="4852"/>
                </a:cubicBezTo>
                <a:lnTo>
                  <a:pt x="0" y="44943"/>
                </a:lnTo>
                <a:cubicBezTo>
                  <a:pt x="2676" y="44943"/>
                  <a:pt x="4852" y="47119"/>
                  <a:pt x="4852" y="49795"/>
                </a:cubicBezTo>
                <a:lnTo>
                  <a:pt x="95886" y="49795"/>
                </a:lnTo>
                <a:cubicBezTo>
                  <a:pt x="95886" y="47119"/>
                  <a:pt x="98055" y="44943"/>
                  <a:pt x="100738" y="44943"/>
                </a:cubicBezTo>
                <a:lnTo>
                  <a:pt x="100738" y="4852"/>
                </a:lnTo>
                <a:cubicBezTo>
                  <a:pt x="98055" y="4852"/>
                  <a:pt x="95886" y="2683"/>
                  <a:pt x="95886" y="0"/>
                </a:cubicBezTo>
                <a:close/>
              </a:path>
            </a:pathLst>
          </a:custGeom>
          <a:solidFill>
            <a:schemeClr val="accent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53" name="Google Shape;453;p29"/>
          <p:cNvGrpSpPr/>
          <p:nvPr/>
        </p:nvGrpSpPr>
        <p:grpSpPr>
          <a:xfrm>
            <a:off x="205102" y="139393"/>
            <a:ext cx="8684024" cy="4825621"/>
            <a:chOff x="205102" y="139393"/>
            <a:chExt cx="8684024" cy="4825621"/>
          </a:xfrm>
        </p:grpSpPr>
        <p:sp>
          <p:nvSpPr>
            <p:cNvPr id="454" name="Google Shape;454;p29"/>
            <p:cNvSpPr/>
            <p:nvPr/>
          </p:nvSpPr>
          <p:spPr>
            <a:xfrm>
              <a:off x="8422592" y="4789046"/>
              <a:ext cx="145749" cy="175968"/>
            </a:xfrm>
            <a:custGeom>
              <a:avLst/>
              <a:gdLst/>
              <a:ahLst/>
              <a:cxnLst/>
              <a:rect l="l" t="t" r="r" b="b"/>
              <a:pathLst>
                <a:path w="1881" h="2271" extrusionOk="0">
                  <a:moveTo>
                    <a:pt x="976" y="0"/>
                  </a:moveTo>
                  <a:cubicBezTo>
                    <a:pt x="960" y="0"/>
                    <a:pt x="943" y="9"/>
                    <a:pt x="937" y="26"/>
                  </a:cubicBezTo>
                  <a:lnTo>
                    <a:pt x="880" y="223"/>
                  </a:lnTo>
                  <a:cubicBezTo>
                    <a:pt x="753" y="610"/>
                    <a:pt x="458" y="920"/>
                    <a:pt x="70" y="1061"/>
                  </a:cubicBezTo>
                  <a:lnTo>
                    <a:pt x="35" y="1075"/>
                  </a:lnTo>
                  <a:cubicBezTo>
                    <a:pt x="7" y="1082"/>
                    <a:pt x="0" y="1131"/>
                    <a:pt x="35" y="1145"/>
                  </a:cubicBezTo>
                  <a:cubicBezTo>
                    <a:pt x="430" y="1300"/>
                    <a:pt x="725" y="1638"/>
                    <a:pt x="824" y="2054"/>
                  </a:cubicBezTo>
                  <a:lnTo>
                    <a:pt x="866" y="2244"/>
                  </a:lnTo>
                  <a:cubicBezTo>
                    <a:pt x="873" y="2261"/>
                    <a:pt x="889" y="2270"/>
                    <a:pt x="905" y="2270"/>
                  </a:cubicBezTo>
                  <a:cubicBezTo>
                    <a:pt x="921" y="2270"/>
                    <a:pt x="937" y="2261"/>
                    <a:pt x="944" y="2244"/>
                  </a:cubicBezTo>
                  <a:lnTo>
                    <a:pt x="1000" y="2054"/>
                  </a:lnTo>
                  <a:cubicBezTo>
                    <a:pt x="1127" y="1652"/>
                    <a:pt x="1436" y="1335"/>
                    <a:pt x="1845" y="1202"/>
                  </a:cubicBezTo>
                  <a:cubicBezTo>
                    <a:pt x="1873" y="1188"/>
                    <a:pt x="1880" y="1145"/>
                    <a:pt x="1845" y="1131"/>
                  </a:cubicBezTo>
                  <a:lnTo>
                    <a:pt x="1810" y="1117"/>
                  </a:lnTo>
                  <a:cubicBezTo>
                    <a:pt x="1436" y="955"/>
                    <a:pt x="1162" y="624"/>
                    <a:pt x="1063" y="230"/>
                  </a:cubicBezTo>
                  <a:lnTo>
                    <a:pt x="1014" y="33"/>
                  </a:lnTo>
                  <a:cubicBezTo>
                    <a:pt x="1010" y="11"/>
                    <a:pt x="993" y="0"/>
                    <a:pt x="97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5" name="Google Shape;455;p29"/>
            <p:cNvSpPr/>
            <p:nvPr/>
          </p:nvSpPr>
          <p:spPr>
            <a:xfrm>
              <a:off x="8743918" y="376572"/>
              <a:ext cx="145207" cy="176046"/>
            </a:xfrm>
            <a:custGeom>
              <a:avLst/>
              <a:gdLst/>
              <a:ahLst/>
              <a:cxnLst/>
              <a:rect l="l" t="t" r="r" b="b"/>
              <a:pathLst>
                <a:path w="1874" h="2272" extrusionOk="0">
                  <a:moveTo>
                    <a:pt x="951" y="0"/>
                  </a:moveTo>
                  <a:cubicBezTo>
                    <a:pt x="935" y="0"/>
                    <a:pt x="919" y="11"/>
                    <a:pt x="916" y="32"/>
                  </a:cubicBezTo>
                  <a:lnTo>
                    <a:pt x="859" y="229"/>
                  </a:lnTo>
                  <a:cubicBezTo>
                    <a:pt x="740" y="616"/>
                    <a:pt x="451" y="933"/>
                    <a:pt x="71" y="1081"/>
                  </a:cubicBezTo>
                  <a:lnTo>
                    <a:pt x="35" y="1088"/>
                  </a:lnTo>
                  <a:cubicBezTo>
                    <a:pt x="0" y="1102"/>
                    <a:pt x="0" y="1151"/>
                    <a:pt x="35" y="1166"/>
                  </a:cubicBezTo>
                  <a:cubicBezTo>
                    <a:pt x="430" y="1313"/>
                    <a:pt x="733" y="1644"/>
                    <a:pt x="838" y="2053"/>
                  </a:cubicBezTo>
                  <a:lnTo>
                    <a:pt x="887" y="2243"/>
                  </a:lnTo>
                  <a:cubicBezTo>
                    <a:pt x="895" y="2261"/>
                    <a:pt x="912" y="2272"/>
                    <a:pt x="928" y="2272"/>
                  </a:cubicBezTo>
                  <a:cubicBezTo>
                    <a:pt x="943" y="2272"/>
                    <a:pt x="958" y="2263"/>
                    <a:pt x="965" y="2243"/>
                  </a:cubicBezTo>
                  <a:lnTo>
                    <a:pt x="1014" y="2053"/>
                  </a:lnTo>
                  <a:cubicBezTo>
                    <a:pt x="1134" y="1651"/>
                    <a:pt x="1444" y="1320"/>
                    <a:pt x="1845" y="1180"/>
                  </a:cubicBezTo>
                  <a:cubicBezTo>
                    <a:pt x="1873" y="1173"/>
                    <a:pt x="1873" y="1123"/>
                    <a:pt x="1845" y="1109"/>
                  </a:cubicBezTo>
                  <a:lnTo>
                    <a:pt x="1810" y="1095"/>
                  </a:lnTo>
                  <a:cubicBezTo>
                    <a:pt x="1430" y="940"/>
                    <a:pt x="1148" y="623"/>
                    <a:pt x="1042" y="229"/>
                  </a:cubicBezTo>
                  <a:lnTo>
                    <a:pt x="986" y="32"/>
                  </a:lnTo>
                  <a:cubicBezTo>
                    <a:pt x="983" y="11"/>
                    <a:pt x="967" y="0"/>
                    <a:pt x="95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6" name="Google Shape;456;p29"/>
            <p:cNvSpPr/>
            <p:nvPr/>
          </p:nvSpPr>
          <p:spPr>
            <a:xfrm>
              <a:off x="205102" y="2179002"/>
              <a:ext cx="145207" cy="175891"/>
            </a:xfrm>
            <a:custGeom>
              <a:avLst/>
              <a:gdLst/>
              <a:ahLst/>
              <a:cxnLst/>
              <a:rect l="l" t="t" r="r" b="b"/>
              <a:pathLst>
                <a:path w="1874" h="2270" extrusionOk="0">
                  <a:moveTo>
                    <a:pt x="880" y="1"/>
                  </a:moveTo>
                  <a:cubicBezTo>
                    <a:pt x="864" y="1"/>
                    <a:pt x="849" y="11"/>
                    <a:pt x="846" y="33"/>
                  </a:cubicBezTo>
                  <a:lnTo>
                    <a:pt x="796" y="231"/>
                  </a:lnTo>
                  <a:cubicBezTo>
                    <a:pt x="705" y="632"/>
                    <a:pt x="437" y="963"/>
                    <a:pt x="64" y="1132"/>
                  </a:cubicBezTo>
                  <a:lnTo>
                    <a:pt x="29" y="1146"/>
                  </a:lnTo>
                  <a:cubicBezTo>
                    <a:pt x="1" y="1160"/>
                    <a:pt x="1" y="1209"/>
                    <a:pt x="36" y="1216"/>
                  </a:cubicBezTo>
                  <a:cubicBezTo>
                    <a:pt x="444" y="1343"/>
                    <a:pt x="761" y="1653"/>
                    <a:pt x="895" y="2054"/>
                  </a:cubicBezTo>
                  <a:lnTo>
                    <a:pt x="958" y="2244"/>
                  </a:lnTo>
                  <a:cubicBezTo>
                    <a:pt x="962" y="2261"/>
                    <a:pt x="976" y="2270"/>
                    <a:pt x="991" y="2270"/>
                  </a:cubicBezTo>
                  <a:cubicBezTo>
                    <a:pt x="1008" y="2270"/>
                    <a:pt x="1025" y="2259"/>
                    <a:pt x="1029" y="2237"/>
                  </a:cubicBezTo>
                  <a:lnTo>
                    <a:pt x="1071" y="2047"/>
                  </a:lnTo>
                  <a:cubicBezTo>
                    <a:pt x="1162" y="1632"/>
                    <a:pt x="1451" y="1294"/>
                    <a:pt x="1838" y="1125"/>
                  </a:cubicBezTo>
                  <a:cubicBezTo>
                    <a:pt x="1874" y="1111"/>
                    <a:pt x="1874" y="1069"/>
                    <a:pt x="1838" y="1054"/>
                  </a:cubicBezTo>
                  <a:lnTo>
                    <a:pt x="1803" y="1040"/>
                  </a:lnTo>
                  <a:cubicBezTo>
                    <a:pt x="1416" y="914"/>
                    <a:pt x="1113" y="611"/>
                    <a:pt x="979" y="224"/>
                  </a:cubicBezTo>
                  <a:lnTo>
                    <a:pt x="916" y="26"/>
                  </a:lnTo>
                  <a:cubicBezTo>
                    <a:pt x="909" y="10"/>
                    <a:pt x="894" y="1"/>
                    <a:pt x="8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7" name="Google Shape;457;p29"/>
            <p:cNvSpPr/>
            <p:nvPr/>
          </p:nvSpPr>
          <p:spPr>
            <a:xfrm>
              <a:off x="554245" y="4555510"/>
              <a:ext cx="145207" cy="175968"/>
            </a:xfrm>
            <a:custGeom>
              <a:avLst/>
              <a:gdLst/>
              <a:ahLst/>
              <a:cxnLst/>
              <a:rect l="l" t="t" r="r" b="b"/>
              <a:pathLst>
                <a:path w="1874" h="2271" extrusionOk="0">
                  <a:moveTo>
                    <a:pt x="902" y="1"/>
                  </a:moveTo>
                  <a:cubicBezTo>
                    <a:pt x="886" y="1"/>
                    <a:pt x="871" y="11"/>
                    <a:pt x="867" y="33"/>
                  </a:cubicBezTo>
                  <a:lnTo>
                    <a:pt x="818" y="230"/>
                  </a:lnTo>
                  <a:cubicBezTo>
                    <a:pt x="719" y="625"/>
                    <a:pt x="445" y="956"/>
                    <a:pt x="64" y="1118"/>
                  </a:cubicBezTo>
                  <a:lnTo>
                    <a:pt x="29" y="1132"/>
                  </a:lnTo>
                  <a:cubicBezTo>
                    <a:pt x="1" y="1146"/>
                    <a:pt x="1" y="1188"/>
                    <a:pt x="36" y="1202"/>
                  </a:cubicBezTo>
                  <a:cubicBezTo>
                    <a:pt x="437" y="1336"/>
                    <a:pt x="754" y="1653"/>
                    <a:pt x="881" y="2054"/>
                  </a:cubicBezTo>
                  <a:lnTo>
                    <a:pt x="937" y="2244"/>
                  </a:lnTo>
                  <a:cubicBezTo>
                    <a:pt x="944" y="2262"/>
                    <a:pt x="960" y="2271"/>
                    <a:pt x="976" y="2271"/>
                  </a:cubicBezTo>
                  <a:cubicBezTo>
                    <a:pt x="992" y="2271"/>
                    <a:pt x="1008" y="2262"/>
                    <a:pt x="1015" y="2244"/>
                  </a:cubicBezTo>
                  <a:lnTo>
                    <a:pt x="1057" y="2047"/>
                  </a:lnTo>
                  <a:cubicBezTo>
                    <a:pt x="1156" y="1639"/>
                    <a:pt x="1444" y="1301"/>
                    <a:pt x="1846" y="1139"/>
                  </a:cubicBezTo>
                  <a:cubicBezTo>
                    <a:pt x="1874" y="1125"/>
                    <a:pt x="1874" y="1082"/>
                    <a:pt x="1839" y="1068"/>
                  </a:cubicBezTo>
                  <a:lnTo>
                    <a:pt x="1803" y="1054"/>
                  </a:lnTo>
                  <a:cubicBezTo>
                    <a:pt x="1423" y="920"/>
                    <a:pt x="1120" y="611"/>
                    <a:pt x="1001" y="223"/>
                  </a:cubicBezTo>
                  <a:lnTo>
                    <a:pt x="937" y="26"/>
                  </a:lnTo>
                  <a:cubicBezTo>
                    <a:pt x="931" y="9"/>
                    <a:pt x="916" y="1"/>
                    <a:pt x="90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8" name="Google Shape;458;p29"/>
            <p:cNvSpPr/>
            <p:nvPr/>
          </p:nvSpPr>
          <p:spPr>
            <a:xfrm>
              <a:off x="1962982" y="4774014"/>
              <a:ext cx="85156" cy="103133"/>
            </a:xfrm>
            <a:custGeom>
              <a:avLst/>
              <a:gdLst/>
              <a:ahLst/>
              <a:cxnLst/>
              <a:rect l="l" t="t" r="r" b="b"/>
              <a:pathLst>
                <a:path w="1099" h="1331" extrusionOk="0">
                  <a:moveTo>
                    <a:pt x="516" y="1"/>
                  </a:moveTo>
                  <a:cubicBezTo>
                    <a:pt x="507" y="1"/>
                    <a:pt x="497" y="8"/>
                    <a:pt x="493" y="23"/>
                  </a:cubicBezTo>
                  <a:lnTo>
                    <a:pt x="465" y="135"/>
                  </a:lnTo>
                  <a:cubicBezTo>
                    <a:pt x="416" y="368"/>
                    <a:pt x="254" y="565"/>
                    <a:pt x="35" y="663"/>
                  </a:cubicBezTo>
                  <a:lnTo>
                    <a:pt x="14" y="670"/>
                  </a:lnTo>
                  <a:cubicBezTo>
                    <a:pt x="0" y="684"/>
                    <a:pt x="0" y="706"/>
                    <a:pt x="21" y="713"/>
                  </a:cubicBezTo>
                  <a:cubicBezTo>
                    <a:pt x="261" y="790"/>
                    <a:pt x="444" y="973"/>
                    <a:pt x="521" y="1206"/>
                  </a:cubicBezTo>
                  <a:lnTo>
                    <a:pt x="556" y="1318"/>
                  </a:lnTo>
                  <a:cubicBezTo>
                    <a:pt x="559" y="1327"/>
                    <a:pt x="567" y="1331"/>
                    <a:pt x="576" y="1331"/>
                  </a:cubicBezTo>
                  <a:cubicBezTo>
                    <a:pt x="588" y="1331"/>
                    <a:pt x="602" y="1323"/>
                    <a:pt x="606" y="1311"/>
                  </a:cubicBezTo>
                  <a:lnTo>
                    <a:pt x="627" y="1198"/>
                  </a:lnTo>
                  <a:cubicBezTo>
                    <a:pt x="683" y="959"/>
                    <a:pt x="845" y="755"/>
                    <a:pt x="1077" y="663"/>
                  </a:cubicBezTo>
                  <a:cubicBezTo>
                    <a:pt x="1099" y="656"/>
                    <a:pt x="1099" y="628"/>
                    <a:pt x="1077" y="621"/>
                  </a:cubicBezTo>
                  <a:lnTo>
                    <a:pt x="1056" y="614"/>
                  </a:lnTo>
                  <a:cubicBezTo>
                    <a:pt x="831" y="537"/>
                    <a:pt x="648" y="361"/>
                    <a:pt x="577" y="135"/>
                  </a:cubicBezTo>
                  <a:lnTo>
                    <a:pt x="535" y="16"/>
                  </a:lnTo>
                  <a:cubicBezTo>
                    <a:pt x="532" y="6"/>
                    <a:pt x="524" y="1"/>
                    <a:pt x="51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9" name="Google Shape;459;p29"/>
            <p:cNvSpPr/>
            <p:nvPr/>
          </p:nvSpPr>
          <p:spPr>
            <a:xfrm>
              <a:off x="5300218" y="4737674"/>
              <a:ext cx="85233" cy="103133"/>
            </a:xfrm>
            <a:custGeom>
              <a:avLst/>
              <a:gdLst/>
              <a:ahLst/>
              <a:cxnLst/>
              <a:rect l="l" t="t" r="r" b="b"/>
              <a:pathLst>
                <a:path w="1100" h="1331" extrusionOk="0">
                  <a:moveTo>
                    <a:pt x="519" y="0"/>
                  </a:moveTo>
                  <a:cubicBezTo>
                    <a:pt x="509" y="0"/>
                    <a:pt x="498" y="8"/>
                    <a:pt x="494" y="20"/>
                  </a:cubicBezTo>
                  <a:lnTo>
                    <a:pt x="465" y="133"/>
                  </a:lnTo>
                  <a:cubicBezTo>
                    <a:pt x="416" y="365"/>
                    <a:pt x="254" y="562"/>
                    <a:pt x="36" y="661"/>
                  </a:cubicBezTo>
                  <a:lnTo>
                    <a:pt x="15" y="668"/>
                  </a:lnTo>
                  <a:cubicBezTo>
                    <a:pt x="1" y="682"/>
                    <a:pt x="1" y="710"/>
                    <a:pt x="22" y="710"/>
                  </a:cubicBezTo>
                  <a:cubicBezTo>
                    <a:pt x="254" y="787"/>
                    <a:pt x="444" y="970"/>
                    <a:pt x="522" y="1203"/>
                  </a:cubicBezTo>
                  <a:lnTo>
                    <a:pt x="557" y="1315"/>
                  </a:lnTo>
                  <a:cubicBezTo>
                    <a:pt x="560" y="1325"/>
                    <a:pt x="570" y="1330"/>
                    <a:pt x="579" y="1330"/>
                  </a:cubicBezTo>
                  <a:cubicBezTo>
                    <a:pt x="589" y="1330"/>
                    <a:pt x="599" y="1323"/>
                    <a:pt x="599" y="1308"/>
                  </a:cubicBezTo>
                  <a:lnTo>
                    <a:pt x="627" y="1203"/>
                  </a:lnTo>
                  <a:cubicBezTo>
                    <a:pt x="677" y="956"/>
                    <a:pt x="846" y="759"/>
                    <a:pt x="1078" y="661"/>
                  </a:cubicBezTo>
                  <a:cubicBezTo>
                    <a:pt x="1099" y="654"/>
                    <a:pt x="1092" y="625"/>
                    <a:pt x="1078" y="618"/>
                  </a:cubicBezTo>
                  <a:lnTo>
                    <a:pt x="1057" y="611"/>
                  </a:lnTo>
                  <a:cubicBezTo>
                    <a:pt x="824" y="534"/>
                    <a:pt x="648" y="358"/>
                    <a:pt x="571" y="133"/>
                  </a:cubicBezTo>
                  <a:lnTo>
                    <a:pt x="536" y="13"/>
                  </a:lnTo>
                  <a:cubicBezTo>
                    <a:pt x="533" y="4"/>
                    <a:pt x="526" y="0"/>
                    <a:pt x="5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0" name="Google Shape;460;p29"/>
            <p:cNvSpPr/>
            <p:nvPr/>
          </p:nvSpPr>
          <p:spPr>
            <a:xfrm>
              <a:off x="8659848" y="4432465"/>
              <a:ext cx="85234" cy="103210"/>
            </a:xfrm>
            <a:custGeom>
              <a:avLst/>
              <a:gdLst/>
              <a:ahLst/>
              <a:cxnLst/>
              <a:rect l="l" t="t" r="r" b="b"/>
              <a:pathLst>
                <a:path w="1100" h="1332" extrusionOk="0">
                  <a:moveTo>
                    <a:pt x="515" y="0"/>
                  </a:moveTo>
                  <a:cubicBezTo>
                    <a:pt x="506" y="0"/>
                    <a:pt x="497" y="5"/>
                    <a:pt x="494" y="16"/>
                  </a:cubicBezTo>
                  <a:lnTo>
                    <a:pt x="473" y="136"/>
                  </a:lnTo>
                  <a:cubicBezTo>
                    <a:pt x="416" y="368"/>
                    <a:pt x="261" y="565"/>
                    <a:pt x="43" y="664"/>
                  </a:cubicBezTo>
                  <a:lnTo>
                    <a:pt x="22" y="671"/>
                  </a:lnTo>
                  <a:cubicBezTo>
                    <a:pt x="1" y="678"/>
                    <a:pt x="1" y="706"/>
                    <a:pt x="22" y="713"/>
                  </a:cubicBezTo>
                  <a:cubicBezTo>
                    <a:pt x="261" y="783"/>
                    <a:pt x="452" y="973"/>
                    <a:pt x="522" y="1206"/>
                  </a:cubicBezTo>
                  <a:lnTo>
                    <a:pt x="564" y="1318"/>
                  </a:lnTo>
                  <a:cubicBezTo>
                    <a:pt x="567" y="1327"/>
                    <a:pt x="574" y="1331"/>
                    <a:pt x="581" y="1331"/>
                  </a:cubicBezTo>
                  <a:cubicBezTo>
                    <a:pt x="591" y="1331"/>
                    <a:pt x="602" y="1324"/>
                    <a:pt x="606" y="1311"/>
                  </a:cubicBezTo>
                  <a:lnTo>
                    <a:pt x="628" y="1199"/>
                  </a:lnTo>
                  <a:cubicBezTo>
                    <a:pt x="684" y="959"/>
                    <a:pt x="853" y="755"/>
                    <a:pt x="1078" y="664"/>
                  </a:cubicBezTo>
                  <a:cubicBezTo>
                    <a:pt x="1099" y="650"/>
                    <a:pt x="1099" y="628"/>
                    <a:pt x="1078" y="621"/>
                  </a:cubicBezTo>
                  <a:lnTo>
                    <a:pt x="1057" y="614"/>
                  </a:lnTo>
                  <a:cubicBezTo>
                    <a:pt x="832" y="537"/>
                    <a:pt x="656" y="354"/>
                    <a:pt x="578" y="129"/>
                  </a:cubicBezTo>
                  <a:lnTo>
                    <a:pt x="536" y="16"/>
                  </a:lnTo>
                  <a:cubicBezTo>
                    <a:pt x="533" y="5"/>
                    <a:pt x="524" y="0"/>
                    <a:pt x="5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1" name="Google Shape;461;p29"/>
            <p:cNvSpPr/>
            <p:nvPr/>
          </p:nvSpPr>
          <p:spPr>
            <a:xfrm>
              <a:off x="8241977" y="237256"/>
              <a:ext cx="85156" cy="103133"/>
            </a:xfrm>
            <a:custGeom>
              <a:avLst/>
              <a:gdLst/>
              <a:ahLst/>
              <a:cxnLst/>
              <a:rect l="l" t="t" r="r" b="b"/>
              <a:pathLst>
                <a:path w="1099" h="1331" extrusionOk="0">
                  <a:moveTo>
                    <a:pt x="524" y="1"/>
                  </a:moveTo>
                  <a:cubicBezTo>
                    <a:pt x="512" y="1"/>
                    <a:pt x="500" y="8"/>
                    <a:pt x="500" y="20"/>
                  </a:cubicBezTo>
                  <a:lnTo>
                    <a:pt x="472" y="133"/>
                  </a:lnTo>
                  <a:cubicBezTo>
                    <a:pt x="416" y="365"/>
                    <a:pt x="261" y="563"/>
                    <a:pt x="43" y="661"/>
                  </a:cubicBezTo>
                  <a:lnTo>
                    <a:pt x="22" y="668"/>
                  </a:lnTo>
                  <a:cubicBezTo>
                    <a:pt x="0" y="682"/>
                    <a:pt x="0" y="703"/>
                    <a:pt x="22" y="710"/>
                  </a:cubicBezTo>
                  <a:cubicBezTo>
                    <a:pt x="261" y="788"/>
                    <a:pt x="451" y="971"/>
                    <a:pt x="529" y="1203"/>
                  </a:cubicBezTo>
                  <a:lnTo>
                    <a:pt x="564" y="1316"/>
                  </a:lnTo>
                  <a:cubicBezTo>
                    <a:pt x="567" y="1326"/>
                    <a:pt x="575" y="1331"/>
                    <a:pt x="583" y="1331"/>
                  </a:cubicBezTo>
                  <a:cubicBezTo>
                    <a:pt x="592" y="1331"/>
                    <a:pt x="602" y="1324"/>
                    <a:pt x="606" y="1309"/>
                  </a:cubicBezTo>
                  <a:lnTo>
                    <a:pt x="627" y="1196"/>
                  </a:lnTo>
                  <a:cubicBezTo>
                    <a:pt x="683" y="957"/>
                    <a:pt x="852" y="753"/>
                    <a:pt x="1078" y="661"/>
                  </a:cubicBezTo>
                  <a:cubicBezTo>
                    <a:pt x="1099" y="654"/>
                    <a:pt x="1099" y="626"/>
                    <a:pt x="1078" y="619"/>
                  </a:cubicBezTo>
                  <a:lnTo>
                    <a:pt x="1057" y="612"/>
                  </a:lnTo>
                  <a:cubicBezTo>
                    <a:pt x="831" y="534"/>
                    <a:pt x="655" y="358"/>
                    <a:pt x="578" y="133"/>
                  </a:cubicBezTo>
                  <a:lnTo>
                    <a:pt x="543" y="13"/>
                  </a:lnTo>
                  <a:cubicBezTo>
                    <a:pt x="540" y="4"/>
                    <a:pt x="532" y="1"/>
                    <a:pt x="52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29"/>
            <p:cNvSpPr/>
            <p:nvPr/>
          </p:nvSpPr>
          <p:spPr>
            <a:xfrm>
              <a:off x="1962982" y="139393"/>
              <a:ext cx="85156" cy="103442"/>
            </a:xfrm>
            <a:custGeom>
              <a:avLst/>
              <a:gdLst/>
              <a:ahLst/>
              <a:cxnLst/>
              <a:rect l="l" t="t" r="r" b="b"/>
              <a:pathLst>
                <a:path w="1099" h="1335" extrusionOk="0">
                  <a:moveTo>
                    <a:pt x="552" y="0"/>
                  </a:moveTo>
                  <a:cubicBezTo>
                    <a:pt x="542" y="0"/>
                    <a:pt x="532" y="5"/>
                    <a:pt x="528" y="16"/>
                  </a:cubicBezTo>
                  <a:lnTo>
                    <a:pt x="500" y="136"/>
                  </a:lnTo>
                  <a:cubicBezTo>
                    <a:pt x="430" y="361"/>
                    <a:pt x="261" y="551"/>
                    <a:pt x="42" y="636"/>
                  </a:cubicBezTo>
                  <a:lnTo>
                    <a:pt x="21" y="643"/>
                  </a:lnTo>
                  <a:cubicBezTo>
                    <a:pt x="0" y="650"/>
                    <a:pt x="0" y="678"/>
                    <a:pt x="21" y="685"/>
                  </a:cubicBezTo>
                  <a:cubicBezTo>
                    <a:pt x="254" y="769"/>
                    <a:pt x="430" y="967"/>
                    <a:pt x="493" y="1206"/>
                  </a:cubicBezTo>
                  <a:lnTo>
                    <a:pt x="521" y="1319"/>
                  </a:lnTo>
                  <a:cubicBezTo>
                    <a:pt x="525" y="1329"/>
                    <a:pt x="535" y="1334"/>
                    <a:pt x="545" y="1334"/>
                  </a:cubicBezTo>
                  <a:cubicBezTo>
                    <a:pt x="555" y="1334"/>
                    <a:pt x="563" y="1329"/>
                    <a:pt x="563" y="1319"/>
                  </a:cubicBezTo>
                  <a:lnTo>
                    <a:pt x="599" y="1206"/>
                  </a:lnTo>
                  <a:cubicBezTo>
                    <a:pt x="662" y="967"/>
                    <a:pt x="845" y="776"/>
                    <a:pt x="1077" y="692"/>
                  </a:cubicBezTo>
                  <a:cubicBezTo>
                    <a:pt x="1099" y="685"/>
                    <a:pt x="1099" y="657"/>
                    <a:pt x="1077" y="650"/>
                  </a:cubicBezTo>
                  <a:lnTo>
                    <a:pt x="1056" y="643"/>
                  </a:lnTo>
                  <a:cubicBezTo>
                    <a:pt x="838" y="551"/>
                    <a:pt x="669" y="368"/>
                    <a:pt x="606" y="136"/>
                  </a:cubicBezTo>
                  <a:lnTo>
                    <a:pt x="570" y="16"/>
                  </a:lnTo>
                  <a:cubicBezTo>
                    <a:pt x="570" y="5"/>
                    <a:pt x="562" y="0"/>
                    <a:pt x="5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29"/>
            <p:cNvSpPr/>
            <p:nvPr/>
          </p:nvSpPr>
          <p:spPr>
            <a:xfrm>
              <a:off x="512248" y="464516"/>
              <a:ext cx="85234" cy="103365"/>
            </a:xfrm>
            <a:custGeom>
              <a:avLst/>
              <a:gdLst/>
              <a:ahLst/>
              <a:cxnLst/>
              <a:rect l="l" t="t" r="r" b="b"/>
              <a:pathLst>
                <a:path w="1100" h="1334" extrusionOk="0">
                  <a:moveTo>
                    <a:pt x="557" y="1"/>
                  </a:moveTo>
                  <a:cubicBezTo>
                    <a:pt x="548" y="1"/>
                    <a:pt x="539" y="6"/>
                    <a:pt x="536" y="16"/>
                  </a:cubicBezTo>
                  <a:lnTo>
                    <a:pt x="501" y="136"/>
                  </a:lnTo>
                  <a:cubicBezTo>
                    <a:pt x="437" y="361"/>
                    <a:pt x="268" y="545"/>
                    <a:pt x="43" y="636"/>
                  </a:cubicBezTo>
                  <a:lnTo>
                    <a:pt x="22" y="643"/>
                  </a:lnTo>
                  <a:cubicBezTo>
                    <a:pt x="1" y="650"/>
                    <a:pt x="1" y="678"/>
                    <a:pt x="22" y="685"/>
                  </a:cubicBezTo>
                  <a:cubicBezTo>
                    <a:pt x="254" y="770"/>
                    <a:pt x="430" y="967"/>
                    <a:pt x="494" y="1206"/>
                  </a:cubicBezTo>
                  <a:lnTo>
                    <a:pt x="529" y="1312"/>
                  </a:lnTo>
                  <a:cubicBezTo>
                    <a:pt x="529" y="1326"/>
                    <a:pt x="538" y="1333"/>
                    <a:pt x="547" y="1333"/>
                  </a:cubicBezTo>
                  <a:cubicBezTo>
                    <a:pt x="557" y="1333"/>
                    <a:pt x="568" y="1326"/>
                    <a:pt x="571" y="1312"/>
                  </a:cubicBezTo>
                  <a:lnTo>
                    <a:pt x="599" y="1206"/>
                  </a:lnTo>
                  <a:cubicBezTo>
                    <a:pt x="670" y="967"/>
                    <a:pt x="846" y="777"/>
                    <a:pt x="1078" y="692"/>
                  </a:cubicBezTo>
                  <a:cubicBezTo>
                    <a:pt x="1099" y="685"/>
                    <a:pt x="1099" y="657"/>
                    <a:pt x="1078" y="650"/>
                  </a:cubicBezTo>
                  <a:lnTo>
                    <a:pt x="1057" y="643"/>
                  </a:lnTo>
                  <a:cubicBezTo>
                    <a:pt x="839" y="552"/>
                    <a:pt x="670" y="361"/>
                    <a:pt x="606" y="136"/>
                  </a:cubicBezTo>
                  <a:lnTo>
                    <a:pt x="578" y="16"/>
                  </a:lnTo>
                  <a:cubicBezTo>
                    <a:pt x="575" y="6"/>
                    <a:pt x="566" y="1"/>
                    <a:pt x="55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8">
    <p:bg>
      <p:bgPr>
        <a:solidFill>
          <a:schemeClr val="dk1"/>
        </a:solidFill>
        <a:effectLst/>
      </p:bgPr>
    </p:bg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30"/>
          <p:cNvSpPr/>
          <p:nvPr/>
        </p:nvSpPr>
        <p:spPr>
          <a:xfrm>
            <a:off x="386840" y="372243"/>
            <a:ext cx="8370320" cy="4399015"/>
          </a:xfrm>
          <a:custGeom>
            <a:avLst/>
            <a:gdLst/>
            <a:ahLst/>
            <a:cxnLst/>
            <a:rect l="l" t="t" r="r" b="b"/>
            <a:pathLst>
              <a:path w="100738" h="49795" extrusionOk="0">
                <a:moveTo>
                  <a:pt x="4852" y="0"/>
                </a:moveTo>
                <a:cubicBezTo>
                  <a:pt x="4852" y="2683"/>
                  <a:pt x="2676" y="4852"/>
                  <a:pt x="0" y="4852"/>
                </a:cubicBezTo>
                <a:lnTo>
                  <a:pt x="0" y="44943"/>
                </a:lnTo>
                <a:cubicBezTo>
                  <a:pt x="2676" y="44943"/>
                  <a:pt x="4852" y="47119"/>
                  <a:pt x="4852" y="49795"/>
                </a:cubicBezTo>
                <a:lnTo>
                  <a:pt x="95886" y="49795"/>
                </a:lnTo>
                <a:cubicBezTo>
                  <a:pt x="95886" y="47119"/>
                  <a:pt x="98055" y="44943"/>
                  <a:pt x="100738" y="44943"/>
                </a:cubicBezTo>
                <a:lnTo>
                  <a:pt x="100738" y="4852"/>
                </a:lnTo>
                <a:cubicBezTo>
                  <a:pt x="98055" y="4852"/>
                  <a:pt x="95886" y="2683"/>
                  <a:pt x="95886" y="0"/>
                </a:cubicBezTo>
                <a:close/>
              </a:path>
            </a:pathLst>
          </a:custGeom>
          <a:solidFill>
            <a:schemeClr val="accent3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66" name="Google Shape;466;p30"/>
          <p:cNvGrpSpPr/>
          <p:nvPr/>
        </p:nvGrpSpPr>
        <p:grpSpPr>
          <a:xfrm>
            <a:off x="205102" y="139393"/>
            <a:ext cx="8684024" cy="4825621"/>
            <a:chOff x="205102" y="139393"/>
            <a:chExt cx="8684024" cy="4825621"/>
          </a:xfrm>
        </p:grpSpPr>
        <p:sp>
          <p:nvSpPr>
            <p:cNvPr id="467" name="Google Shape;467;p30"/>
            <p:cNvSpPr/>
            <p:nvPr/>
          </p:nvSpPr>
          <p:spPr>
            <a:xfrm>
              <a:off x="8422592" y="4789046"/>
              <a:ext cx="145749" cy="175968"/>
            </a:xfrm>
            <a:custGeom>
              <a:avLst/>
              <a:gdLst/>
              <a:ahLst/>
              <a:cxnLst/>
              <a:rect l="l" t="t" r="r" b="b"/>
              <a:pathLst>
                <a:path w="1881" h="2271" extrusionOk="0">
                  <a:moveTo>
                    <a:pt x="976" y="0"/>
                  </a:moveTo>
                  <a:cubicBezTo>
                    <a:pt x="960" y="0"/>
                    <a:pt x="943" y="9"/>
                    <a:pt x="937" y="26"/>
                  </a:cubicBezTo>
                  <a:lnTo>
                    <a:pt x="880" y="223"/>
                  </a:lnTo>
                  <a:cubicBezTo>
                    <a:pt x="753" y="610"/>
                    <a:pt x="458" y="920"/>
                    <a:pt x="70" y="1061"/>
                  </a:cubicBezTo>
                  <a:lnTo>
                    <a:pt x="35" y="1075"/>
                  </a:lnTo>
                  <a:cubicBezTo>
                    <a:pt x="7" y="1082"/>
                    <a:pt x="0" y="1131"/>
                    <a:pt x="35" y="1145"/>
                  </a:cubicBezTo>
                  <a:cubicBezTo>
                    <a:pt x="430" y="1300"/>
                    <a:pt x="725" y="1638"/>
                    <a:pt x="824" y="2054"/>
                  </a:cubicBezTo>
                  <a:lnTo>
                    <a:pt x="866" y="2244"/>
                  </a:lnTo>
                  <a:cubicBezTo>
                    <a:pt x="873" y="2261"/>
                    <a:pt x="889" y="2270"/>
                    <a:pt x="905" y="2270"/>
                  </a:cubicBezTo>
                  <a:cubicBezTo>
                    <a:pt x="921" y="2270"/>
                    <a:pt x="937" y="2261"/>
                    <a:pt x="944" y="2244"/>
                  </a:cubicBezTo>
                  <a:lnTo>
                    <a:pt x="1000" y="2054"/>
                  </a:lnTo>
                  <a:cubicBezTo>
                    <a:pt x="1127" y="1652"/>
                    <a:pt x="1436" y="1335"/>
                    <a:pt x="1845" y="1202"/>
                  </a:cubicBezTo>
                  <a:cubicBezTo>
                    <a:pt x="1873" y="1188"/>
                    <a:pt x="1880" y="1145"/>
                    <a:pt x="1845" y="1131"/>
                  </a:cubicBezTo>
                  <a:lnTo>
                    <a:pt x="1810" y="1117"/>
                  </a:lnTo>
                  <a:cubicBezTo>
                    <a:pt x="1436" y="955"/>
                    <a:pt x="1162" y="624"/>
                    <a:pt x="1063" y="230"/>
                  </a:cubicBezTo>
                  <a:lnTo>
                    <a:pt x="1014" y="33"/>
                  </a:lnTo>
                  <a:cubicBezTo>
                    <a:pt x="1010" y="11"/>
                    <a:pt x="993" y="0"/>
                    <a:pt x="9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8" name="Google Shape;468;p30"/>
            <p:cNvSpPr/>
            <p:nvPr/>
          </p:nvSpPr>
          <p:spPr>
            <a:xfrm>
              <a:off x="8743918" y="376572"/>
              <a:ext cx="145207" cy="176046"/>
            </a:xfrm>
            <a:custGeom>
              <a:avLst/>
              <a:gdLst/>
              <a:ahLst/>
              <a:cxnLst/>
              <a:rect l="l" t="t" r="r" b="b"/>
              <a:pathLst>
                <a:path w="1874" h="2272" extrusionOk="0">
                  <a:moveTo>
                    <a:pt x="951" y="0"/>
                  </a:moveTo>
                  <a:cubicBezTo>
                    <a:pt x="935" y="0"/>
                    <a:pt x="919" y="11"/>
                    <a:pt x="916" y="32"/>
                  </a:cubicBezTo>
                  <a:lnTo>
                    <a:pt x="859" y="229"/>
                  </a:lnTo>
                  <a:cubicBezTo>
                    <a:pt x="740" y="616"/>
                    <a:pt x="451" y="933"/>
                    <a:pt x="71" y="1081"/>
                  </a:cubicBezTo>
                  <a:lnTo>
                    <a:pt x="35" y="1088"/>
                  </a:lnTo>
                  <a:cubicBezTo>
                    <a:pt x="0" y="1102"/>
                    <a:pt x="0" y="1151"/>
                    <a:pt x="35" y="1166"/>
                  </a:cubicBezTo>
                  <a:cubicBezTo>
                    <a:pt x="430" y="1313"/>
                    <a:pt x="733" y="1644"/>
                    <a:pt x="838" y="2053"/>
                  </a:cubicBezTo>
                  <a:lnTo>
                    <a:pt x="887" y="2243"/>
                  </a:lnTo>
                  <a:cubicBezTo>
                    <a:pt x="895" y="2261"/>
                    <a:pt x="912" y="2272"/>
                    <a:pt x="928" y="2272"/>
                  </a:cubicBezTo>
                  <a:cubicBezTo>
                    <a:pt x="943" y="2272"/>
                    <a:pt x="958" y="2263"/>
                    <a:pt x="965" y="2243"/>
                  </a:cubicBezTo>
                  <a:lnTo>
                    <a:pt x="1014" y="2053"/>
                  </a:lnTo>
                  <a:cubicBezTo>
                    <a:pt x="1134" y="1651"/>
                    <a:pt x="1444" y="1320"/>
                    <a:pt x="1845" y="1180"/>
                  </a:cubicBezTo>
                  <a:cubicBezTo>
                    <a:pt x="1873" y="1173"/>
                    <a:pt x="1873" y="1123"/>
                    <a:pt x="1845" y="1109"/>
                  </a:cubicBezTo>
                  <a:lnTo>
                    <a:pt x="1810" y="1095"/>
                  </a:lnTo>
                  <a:cubicBezTo>
                    <a:pt x="1430" y="940"/>
                    <a:pt x="1148" y="623"/>
                    <a:pt x="1042" y="229"/>
                  </a:cubicBezTo>
                  <a:lnTo>
                    <a:pt x="986" y="32"/>
                  </a:lnTo>
                  <a:cubicBezTo>
                    <a:pt x="983" y="11"/>
                    <a:pt x="967" y="0"/>
                    <a:pt x="95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9" name="Google Shape;469;p30"/>
            <p:cNvSpPr/>
            <p:nvPr/>
          </p:nvSpPr>
          <p:spPr>
            <a:xfrm>
              <a:off x="205102" y="2179002"/>
              <a:ext cx="145207" cy="175891"/>
            </a:xfrm>
            <a:custGeom>
              <a:avLst/>
              <a:gdLst/>
              <a:ahLst/>
              <a:cxnLst/>
              <a:rect l="l" t="t" r="r" b="b"/>
              <a:pathLst>
                <a:path w="1874" h="2270" extrusionOk="0">
                  <a:moveTo>
                    <a:pt x="880" y="1"/>
                  </a:moveTo>
                  <a:cubicBezTo>
                    <a:pt x="864" y="1"/>
                    <a:pt x="849" y="11"/>
                    <a:pt x="846" y="33"/>
                  </a:cubicBezTo>
                  <a:lnTo>
                    <a:pt x="796" y="231"/>
                  </a:lnTo>
                  <a:cubicBezTo>
                    <a:pt x="705" y="632"/>
                    <a:pt x="437" y="963"/>
                    <a:pt x="64" y="1132"/>
                  </a:cubicBezTo>
                  <a:lnTo>
                    <a:pt x="29" y="1146"/>
                  </a:lnTo>
                  <a:cubicBezTo>
                    <a:pt x="1" y="1160"/>
                    <a:pt x="1" y="1209"/>
                    <a:pt x="36" y="1216"/>
                  </a:cubicBezTo>
                  <a:cubicBezTo>
                    <a:pt x="444" y="1343"/>
                    <a:pt x="761" y="1653"/>
                    <a:pt x="895" y="2054"/>
                  </a:cubicBezTo>
                  <a:lnTo>
                    <a:pt x="958" y="2244"/>
                  </a:lnTo>
                  <a:cubicBezTo>
                    <a:pt x="962" y="2261"/>
                    <a:pt x="976" y="2270"/>
                    <a:pt x="991" y="2270"/>
                  </a:cubicBezTo>
                  <a:cubicBezTo>
                    <a:pt x="1008" y="2270"/>
                    <a:pt x="1025" y="2259"/>
                    <a:pt x="1029" y="2237"/>
                  </a:cubicBezTo>
                  <a:lnTo>
                    <a:pt x="1071" y="2047"/>
                  </a:lnTo>
                  <a:cubicBezTo>
                    <a:pt x="1162" y="1632"/>
                    <a:pt x="1451" y="1294"/>
                    <a:pt x="1838" y="1125"/>
                  </a:cubicBezTo>
                  <a:cubicBezTo>
                    <a:pt x="1874" y="1111"/>
                    <a:pt x="1874" y="1069"/>
                    <a:pt x="1838" y="1054"/>
                  </a:cubicBezTo>
                  <a:lnTo>
                    <a:pt x="1803" y="1040"/>
                  </a:lnTo>
                  <a:cubicBezTo>
                    <a:pt x="1416" y="914"/>
                    <a:pt x="1113" y="611"/>
                    <a:pt x="979" y="224"/>
                  </a:cubicBezTo>
                  <a:lnTo>
                    <a:pt x="916" y="26"/>
                  </a:lnTo>
                  <a:cubicBezTo>
                    <a:pt x="909" y="10"/>
                    <a:pt x="894" y="1"/>
                    <a:pt x="88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0" name="Google Shape;470;p30"/>
            <p:cNvSpPr/>
            <p:nvPr/>
          </p:nvSpPr>
          <p:spPr>
            <a:xfrm>
              <a:off x="554245" y="4555510"/>
              <a:ext cx="145207" cy="175968"/>
            </a:xfrm>
            <a:custGeom>
              <a:avLst/>
              <a:gdLst/>
              <a:ahLst/>
              <a:cxnLst/>
              <a:rect l="l" t="t" r="r" b="b"/>
              <a:pathLst>
                <a:path w="1874" h="2271" extrusionOk="0">
                  <a:moveTo>
                    <a:pt x="902" y="1"/>
                  </a:moveTo>
                  <a:cubicBezTo>
                    <a:pt x="886" y="1"/>
                    <a:pt x="871" y="11"/>
                    <a:pt x="867" y="33"/>
                  </a:cubicBezTo>
                  <a:lnTo>
                    <a:pt x="818" y="230"/>
                  </a:lnTo>
                  <a:cubicBezTo>
                    <a:pt x="719" y="625"/>
                    <a:pt x="445" y="956"/>
                    <a:pt x="64" y="1118"/>
                  </a:cubicBezTo>
                  <a:lnTo>
                    <a:pt x="29" y="1132"/>
                  </a:lnTo>
                  <a:cubicBezTo>
                    <a:pt x="1" y="1146"/>
                    <a:pt x="1" y="1188"/>
                    <a:pt x="36" y="1202"/>
                  </a:cubicBezTo>
                  <a:cubicBezTo>
                    <a:pt x="437" y="1336"/>
                    <a:pt x="754" y="1653"/>
                    <a:pt x="881" y="2054"/>
                  </a:cubicBezTo>
                  <a:lnTo>
                    <a:pt x="937" y="2244"/>
                  </a:lnTo>
                  <a:cubicBezTo>
                    <a:pt x="944" y="2262"/>
                    <a:pt x="960" y="2271"/>
                    <a:pt x="976" y="2271"/>
                  </a:cubicBezTo>
                  <a:cubicBezTo>
                    <a:pt x="992" y="2271"/>
                    <a:pt x="1008" y="2262"/>
                    <a:pt x="1015" y="2244"/>
                  </a:cubicBezTo>
                  <a:lnTo>
                    <a:pt x="1057" y="2047"/>
                  </a:lnTo>
                  <a:cubicBezTo>
                    <a:pt x="1156" y="1639"/>
                    <a:pt x="1444" y="1301"/>
                    <a:pt x="1846" y="1139"/>
                  </a:cubicBezTo>
                  <a:cubicBezTo>
                    <a:pt x="1874" y="1125"/>
                    <a:pt x="1874" y="1082"/>
                    <a:pt x="1839" y="1068"/>
                  </a:cubicBezTo>
                  <a:lnTo>
                    <a:pt x="1803" y="1054"/>
                  </a:lnTo>
                  <a:cubicBezTo>
                    <a:pt x="1423" y="920"/>
                    <a:pt x="1120" y="611"/>
                    <a:pt x="1001" y="223"/>
                  </a:cubicBezTo>
                  <a:lnTo>
                    <a:pt x="937" y="26"/>
                  </a:lnTo>
                  <a:cubicBezTo>
                    <a:pt x="931" y="9"/>
                    <a:pt x="916" y="1"/>
                    <a:pt x="90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1" name="Google Shape;471;p30"/>
            <p:cNvSpPr/>
            <p:nvPr/>
          </p:nvSpPr>
          <p:spPr>
            <a:xfrm>
              <a:off x="1962982" y="4774014"/>
              <a:ext cx="85156" cy="103133"/>
            </a:xfrm>
            <a:custGeom>
              <a:avLst/>
              <a:gdLst/>
              <a:ahLst/>
              <a:cxnLst/>
              <a:rect l="l" t="t" r="r" b="b"/>
              <a:pathLst>
                <a:path w="1099" h="1331" extrusionOk="0">
                  <a:moveTo>
                    <a:pt x="516" y="1"/>
                  </a:moveTo>
                  <a:cubicBezTo>
                    <a:pt x="507" y="1"/>
                    <a:pt x="497" y="8"/>
                    <a:pt x="493" y="23"/>
                  </a:cubicBezTo>
                  <a:lnTo>
                    <a:pt x="465" y="135"/>
                  </a:lnTo>
                  <a:cubicBezTo>
                    <a:pt x="416" y="368"/>
                    <a:pt x="254" y="565"/>
                    <a:pt x="35" y="663"/>
                  </a:cubicBezTo>
                  <a:lnTo>
                    <a:pt x="14" y="670"/>
                  </a:lnTo>
                  <a:cubicBezTo>
                    <a:pt x="0" y="684"/>
                    <a:pt x="0" y="706"/>
                    <a:pt x="21" y="713"/>
                  </a:cubicBezTo>
                  <a:cubicBezTo>
                    <a:pt x="261" y="790"/>
                    <a:pt x="444" y="973"/>
                    <a:pt x="521" y="1206"/>
                  </a:cubicBezTo>
                  <a:lnTo>
                    <a:pt x="556" y="1318"/>
                  </a:lnTo>
                  <a:cubicBezTo>
                    <a:pt x="559" y="1327"/>
                    <a:pt x="567" y="1331"/>
                    <a:pt x="576" y="1331"/>
                  </a:cubicBezTo>
                  <a:cubicBezTo>
                    <a:pt x="588" y="1331"/>
                    <a:pt x="602" y="1323"/>
                    <a:pt x="606" y="1311"/>
                  </a:cubicBezTo>
                  <a:lnTo>
                    <a:pt x="627" y="1198"/>
                  </a:lnTo>
                  <a:cubicBezTo>
                    <a:pt x="683" y="959"/>
                    <a:pt x="845" y="755"/>
                    <a:pt x="1077" y="663"/>
                  </a:cubicBezTo>
                  <a:cubicBezTo>
                    <a:pt x="1099" y="656"/>
                    <a:pt x="1099" y="628"/>
                    <a:pt x="1077" y="621"/>
                  </a:cubicBezTo>
                  <a:lnTo>
                    <a:pt x="1056" y="614"/>
                  </a:lnTo>
                  <a:cubicBezTo>
                    <a:pt x="831" y="537"/>
                    <a:pt x="648" y="361"/>
                    <a:pt x="577" y="135"/>
                  </a:cubicBezTo>
                  <a:lnTo>
                    <a:pt x="535" y="16"/>
                  </a:lnTo>
                  <a:cubicBezTo>
                    <a:pt x="532" y="6"/>
                    <a:pt x="524" y="1"/>
                    <a:pt x="51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2" name="Google Shape;472;p30"/>
            <p:cNvSpPr/>
            <p:nvPr/>
          </p:nvSpPr>
          <p:spPr>
            <a:xfrm>
              <a:off x="5300218" y="4737674"/>
              <a:ext cx="85233" cy="103133"/>
            </a:xfrm>
            <a:custGeom>
              <a:avLst/>
              <a:gdLst/>
              <a:ahLst/>
              <a:cxnLst/>
              <a:rect l="l" t="t" r="r" b="b"/>
              <a:pathLst>
                <a:path w="1100" h="1331" extrusionOk="0">
                  <a:moveTo>
                    <a:pt x="519" y="0"/>
                  </a:moveTo>
                  <a:cubicBezTo>
                    <a:pt x="509" y="0"/>
                    <a:pt x="498" y="8"/>
                    <a:pt x="494" y="20"/>
                  </a:cubicBezTo>
                  <a:lnTo>
                    <a:pt x="465" y="133"/>
                  </a:lnTo>
                  <a:cubicBezTo>
                    <a:pt x="416" y="365"/>
                    <a:pt x="254" y="562"/>
                    <a:pt x="36" y="661"/>
                  </a:cubicBezTo>
                  <a:lnTo>
                    <a:pt x="15" y="668"/>
                  </a:lnTo>
                  <a:cubicBezTo>
                    <a:pt x="1" y="682"/>
                    <a:pt x="1" y="710"/>
                    <a:pt x="22" y="710"/>
                  </a:cubicBezTo>
                  <a:cubicBezTo>
                    <a:pt x="254" y="787"/>
                    <a:pt x="444" y="970"/>
                    <a:pt x="522" y="1203"/>
                  </a:cubicBezTo>
                  <a:lnTo>
                    <a:pt x="557" y="1315"/>
                  </a:lnTo>
                  <a:cubicBezTo>
                    <a:pt x="560" y="1325"/>
                    <a:pt x="570" y="1330"/>
                    <a:pt x="579" y="1330"/>
                  </a:cubicBezTo>
                  <a:cubicBezTo>
                    <a:pt x="589" y="1330"/>
                    <a:pt x="599" y="1323"/>
                    <a:pt x="599" y="1308"/>
                  </a:cubicBezTo>
                  <a:lnTo>
                    <a:pt x="627" y="1203"/>
                  </a:lnTo>
                  <a:cubicBezTo>
                    <a:pt x="677" y="956"/>
                    <a:pt x="846" y="759"/>
                    <a:pt x="1078" y="661"/>
                  </a:cubicBezTo>
                  <a:cubicBezTo>
                    <a:pt x="1099" y="654"/>
                    <a:pt x="1092" y="625"/>
                    <a:pt x="1078" y="618"/>
                  </a:cubicBezTo>
                  <a:lnTo>
                    <a:pt x="1057" y="611"/>
                  </a:lnTo>
                  <a:cubicBezTo>
                    <a:pt x="824" y="534"/>
                    <a:pt x="648" y="358"/>
                    <a:pt x="571" y="133"/>
                  </a:cubicBezTo>
                  <a:lnTo>
                    <a:pt x="536" y="13"/>
                  </a:lnTo>
                  <a:cubicBezTo>
                    <a:pt x="533" y="4"/>
                    <a:pt x="526" y="0"/>
                    <a:pt x="51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3" name="Google Shape;473;p30"/>
            <p:cNvSpPr/>
            <p:nvPr/>
          </p:nvSpPr>
          <p:spPr>
            <a:xfrm>
              <a:off x="8659848" y="4432465"/>
              <a:ext cx="85234" cy="103210"/>
            </a:xfrm>
            <a:custGeom>
              <a:avLst/>
              <a:gdLst/>
              <a:ahLst/>
              <a:cxnLst/>
              <a:rect l="l" t="t" r="r" b="b"/>
              <a:pathLst>
                <a:path w="1100" h="1332" extrusionOk="0">
                  <a:moveTo>
                    <a:pt x="515" y="0"/>
                  </a:moveTo>
                  <a:cubicBezTo>
                    <a:pt x="506" y="0"/>
                    <a:pt x="497" y="5"/>
                    <a:pt x="494" y="16"/>
                  </a:cubicBezTo>
                  <a:lnTo>
                    <a:pt x="473" y="136"/>
                  </a:lnTo>
                  <a:cubicBezTo>
                    <a:pt x="416" y="368"/>
                    <a:pt x="261" y="565"/>
                    <a:pt x="43" y="664"/>
                  </a:cubicBezTo>
                  <a:lnTo>
                    <a:pt x="22" y="671"/>
                  </a:lnTo>
                  <a:cubicBezTo>
                    <a:pt x="1" y="678"/>
                    <a:pt x="1" y="706"/>
                    <a:pt x="22" y="713"/>
                  </a:cubicBezTo>
                  <a:cubicBezTo>
                    <a:pt x="261" y="783"/>
                    <a:pt x="452" y="973"/>
                    <a:pt x="522" y="1206"/>
                  </a:cubicBezTo>
                  <a:lnTo>
                    <a:pt x="564" y="1318"/>
                  </a:lnTo>
                  <a:cubicBezTo>
                    <a:pt x="567" y="1327"/>
                    <a:pt x="574" y="1331"/>
                    <a:pt x="581" y="1331"/>
                  </a:cubicBezTo>
                  <a:cubicBezTo>
                    <a:pt x="591" y="1331"/>
                    <a:pt x="602" y="1324"/>
                    <a:pt x="606" y="1311"/>
                  </a:cubicBezTo>
                  <a:lnTo>
                    <a:pt x="628" y="1199"/>
                  </a:lnTo>
                  <a:cubicBezTo>
                    <a:pt x="684" y="959"/>
                    <a:pt x="853" y="755"/>
                    <a:pt x="1078" y="664"/>
                  </a:cubicBezTo>
                  <a:cubicBezTo>
                    <a:pt x="1099" y="650"/>
                    <a:pt x="1099" y="628"/>
                    <a:pt x="1078" y="621"/>
                  </a:cubicBezTo>
                  <a:lnTo>
                    <a:pt x="1057" y="614"/>
                  </a:lnTo>
                  <a:cubicBezTo>
                    <a:pt x="832" y="537"/>
                    <a:pt x="656" y="354"/>
                    <a:pt x="578" y="129"/>
                  </a:cubicBezTo>
                  <a:lnTo>
                    <a:pt x="536" y="16"/>
                  </a:lnTo>
                  <a:cubicBezTo>
                    <a:pt x="533" y="5"/>
                    <a:pt x="524" y="0"/>
                    <a:pt x="51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4" name="Google Shape;474;p30"/>
            <p:cNvSpPr/>
            <p:nvPr/>
          </p:nvSpPr>
          <p:spPr>
            <a:xfrm>
              <a:off x="8241977" y="237256"/>
              <a:ext cx="85156" cy="103133"/>
            </a:xfrm>
            <a:custGeom>
              <a:avLst/>
              <a:gdLst/>
              <a:ahLst/>
              <a:cxnLst/>
              <a:rect l="l" t="t" r="r" b="b"/>
              <a:pathLst>
                <a:path w="1099" h="1331" extrusionOk="0">
                  <a:moveTo>
                    <a:pt x="524" y="1"/>
                  </a:moveTo>
                  <a:cubicBezTo>
                    <a:pt x="512" y="1"/>
                    <a:pt x="500" y="8"/>
                    <a:pt x="500" y="20"/>
                  </a:cubicBezTo>
                  <a:lnTo>
                    <a:pt x="472" y="133"/>
                  </a:lnTo>
                  <a:cubicBezTo>
                    <a:pt x="416" y="365"/>
                    <a:pt x="261" y="563"/>
                    <a:pt x="43" y="661"/>
                  </a:cubicBezTo>
                  <a:lnTo>
                    <a:pt x="22" y="668"/>
                  </a:lnTo>
                  <a:cubicBezTo>
                    <a:pt x="0" y="682"/>
                    <a:pt x="0" y="703"/>
                    <a:pt x="22" y="710"/>
                  </a:cubicBezTo>
                  <a:cubicBezTo>
                    <a:pt x="261" y="788"/>
                    <a:pt x="451" y="971"/>
                    <a:pt x="529" y="1203"/>
                  </a:cubicBezTo>
                  <a:lnTo>
                    <a:pt x="564" y="1316"/>
                  </a:lnTo>
                  <a:cubicBezTo>
                    <a:pt x="567" y="1326"/>
                    <a:pt x="575" y="1331"/>
                    <a:pt x="583" y="1331"/>
                  </a:cubicBezTo>
                  <a:cubicBezTo>
                    <a:pt x="592" y="1331"/>
                    <a:pt x="602" y="1324"/>
                    <a:pt x="606" y="1309"/>
                  </a:cubicBezTo>
                  <a:lnTo>
                    <a:pt x="627" y="1196"/>
                  </a:lnTo>
                  <a:cubicBezTo>
                    <a:pt x="683" y="957"/>
                    <a:pt x="852" y="753"/>
                    <a:pt x="1078" y="661"/>
                  </a:cubicBezTo>
                  <a:cubicBezTo>
                    <a:pt x="1099" y="654"/>
                    <a:pt x="1099" y="626"/>
                    <a:pt x="1078" y="619"/>
                  </a:cubicBezTo>
                  <a:lnTo>
                    <a:pt x="1057" y="612"/>
                  </a:lnTo>
                  <a:cubicBezTo>
                    <a:pt x="831" y="534"/>
                    <a:pt x="655" y="358"/>
                    <a:pt x="578" y="133"/>
                  </a:cubicBezTo>
                  <a:lnTo>
                    <a:pt x="543" y="13"/>
                  </a:lnTo>
                  <a:cubicBezTo>
                    <a:pt x="540" y="4"/>
                    <a:pt x="532" y="1"/>
                    <a:pt x="52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5" name="Google Shape;475;p30"/>
            <p:cNvSpPr/>
            <p:nvPr/>
          </p:nvSpPr>
          <p:spPr>
            <a:xfrm>
              <a:off x="1962982" y="139393"/>
              <a:ext cx="85156" cy="103442"/>
            </a:xfrm>
            <a:custGeom>
              <a:avLst/>
              <a:gdLst/>
              <a:ahLst/>
              <a:cxnLst/>
              <a:rect l="l" t="t" r="r" b="b"/>
              <a:pathLst>
                <a:path w="1099" h="1335" extrusionOk="0">
                  <a:moveTo>
                    <a:pt x="552" y="0"/>
                  </a:moveTo>
                  <a:cubicBezTo>
                    <a:pt x="542" y="0"/>
                    <a:pt x="532" y="5"/>
                    <a:pt x="528" y="16"/>
                  </a:cubicBezTo>
                  <a:lnTo>
                    <a:pt x="500" y="136"/>
                  </a:lnTo>
                  <a:cubicBezTo>
                    <a:pt x="430" y="361"/>
                    <a:pt x="261" y="551"/>
                    <a:pt x="42" y="636"/>
                  </a:cubicBezTo>
                  <a:lnTo>
                    <a:pt x="21" y="643"/>
                  </a:lnTo>
                  <a:cubicBezTo>
                    <a:pt x="0" y="650"/>
                    <a:pt x="0" y="678"/>
                    <a:pt x="21" y="685"/>
                  </a:cubicBezTo>
                  <a:cubicBezTo>
                    <a:pt x="254" y="769"/>
                    <a:pt x="430" y="967"/>
                    <a:pt x="493" y="1206"/>
                  </a:cubicBezTo>
                  <a:lnTo>
                    <a:pt x="521" y="1319"/>
                  </a:lnTo>
                  <a:cubicBezTo>
                    <a:pt x="525" y="1329"/>
                    <a:pt x="535" y="1334"/>
                    <a:pt x="545" y="1334"/>
                  </a:cubicBezTo>
                  <a:cubicBezTo>
                    <a:pt x="555" y="1334"/>
                    <a:pt x="563" y="1329"/>
                    <a:pt x="563" y="1319"/>
                  </a:cubicBezTo>
                  <a:lnTo>
                    <a:pt x="599" y="1206"/>
                  </a:lnTo>
                  <a:cubicBezTo>
                    <a:pt x="662" y="967"/>
                    <a:pt x="845" y="776"/>
                    <a:pt x="1077" y="692"/>
                  </a:cubicBezTo>
                  <a:cubicBezTo>
                    <a:pt x="1099" y="685"/>
                    <a:pt x="1099" y="657"/>
                    <a:pt x="1077" y="650"/>
                  </a:cubicBezTo>
                  <a:lnTo>
                    <a:pt x="1056" y="643"/>
                  </a:lnTo>
                  <a:cubicBezTo>
                    <a:pt x="838" y="551"/>
                    <a:pt x="669" y="368"/>
                    <a:pt x="606" y="136"/>
                  </a:cubicBezTo>
                  <a:lnTo>
                    <a:pt x="570" y="16"/>
                  </a:lnTo>
                  <a:cubicBezTo>
                    <a:pt x="570" y="5"/>
                    <a:pt x="562" y="0"/>
                    <a:pt x="55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6" name="Google Shape;476;p30"/>
            <p:cNvSpPr/>
            <p:nvPr/>
          </p:nvSpPr>
          <p:spPr>
            <a:xfrm>
              <a:off x="512248" y="464516"/>
              <a:ext cx="85234" cy="103365"/>
            </a:xfrm>
            <a:custGeom>
              <a:avLst/>
              <a:gdLst/>
              <a:ahLst/>
              <a:cxnLst/>
              <a:rect l="l" t="t" r="r" b="b"/>
              <a:pathLst>
                <a:path w="1100" h="1334" extrusionOk="0">
                  <a:moveTo>
                    <a:pt x="557" y="1"/>
                  </a:moveTo>
                  <a:cubicBezTo>
                    <a:pt x="548" y="1"/>
                    <a:pt x="539" y="6"/>
                    <a:pt x="536" y="16"/>
                  </a:cubicBezTo>
                  <a:lnTo>
                    <a:pt x="501" y="136"/>
                  </a:lnTo>
                  <a:cubicBezTo>
                    <a:pt x="437" y="361"/>
                    <a:pt x="268" y="545"/>
                    <a:pt x="43" y="636"/>
                  </a:cubicBezTo>
                  <a:lnTo>
                    <a:pt x="22" y="643"/>
                  </a:lnTo>
                  <a:cubicBezTo>
                    <a:pt x="1" y="650"/>
                    <a:pt x="1" y="678"/>
                    <a:pt x="22" y="685"/>
                  </a:cubicBezTo>
                  <a:cubicBezTo>
                    <a:pt x="254" y="770"/>
                    <a:pt x="430" y="967"/>
                    <a:pt x="494" y="1206"/>
                  </a:cubicBezTo>
                  <a:lnTo>
                    <a:pt x="529" y="1312"/>
                  </a:lnTo>
                  <a:cubicBezTo>
                    <a:pt x="529" y="1326"/>
                    <a:pt x="538" y="1333"/>
                    <a:pt x="547" y="1333"/>
                  </a:cubicBezTo>
                  <a:cubicBezTo>
                    <a:pt x="557" y="1333"/>
                    <a:pt x="568" y="1326"/>
                    <a:pt x="571" y="1312"/>
                  </a:cubicBezTo>
                  <a:lnTo>
                    <a:pt x="599" y="1206"/>
                  </a:lnTo>
                  <a:cubicBezTo>
                    <a:pt x="670" y="967"/>
                    <a:pt x="846" y="777"/>
                    <a:pt x="1078" y="692"/>
                  </a:cubicBezTo>
                  <a:cubicBezTo>
                    <a:pt x="1099" y="685"/>
                    <a:pt x="1099" y="657"/>
                    <a:pt x="1078" y="650"/>
                  </a:cubicBezTo>
                  <a:lnTo>
                    <a:pt x="1057" y="643"/>
                  </a:lnTo>
                  <a:cubicBezTo>
                    <a:pt x="839" y="552"/>
                    <a:pt x="670" y="361"/>
                    <a:pt x="606" y="136"/>
                  </a:cubicBezTo>
                  <a:lnTo>
                    <a:pt x="578" y="16"/>
                  </a:lnTo>
                  <a:cubicBezTo>
                    <a:pt x="575" y="6"/>
                    <a:pt x="566" y="1"/>
                    <a:pt x="55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noFill/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3225" y="445025"/>
            <a:ext cx="77175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nek Telugu"/>
              <a:buNone/>
              <a:defRPr sz="3000" b="1">
                <a:solidFill>
                  <a:schemeClr val="dk1"/>
                </a:solidFill>
                <a:latin typeface="Anek Telugu"/>
                <a:ea typeface="Anek Telugu"/>
                <a:cs typeface="Anek Telugu"/>
                <a:sym typeface="Anek Telugu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DM Sans"/>
              <a:buNone/>
              <a:defRPr sz="3000" b="1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3400" y="1152475"/>
            <a:ext cx="77175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●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Lato"/>
              <a:buChar char="○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Lato"/>
              <a:buChar char="■"/>
              <a:defRPr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5" r:id="rId2"/>
    <p:sldLayoutId id="2147483658" r:id="rId3"/>
    <p:sldLayoutId id="2147483663" r:id="rId4"/>
    <p:sldLayoutId id="2147483667" r:id="rId5"/>
    <p:sldLayoutId id="2147483675" r:id="rId6"/>
    <p:sldLayoutId id="2147483676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34"/>
          <p:cNvSpPr txBox="1">
            <a:spLocks noGrp="1"/>
          </p:cNvSpPr>
          <p:nvPr>
            <p:ph type="ctrTitle"/>
          </p:nvPr>
        </p:nvSpPr>
        <p:spPr>
          <a:xfrm>
            <a:off x="1015226" y="574327"/>
            <a:ext cx="3848700" cy="277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700" dirty="0"/>
              <a:t>§26. Греки и критяне</a:t>
            </a:r>
            <a:endParaRPr sz="4100" dirty="0">
              <a:solidFill>
                <a:schemeClr val="accent1"/>
              </a:solidFill>
            </a:endParaRPr>
          </a:p>
        </p:txBody>
      </p:sp>
      <p:grpSp>
        <p:nvGrpSpPr>
          <p:cNvPr id="489" name="Google Shape;489;p34"/>
          <p:cNvGrpSpPr/>
          <p:nvPr/>
        </p:nvGrpSpPr>
        <p:grpSpPr>
          <a:xfrm flipH="1">
            <a:off x="5104282" y="677398"/>
            <a:ext cx="3229897" cy="4225197"/>
            <a:chOff x="714770" y="801007"/>
            <a:chExt cx="1075843" cy="1407367"/>
          </a:xfrm>
        </p:grpSpPr>
        <p:sp>
          <p:nvSpPr>
            <p:cNvPr id="490" name="Google Shape;490;p34"/>
            <p:cNvSpPr/>
            <p:nvPr/>
          </p:nvSpPr>
          <p:spPr>
            <a:xfrm>
              <a:off x="1339935" y="847058"/>
              <a:ext cx="166678" cy="100862"/>
            </a:xfrm>
            <a:custGeom>
              <a:avLst/>
              <a:gdLst/>
              <a:ahLst/>
              <a:cxnLst/>
              <a:rect l="l" t="t" r="r" b="b"/>
              <a:pathLst>
                <a:path w="3120" h="1888" extrusionOk="0">
                  <a:moveTo>
                    <a:pt x="22" y="0"/>
                  </a:moveTo>
                  <a:cubicBezTo>
                    <a:pt x="15" y="22"/>
                    <a:pt x="7" y="43"/>
                    <a:pt x="0" y="64"/>
                  </a:cubicBezTo>
                  <a:cubicBezTo>
                    <a:pt x="1212" y="367"/>
                    <a:pt x="2282" y="1014"/>
                    <a:pt x="3106" y="1887"/>
                  </a:cubicBezTo>
                  <a:cubicBezTo>
                    <a:pt x="3113" y="1866"/>
                    <a:pt x="3120" y="1838"/>
                    <a:pt x="3120" y="1810"/>
                  </a:cubicBezTo>
                  <a:cubicBezTo>
                    <a:pt x="2289" y="944"/>
                    <a:pt x="1219" y="310"/>
                    <a:pt x="2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1" name="Google Shape;491;p34"/>
            <p:cNvSpPr/>
            <p:nvPr/>
          </p:nvSpPr>
          <p:spPr>
            <a:xfrm>
              <a:off x="905814" y="842945"/>
              <a:ext cx="282926" cy="559387"/>
            </a:xfrm>
            <a:custGeom>
              <a:avLst/>
              <a:gdLst/>
              <a:ahLst/>
              <a:cxnLst/>
              <a:rect l="l" t="t" r="r" b="b"/>
              <a:pathLst>
                <a:path w="5296" h="10471" extrusionOk="0">
                  <a:moveTo>
                    <a:pt x="5268" y="0"/>
                  </a:moveTo>
                  <a:cubicBezTo>
                    <a:pt x="2268" y="591"/>
                    <a:pt x="1" y="3239"/>
                    <a:pt x="1" y="6407"/>
                  </a:cubicBezTo>
                  <a:lnTo>
                    <a:pt x="1" y="10470"/>
                  </a:lnTo>
                  <a:cubicBezTo>
                    <a:pt x="15" y="10435"/>
                    <a:pt x="29" y="10400"/>
                    <a:pt x="43" y="10364"/>
                  </a:cubicBezTo>
                  <a:cubicBezTo>
                    <a:pt x="50" y="10350"/>
                    <a:pt x="57" y="10336"/>
                    <a:pt x="64" y="10329"/>
                  </a:cubicBezTo>
                  <a:lnTo>
                    <a:pt x="64" y="6407"/>
                  </a:lnTo>
                  <a:cubicBezTo>
                    <a:pt x="64" y="3267"/>
                    <a:pt x="2318" y="641"/>
                    <a:pt x="5296" y="56"/>
                  </a:cubicBezTo>
                  <a:cubicBezTo>
                    <a:pt x="5289" y="42"/>
                    <a:pt x="5282" y="21"/>
                    <a:pt x="526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2" name="Google Shape;492;p34"/>
            <p:cNvSpPr/>
            <p:nvPr/>
          </p:nvSpPr>
          <p:spPr>
            <a:xfrm>
              <a:off x="905814" y="1586974"/>
              <a:ext cx="141516" cy="486038"/>
            </a:xfrm>
            <a:custGeom>
              <a:avLst/>
              <a:gdLst/>
              <a:ahLst/>
              <a:cxnLst/>
              <a:rect l="l" t="t" r="r" b="b"/>
              <a:pathLst>
                <a:path w="2649" h="9098" extrusionOk="0">
                  <a:moveTo>
                    <a:pt x="1" y="0"/>
                  </a:moveTo>
                  <a:lnTo>
                    <a:pt x="1" y="8710"/>
                  </a:lnTo>
                  <a:cubicBezTo>
                    <a:pt x="1" y="8928"/>
                    <a:pt x="177" y="9097"/>
                    <a:pt x="388" y="9097"/>
                  </a:cubicBezTo>
                  <a:lnTo>
                    <a:pt x="2648" y="9097"/>
                  </a:lnTo>
                  <a:cubicBezTo>
                    <a:pt x="2641" y="9083"/>
                    <a:pt x="2641" y="9062"/>
                    <a:pt x="2634" y="9041"/>
                  </a:cubicBezTo>
                  <a:lnTo>
                    <a:pt x="388" y="9041"/>
                  </a:lnTo>
                  <a:cubicBezTo>
                    <a:pt x="212" y="9041"/>
                    <a:pt x="64" y="8893"/>
                    <a:pt x="64" y="8710"/>
                  </a:cubicBezTo>
                  <a:lnTo>
                    <a:pt x="64" y="120"/>
                  </a:lnTo>
                  <a:cubicBezTo>
                    <a:pt x="43" y="78"/>
                    <a:pt x="22" y="42"/>
                    <a:pt x="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3" name="Google Shape;493;p34"/>
            <p:cNvSpPr/>
            <p:nvPr/>
          </p:nvSpPr>
          <p:spPr>
            <a:xfrm>
              <a:off x="1395228" y="2069923"/>
              <a:ext cx="131313" cy="3099"/>
            </a:xfrm>
            <a:custGeom>
              <a:avLst/>
              <a:gdLst/>
              <a:ahLst/>
              <a:cxnLst/>
              <a:rect l="l" t="t" r="r" b="b"/>
              <a:pathLst>
                <a:path w="2458" h="58" extrusionOk="0">
                  <a:moveTo>
                    <a:pt x="0" y="1"/>
                  </a:moveTo>
                  <a:cubicBezTo>
                    <a:pt x="8" y="22"/>
                    <a:pt x="15" y="43"/>
                    <a:pt x="15" y="57"/>
                  </a:cubicBezTo>
                  <a:lnTo>
                    <a:pt x="2423" y="57"/>
                  </a:lnTo>
                  <a:cubicBezTo>
                    <a:pt x="2437" y="43"/>
                    <a:pt x="2444" y="22"/>
                    <a:pt x="245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4" name="Google Shape;494;p34"/>
            <p:cNvSpPr/>
            <p:nvPr/>
          </p:nvSpPr>
          <p:spPr>
            <a:xfrm>
              <a:off x="1556621" y="1013312"/>
              <a:ext cx="47439" cy="1059689"/>
            </a:xfrm>
            <a:custGeom>
              <a:avLst/>
              <a:gdLst/>
              <a:ahLst/>
              <a:cxnLst/>
              <a:rect l="l" t="t" r="r" b="b"/>
              <a:pathLst>
                <a:path w="888" h="19836" extrusionOk="0">
                  <a:moveTo>
                    <a:pt x="35" y="1"/>
                  </a:moveTo>
                  <a:cubicBezTo>
                    <a:pt x="28" y="22"/>
                    <a:pt x="14" y="43"/>
                    <a:pt x="0" y="57"/>
                  </a:cubicBezTo>
                  <a:cubicBezTo>
                    <a:pt x="521" y="993"/>
                    <a:pt x="824" y="2071"/>
                    <a:pt x="824" y="3218"/>
                  </a:cubicBezTo>
                  <a:lnTo>
                    <a:pt x="824" y="19448"/>
                  </a:lnTo>
                  <a:cubicBezTo>
                    <a:pt x="824" y="19631"/>
                    <a:pt x="683" y="19772"/>
                    <a:pt x="507" y="19779"/>
                  </a:cubicBezTo>
                  <a:cubicBezTo>
                    <a:pt x="521" y="19800"/>
                    <a:pt x="542" y="19814"/>
                    <a:pt x="556" y="19835"/>
                  </a:cubicBezTo>
                  <a:cubicBezTo>
                    <a:pt x="746" y="19807"/>
                    <a:pt x="887" y="19645"/>
                    <a:pt x="887" y="19448"/>
                  </a:cubicBezTo>
                  <a:lnTo>
                    <a:pt x="887" y="3218"/>
                  </a:lnTo>
                  <a:cubicBezTo>
                    <a:pt x="887" y="2050"/>
                    <a:pt x="578" y="951"/>
                    <a:pt x="3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5" name="Google Shape;495;p34"/>
            <p:cNvSpPr/>
            <p:nvPr/>
          </p:nvSpPr>
          <p:spPr>
            <a:xfrm>
              <a:off x="747840" y="1698790"/>
              <a:ext cx="151666" cy="344094"/>
            </a:xfrm>
            <a:custGeom>
              <a:avLst/>
              <a:gdLst/>
              <a:ahLst/>
              <a:cxnLst/>
              <a:rect l="l" t="t" r="r" b="b"/>
              <a:pathLst>
                <a:path w="2839" h="6441" extrusionOk="0">
                  <a:moveTo>
                    <a:pt x="1165" y="0"/>
                  </a:moveTo>
                  <a:cubicBezTo>
                    <a:pt x="1156" y="0"/>
                    <a:pt x="1147" y="4"/>
                    <a:pt x="1141" y="12"/>
                  </a:cubicBezTo>
                  <a:cubicBezTo>
                    <a:pt x="1057" y="139"/>
                    <a:pt x="1015" y="322"/>
                    <a:pt x="965" y="463"/>
                  </a:cubicBezTo>
                  <a:cubicBezTo>
                    <a:pt x="909" y="646"/>
                    <a:pt x="860" y="815"/>
                    <a:pt x="895" y="1012"/>
                  </a:cubicBezTo>
                  <a:cubicBezTo>
                    <a:pt x="923" y="1195"/>
                    <a:pt x="994" y="1371"/>
                    <a:pt x="1001" y="1561"/>
                  </a:cubicBezTo>
                  <a:cubicBezTo>
                    <a:pt x="1008" y="1766"/>
                    <a:pt x="1008" y="1970"/>
                    <a:pt x="1008" y="2174"/>
                  </a:cubicBezTo>
                  <a:cubicBezTo>
                    <a:pt x="888" y="2033"/>
                    <a:pt x="796" y="1871"/>
                    <a:pt x="691" y="1716"/>
                  </a:cubicBezTo>
                  <a:cubicBezTo>
                    <a:pt x="578" y="1547"/>
                    <a:pt x="465" y="1378"/>
                    <a:pt x="353" y="1209"/>
                  </a:cubicBezTo>
                  <a:cubicBezTo>
                    <a:pt x="322" y="1169"/>
                    <a:pt x="220" y="1016"/>
                    <a:pt x="174" y="1016"/>
                  </a:cubicBezTo>
                  <a:cubicBezTo>
                    <a:pt x="157" y="1016"/>
                    <a:pt x="148" y="1040"/>
                    <a:pt x="156" y="1104"/>
                  </a:cubicBezTo>
                  <a:cubicBezTo>
                    <a:pt x="184" y="1294"/>
                    <a:pt x="240" y="1484"/>
                    <a:pt x="311" y="1667"/>
                  </a:cubicBezTo>
                  <a:cubicBezTo>
                    <a:pt x="381" y="1843"/>
                    <a:pt x="472" y="2005"/>
                    <a:pt x="599" y="2146"/>
                  </a:cubicBezTo>
                  <a:cubicBezTo>
                    <a:pt x="719" y="2287"/>
                    <a:pt x="867" y="2378"/>
                    <a:pt x="994" y="2505"/>
                  </a:cubicBezTo>
                  <a:cubicBezTo>
                    <a:pt x="1113" y="2625"/>
                    <a:pt x="1120" y="2829"/>
                    <a:pt x="1155" y="2984"/>
                  </a:cubicBezTo>
                  <a:cubicBezTo>
                    <a:pt x="1205" y="3188"/>
                    <a:pt x="1247" y="3385"/>
                    <a:pt x="1289" y="3589"/>
                  </a:cubicBezTo>
                  <a:cubicBezTo>
                    <a:pt x="1085" y="3258"/>
                    <a:pt x="803" y="2984"/>
                    <a:pt x="529" y="2716"/>
                  </a:cubicBezTo>
                  <a:cubicBezTo>
                    <a:pt x="465" y="2646"/>
                    <a:pt x="395" y="2575"/>
                    <a:pt x="325" y="2512"/>
                  </a:cubicBezTo>
                  <a:cubicBezTo>
                    <a:pt x="282" y="2463"/>
                    <a:pt x="212" y="2350"/>
                    <a:pt x="156" y="2336"/>
                  </a:cubicBezTo>
                  <a:cubicBezTo>
                    <a:pt x="151" y="2335"/>
                    <a:pt x="147" y="2335"/>
                    <a:pt x="143" y="2335"/>
                  </a:cubicBezTo>
                  <a:cubicBezTo>
                    <a:pt x="64" y="2335"/>
                    <a:pt x="135" y="2471"/>
                    <a:pt x="149" y="2505"/>
                  </a:cubicBezTo>
                  <a:cubicBezTo>
                    <a:pt x="198" y="2597"/>
                    <a:pt x="247" y="2688"/>
                    <a:pt x="303" y="2773"/>
                  </a:cubicBezTo>
                  <a:cubicBezTo>
                    <a:pt x="515" y="3125"/>
                    <a:pt x="796" y="3413"/>
                    <a:pt x="1092" y="3695"/>
                  </a:cubicBezTo>
                  <a:cubicBezTo>
                    <a:pt x="1233" y="3829"/>
                    <a:pt x="1402" y="3955"/>
                    <a:pt x="1493" y="4131"/>
                  </a:cubicBezTo>
                  <a:cubicBezTo>
                    <a:pt x="1571" y="4293"/>
                    <a:pt x="1627" y="4476"/>
                    <a:pt x="1691" y="4645"/>
                  </a:cubicBezTo>
                  <a:cubicBezTo>
                    <a:pt x="1402" y="4364"/>
                    <a:pt x="1113" y="4082"/>
                    <a:pt x="832" y="3786"/>
                  </a:cubicBezTo>
                  <a:cubicBezTo>
                    <a:pt x="761" y="3716"/>
                    <a:pt x="691" y="3639"/>
                    <a:pt x="620" y="3561"/>
                  </a:cubicBezTo>
                  <a:cubicBezTo>
                    <a:pt x="564" y="3505"/>
                    <a:pt x="515" y="3427"/>
                    <a:pt x="451" y="3385"/>
                  </a:cubicBezTo>
                  <a:cubicBezTo>
                    <a:pt x="421" y="3366"/>
                    <a:pt x="394" y="3355"/>
                    <a:pt x="375" y="3355"/>
                  </a:cubicBezTo>
                  <a:cubicBezTo>
                    <a:pt x="344" y="3355"/>
                    <a:pt x="331" y="3381"/>
                    <a:pt x="353" y="3441"/>
                  </a:cubicBezTo>
                  <a:cubicBezTo>
                    <a:pt x="388" y="3533"/>
                    <a:pt x="458" y="3625"/>
                    <a:pt x="508" y="3709"/>
                  </a:cubicBezTo>
                  <a:cubicBezTo>
                    <a:pt x="705" y="4033"/>
                    <a:pt x="895" y="4336"/>
                    <a:pt x="1219" y="4547"/>
                  </a:cubicBezTo>
                  <a:cubicBezTo>
                    <a:pt x="1367" y="4645"/>
                    <a:pt x="1536" y="4709"/>
                    <a:pt x="1684" y="4800"/>
                  </a:cubicBezTo>
                  <a:cubicBezTo>
                    <a:pt x="1845" y="4899"/>
                    <a:pt x="1909" y="5089"/>
                    <a:pt x="1986" y="5251"/>
                  </a:cubicBezTo>
                  <a:cubicBezTo>
                    <a:pt x="1648" y="5040"/>
                    <a:pt x="1310" y="4829"/>
                    <a:pt x="965" y="4624"/>
                  </a:cubicBezTo>
                  <a:cubicBezTo>
                    <a:pt x="670" y="4441"/>
                    <a:pt x="353" y="4188"/>
                    <a:pt x="1" y="4174"/>
                  </a:cubicBezTo>
                  <a:lnTo>
                    <a:pt x="1" y="4174"/>
                  </a:lnTo>
                  <a:cubicBezTo>
                    <a:pt x="149" y="4371"/>
                    <a:pt x="423" y="4498"/>
                    <a:pt x="627" y="4638"/>
                  </a:cubicBezTo>
                  <a:cubicBezTo>
                    <a:pt x="867" y="4800"/>
                    <a:pt x="1106" y="4962"/>
                    <a:pt x="1360" y="5103"/>
                  </a:cubicBezTo>
                  <a:cubicBezTo>
                    <a:pt x="1571" y="5230"/>
                    <a:pt x="1817" y="5328"/>
                    <a:pt x="2022" y="5469"/>
                  </a:cubicBezTo>
                  <a:cubicBezTo>
                    <a:pt x="2226" y="5610"/>
                    <a:pt x="2331" y="5842"/>
                    <a:pt x="2458" y="6047"/>
                  </a:cubicBezTo>
                  <a:cubicBezTo>
                    <a:pt x="2078" y="5828"/>
                    <a:pt x="1669" y="5645"/>
                    <a:pt x="1254" y="5504"/>
                  </a:cubicBezTo>
                  <a:cubicBezTo>
                    <a:pt x="1057" y="5434"/>
                    <a:pt x="860" y="5371"/>
                    <a:pt x="656" y="5321"/>
                  </a:cubicBezTo>
                  <a:cubicBezTo>
                    <a:pt x="628" y="5313"/>
                    <a:pt x="543" y="5285"/>
                    <a:pt x="494" y="5285"/>
                  </a:cubicBezTo>
                  <a:cubicBezTo>
                    <a:pt x="457" y="5285"/>
                    <a:pt x="441" y="5302"/>
                    <a:pt x="487" y="5357"/>
                  </a:cubicBezTo>
                  <a:cubicBezTo>
                    <a:pt x="543" y="5427"/>
                    <a:pt x="663" y="5469"/>
                    <a:pt x="733" y="5512"/>
                  </a:cubicBezTo>
                  <a:cubicBezTo>
                    <a:pt x="1092" y="5702"/>
                    <a:pt x="1458" y="5878"/>
                    <a:pt x="1853" y="5983"/>
                  </a:cubicBezTo>
                  <a:cubicBezTo>
                    <a:pt x="2036" y="6033"/>
                    <a:pt x="2233" y="6040"/>
                    <a:pt x="2409" y="6110"/>
                  </a:cubicBezTo>
                  <a:cubicBezTo>
                    <a:pt x="2486" y="6138"/>
                    <a:pt x="2557" y="6187"/>
                    <a:pt x="2613" y="6244"/>
                  </a:cubicBezTo>
                  <a:cubicBezTo>
                    <a:pt x="2676" y="6307"/>
                    <a:pt x="2754" y="6420"/>
                    <a:pt x="2838" y="6441"/>
                  </a:cubicBezTo>
                  <a:cubicBezTo>
                    <a:pt x="2782" y="6378"/>
                    <a:pt x="2683" y="6293"/>
                    <a:pt x="2655" y="6209"/>
                  </a:cubicBezTo>
                  <a:cubicBezTo>
                    <a:pt x="2634" y="6124"/>
                    <a:pt x="2697" y="5990"/>
                    <a:pt x="2712" y="5906"/>
                  </a:cubicBezTo>
                  <a:cubicBezTo>
                    <a:pt x="2747" y="5709"/>
                    <a:pt x="2761" y="5504"/>
                    <a:pt x="2768" y="5300"/>
                  </a:cubicBezTo>
                  <a:cubicBezTo>
                    <a:pt x="2775" y="5096"/>
                    <a:pt x="2789" y="4892"/>
                    <a:pt x="2789" y="4688"/>
                  </a:cubicBezTo>
                  <a:cubicBezTo>
                    <a:pt x="2789" y="4547"/>
                    <a:pt x="2817" y="4307"/>
                    <a:pt x="2740" y="4174"/>
                  </a:cubicBezTo>
                  <a:cubicBezTo>
                    <a:pt x="2733" y="4160"/>
                    <a:pt x="2720" y="4153"/>
                    <a:pt x="2708" y="4153"/>
                  </a:cubicBezTo>
                  <a:cubicBezTo>
                    <a:pt x="2696" y="4153"/>
                    <a:pt x="2683" y="4160"/>
                    <a:pt x="2676" y="4174"/>
                  </a:cubicBezTo>
                  <a:cubicBezTo>
                    <a:pt x="2500" y="4476"/>
                    <a:pt x="2451" y="4913"/>
                    <a:pt x="2458" y="5251"/>
                  </a:cubicBezTo>
                  <a:cubicBezTo>
                    <a:pt x="2465" y="5448"/>
                    <a:pt x="2514" y="5631"/>
                    <a:pt x="2557" y="5821"/>
                  </a:cubicBezTo>
                  <a:cubicBezTo>
                    <a:pt x="2564" y="5864"/>
                    <a:pt x="2634" y="6075"/>
                    <a:pt x="2613" y="6103"/>
                  </a:cubicBezTo>
                  <a:cubicBezTo>
                    <a:pt x="2609" y="6108"/>
                    <a:pt x="2604" y="6110"/>
                    <a:pt x="2599" y="6110"/>
                  </a:cubicBezTo>
                  <a:cubicBezTo>
                    <a:pt x="2548" y="6110"/>
                    <a:pt x="2441" y="5909"/>
                    <a:pt x="2416" y="5871"/>
                  </a:cubicBezTo>
                  <a:cubicBezTo>
                    <a:pt x="2303" y="5695"/>
                    <a:pt x="2191" y="5561"/>
                    <a:pt x="2226" y="5335"/>
                  </a:cubicBezTo>
                  <a:cubicBezTo>
                    <a:pt x="2254" y="5138"/>
                    <a:pt x="2296" y="4941"/>
                    <a:pt x="2296" y="4744"/>
                  </a:cubicBezTo>
                  <a:cubicBezTo>
                    <a:pt x="2296" y="4540"/>
                    <a:pt x="2282" y="4343"/>
                    <a:pt x="2261" y="4146"/>
                  </a:cubicBezTo>
                  <a:cubicBezTo>
                    <a:pt x="2240" y="3941"/>
                    <a:pt x="2254" y="3646"/>
                    <a:pt x="2141" y="3477"/>
                  </a:cubicBezTo>
                  <a:cubicBezTo>
                    <a:pt x="2050" y="3589"/>
                    <a:pt x="2064" y="3772"/>
                    <a:pt x="2050" y="3913"/>
                  </a:cubicBezTo>
                  <a:cubicBezTo>
                    <a:pt x="2036" y="4082"/>
                    <a:pt x="2043" y="4244"/>
                    <a:pt x="2071" y="4406"/>
                  </a:cubicBezTo>
                  <a:cubicBezTo>
                    <a:pt x="2113" y="4744"/>
                    <a:pt x="2169" y="5061"/>
                    <a:pt x="2134" y="5406"/>
                  </a:cubicBezTo>
                  <a:cubicBezTo>
                    <a:pt x="2022" y="5181"/>
                    <a:pt x="1895" y="4955"/>
                    <a:pt x="1803" y="4730"/>
                  </a:cubicBezTo>
                  <a:cubicBezTo>
                    <a:pt x="1754" y="4610"/>
                    <a:pt x="1796" y="4533"/>
                    <a:pt x="1817" y="4413"/>
                  </a:cubicBezTo>
                  <a:cubicBezTo>
                    <a:pt x="1845" y="4293"/>
                    <a:pt x="1860" y="4167"/>
                    <a:pt x="1860" y="4040"/>
                  </a:cubicBezTo>
                  <a:cubicBezTo>
                    <a:pt x="1860" y="3786"/>
                    <a:pt x="1845" y="3533"/>
                    <a:pt x="1831" y="3279"/>
                  </a:cubicBezTo>
                  <a:cubicBezTo>
                    <a:pt x="1817" y="3054"/>
                    <a:pt x="1824" y="2829"/>
                    <a:pt x="1782" y="2611"/>
                  </a:cubicBezTo>
                  <a:cubicBezTo>
                    <a:pt x="1778" y="2599"/>
                    <a:pt x="1767" y="2592"/>
                    <a:pt x="1755" y="2592"/>
                  </a:cubicBezTo>
                  <a:cubicBezTo>
                    <a:pt x="1745" y="2592"/>
                    <a:pt x="1736" y="2598"/>
                    <a:pt x="1733" y="2611"/>
                  </a:cubicBezTo>
                  <a:cubicBezTo>
                    <a:pt x="1627" y="2857"/>
                    <a:pt x="1599" y="3146"/>
                    <a:pt x="1592" y="3413"/>
                  </a:cubicBezTo>
                  <a:cubicBezTo>
                    <a:pt x="1585" y="3744"/>
                    <a:pt x="1691" y="4068"/>
                    <a:pt x="1655" y="4399"/>
                  </a:cubicBezTo>
                  <a:cubicBezTo>
                    <a:pt x="1571" y="4160"/>
                    <a:pt x="1486" y="3927"/>
                    <a:pt x="1409" y="3695"/>
                  </a:cubicBezTo>
                  <a:cubicBezTo>
                    <a:pt x="1381" y="3589"/>
                    <a:pt x="1324" y="3477"/>
                    <a:pt x="1317" y="3371"/>
                  </a:cubicBezTo>
                  <a:cubicBezTo>
                    <a:pt x="1310" y="3329"/>
                    <a:pt x="1331" y="3287"/>
                    <a:pt x="1331" y="3244"/>
                  </a:cubicBezTo>
                  <a:cubicBezTo>
                    <a:pt x="1465" y="3019"/>
                    <a:pt x="1529" y="2744"/>
                    <a:pt x="1571" y="2491"/>
                  </a:cubicBezTo>
                  <a:cubicBezTo>
                    <a:pt x="1599" y="2364"/>
                    <a:pt x="1613" y="2237"/>
                    <a:pt x="1620" y="2111"/>
                  </a:cubicBezTo>
                  <a:cubicBezTo>
                    <a:pt x="1627" y="1970"/>
                    <a:pt x="1655" y="1836"/>
                    <a:pt x="1599" y="1709"/>
                  </a:cubicBezTo>
                  <a:cubicBezTo>
                    <a:pt x="1451" y="1822"/>
                    <a:pt x="1374" y="2097"/>
                    <a:pt x="1310" y="2273"/>
                  </a:cubicBezTo>
                  <a:cubicBezTo>
                    <a:pt x="1240" y="2477"/>
                    <a:pt x="1212" y="2695"/>
                    <a:pt x="1198" y="2913"/>
                  </a:cubicBezTo>
                  <a:cubicBezTo>
                    <a:pt x="1163" y="2681"/>
                    <a:pt x="1120" y="2449"/>
                    <a:pt x="1092" y="2216"/>
                  </a:cubicBezTo>
                  <a:cubicBezTo>
                    <a:pt x="1078" y="2132"/>
                    <a:pt x="1085" y="2090"/>
                    <a:pt x="1148" y="2033"/>
                  </a:cubicBezTo>
                  <a:cubicBezTo>
                    <a:pt x="1212" y="1970"/>
                    <a:pt x="1282" y="1914"/>
                    <a:pt x="1331" y="1836"/>
                  </a:cubicBezTo>
                  <a:cubicBezTo>
                    <a:pt x="1423" y="1709"/>
                    <a:pt x="1479" y="1561"/>
                    <a:pt x="1508" y="1414"/>
                  </a:cubicBezTo>
                  <a:cubicBezTo>
                    <a:pt x="1543" y="1266"/>
                    <a:pt x="1578" y="1097"/>
                    <a:pt x="1536" y="949"/>
                  </a:cubicBezTo>
                  <a:cubicBezTo>
                    <a:pt x="1532" y="945"/>
                    <a:pt x="1527" y="944"/>
                    <a:pt x="1522" y="944"/>
                  </a:cubicBezTo>
                  <a:cubicBezTo>
                    <a:pt x="1516" y="944"/>
                    <a:pt x="1511" y="945"/>
                    <a:pt x="1508" y="949"/>
                  </a:cubicBezTo>
                  <a:cubicBezTo>
                    <a:pt x="1423" y="1069"/>
                    <a:pt x="1381" y="1216"/>
                    <a:pt x="1310" y="1350"/>
                  </a:cubicBezTo>
                  <a:cubicBezTo>
                    <a:pt x="1233" y="1491"/>
                    <a:pt x="1155" y="1646"/>
                    <a:pt x="1057" y="1780"/>
                  </a:cubicBezTo>
                  <a:cubicBezTo>
                    <a:pt x="1043" y="1618"/>
                    <a:pt x="1015" y="1470"/>
                    <a:pt x="1085" y="1322"/>
                  </a:cubicBezTo>
                  <a:cubicBezTo>
                    <a:pt x="1141" y="1188"/>
                    <a:pt x="1170" y="1047"/>
                    <a:pt x="1184" y="900"/>
                  </a:cubicBezTo>
                  <a:cubicBezTo>
                    <a:pt x="1198" y="752"/>
                    <a:pt x="1205" y="604"/>
                    <a:pt x="1205" y="456"/>
                  </a:cubicBezTo>
                  <a:cubicBezTo>
                    <a:pt x="1205" y="315"/>
                    <a:pt x="1219" y="167"/>
                    <a:pt x="1198" y="27"/>
                  </a:cubicBezTo>
                  <a:cubicBezTo>
                    <a:pt x="1193" y="9"/>
                    <a:pt x="1179" y="0"/>
                    <a:pt x="11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6" name="Google Shape;496;p34"/>
            <p:cNvSpPr/>
            <p:nvPr/>
          </p:nvSpPr>
          <p:spPr>
            <a:xfrm>
              <a:off x="786465" y="1038956"/>
              <a:ext cx="144882" cy="352054"/>
            </a:xfrm>
            <a:custGeom>
              <a:avLst/>
              <a:gdLst/>
              <a:ahLst/>
              <a:cxnLst/>
              <a:rect l="l" t="t" r="r" b="b"/>
              <a:pathLst>
                <a:path w="2712" h="6590" extrusionOk="0">
                  <a:moveTo>
                    <a:pt x="2682" y="1"/>
                  </a:moveTo>
                  <a:cubicBezTo>
                    <a:pt x="2676" y="1"/>
                    <a:pt x="2670" y="3"/>
                    <a:pt x="2665" y="6"/>
                  </a:cubicBezTo>
                  <a:cubicBezTo>
                    <a:pt x="2531" y="84"/>
                    <a:pt x="2425" y="239"/>
                    <a:pt x="2327" y="351"/>
                  </a:cubicBezTo>
                  <a:cubicBezTo>
                    <a:pt x="2200" y="499"/>
                    <a:pt x="2094" y="640"/>
                    <a:pt x="2052" y="823"/>
                  </a:cubicBezTo>
                  <a:cubicBezTo>
                    <a:pt x="2003" y="1013"/>
                    <a:pt x="2010" y="1196"/>
                    <a:pt x="1939" y="1379"/>
                  </a:cubicBezTo>
                  <a:cubicBezTo>
                    <a:pt x="1869" y="1570"/>
                    <a:pt x="1791" y="1760"/>
                    <a:pt x="1714" y="1943"/>
                  </a:cubicBezTo>
                  <a:cubicBezTo>
                    <a:pt x="1658" y="1774"/>
                    <a:pt x="1629" y="1584"/>
                    <a:pt x="1594" y="1408"/>
                  </a:cubicBezTo>
                  <a:cubicBezTo>
                    <a:pt x="1559" y="1203"/>
                    <a:pt x="1517" y="1006"/>
                    <a:pt x="1475" y="809"/>
                  </a:cubicBezTo>
                  <a:cubicBezTo>
                    <a:pt x="1464" y="756"/>
                    <a:pt x="1421" y="559"/>
                    <a:pt x="1377" y="559"/>
                  </a:cubicBezTo>
                  <a:cubicBezTo>
                    <a:pt x="1362" y="559"/>
                    <a:pt x="1348" y="579"/>
                    <a:pt x="1334" y="633"/>
                  </a:cubicBezTo>
                  <a:cubicBezTo>
                    <a:pt x="1284" y="816"/>
                    <a:pt x="1263" y="1020"/>
                    <a:pt x="1263" y="1210"/>
                  </a:cubicBezTo>
                  <a:cubicBezTo>
                    <a:pt x="1256" y="1401"/>
                    <a:pt x="1284" y="1591"/>
                    <a:pt x="1348" y="1767"/>
                  </a:cubicBezTo>
                  <a:cubicBezTo>
                    <a:pt x="1404" y="1943"/>
                    <a:pt x="1503" y="2084"/>
                    <a:pt x="1573" y="2253"/>
                  </a:cubicBezTo>
                  <a:cubicBezTo>
                    <a:pt x="1636" y="2407"/>
                    <a:pt x="1573" y="2598"/>
                    <a:pt x="1545" y="2759"/>
                  </a:cubicBezTo>
                  <a:cubicBezTo>
                    <a:pt x="1510" y="2957"/>
                    <a:pt x="1475" y="3161"/>
                    <a:pt x="1432" y="3365"/>
                  </a:cubicBezTo>
                  <a:cubicBezTo>
                    <a:pt x="1369" y="2978"/>
                    <a:pt x="1221" y="2619"/>
                    <a:pt x="1066" y="2267"/>
                  </a:cubicBezTo>
                  <a:cubicBezTo>
                    <a:pt x="1031" y="2175"/>
                    <a:pt x="996" y="2091"/>
                    <a:pt x="954" y="1999"/>
                  </a:cubicBezTo>
                  <a:cubicBezTo>
                    <a:pt x="932" y="1943"/>
                    <a:pt x="911" y="1802"/>
                    <a:pt x="862" y="1774"/>
                  </a:cubicBezTo>
                  <a:cubicBezTo>
                    <a:pt x="851" y="1768"/>
                    <a:pt x="842" y="1765"/>
                    <a:pt x="835" y="1765"/>
                  </a:cubicBezTo>
                  <a:cubicBezTo>
                    <a:pt x="781" y="1765"/>
                    <a:pt x="792" y="1898"/>
                    <a:pt x="799" y="1929"/>
                  </a:cubicBezTo>
                  <a:cubicBezTo>
                    <a:pt x="806" y="2034"/>
                    <a:pt x="813" y="2133"/>
                    <a:pt x="834" y="2238"/>
                  </a:cubicBezTo>
                  <a:cubicBezTo>
                    <a:pt x="897" y="2640"/>
                    <a:pt x="1045" y="3013"/>
                    <a:pt x="1214" y="3386"/>
                  </a:cubicBezTo>
                  <a:cubicBezTo>
                    <a:pt x="1291" y="3562"/>
                    <a:pt x="1404" y="3745"/>
                    <a:pt x="1418" y="3942"/>
                  </a:cubicBezTo>
                  <a:cubicBezTo>
                    <a:pt x="1425" y="4125"/>
                    <a:pt x="1411" y="4316"/>
                    <a:pt x="1404" y="4492"/>
                  </a:cubicBezTo>
                  <a:cubicBezTo>
                    <a:pt x="1249" y="4125"/>
                    <a:pt x="1087" y="3752"/>
                    <a:pt x="939" y="3372"/>
                  </a:cubicBezTo>
                  <a:cubicBezTo>
                    <a:pt x="897" y="3281"/>
                    <a:pt x="862" y="3182"/>
                    <a:pt x="827" y="3083"/>
                  </a:cubicBezTo>
                  <a:cubicBezTo>
                    <a:pt x="799" y="3013"/>
                    <a:pt x="777" y="2914"/>
                    <a:pt x="735" y="2851"/>
                  </a:cubicBezTo>
                  <a:cubicBezTo>
                    <a:pt x="711" y="2817"/>
                    <a:pt x="685" y="2796"/>
                    <a:pt x="664" y="2796"/>
                  </a:cubicBezTo>
                  <a:cubicBezTo>
                    <a:pt x="643" y="2796"/>
                    <a:pt x="626" y="2818"/>
                    <a:pt x="623" y="2872"/>
                  </a:cubicBezTo>
                  <a:cubicBezTo>
                    <a:pt x="623" y="2964"/>
                    <a:pt x="658" y="3083"/>
                    <a:pt x="672" y="3175"/>
                  </a:cubicBezTo>
                  <a:cubicBezTo>
                    <a:pt x="728" y="3548"/>
                    <a:pt x="792" y="3900"/>
                    <a:pt x="1003" y="4224"/>
                  </a:cubicBezTo>
                  <a:cubicBezTo>
                    <a:pt x="1101" y="4372"/>
                    <a:pt x="1235" y="4492"/>
                    <a:pt x="1341" y="4639"/>
                  </a:cubicBezTo>
                  <a:cubicBezTo>
                    <a:pt x="1453" y="4787"/>
                    <a:pt x="1432" y="4984"/>
                    <a:pt x="1446" y="5168"/>
                  </a:cubicBezTo>
                  <a:cubicBezTo>
                    <a:pt x="1214" y="4844"/>
                    <a:pt x="982" y="4520"/>
                    <a:pt x="749" y="4196"/>
                  </a:cubicBezTo>
                  <a:cubicBezTo>
                    <a:pt x="538" y="3914"/>
                    <a:pt x="348" y="3562"/>
                    <a:pt x="17" y="3414"/>
                  </a:cubicBezTo>
                  <a:lnTo>
                    <a:pt x="17" y="3414"/>
                  </a:lnTo>
                  <a:cubicBezTo>
                    <a:pt x="87" y="3654"/>
                    <a:pt x="285" y="3879"/>
                    <a:pt x="425" y="4083"/>
                  </a:cubicBezTo>
                  <a:cubicBezTo>
                    <a:pt x="587" y="4323"/>
                    <a:pt x="749" y="4562"/>
                    <a:pt x="918" y="4794"/>
                  </a:cubicBezTo>
                  <a:cubicBezTo>
                    <a:pt x="1073" y="4991"/>
                    <a:pt x="1263" y="5175"/>
                    <a:pt x="1397" y="5386"/>
                  </a:cubicBezTo>
                  <a:cubicBezTo>
                    <a:pt x="1531" y="5590"/>
                    <a:pt x="1538" y="5843"/>
                    <a:pt x="1580" y="6083"/>
                  </a:cubicBezTo>
                  <a:cubicBezTo>
                    <a:pt x="1313" y="5731"/>
                    <a:pt x="1003" y="5414"/>
                    <a:pt x="679" y="5118"/>
                  </a:cubicBezTo>
                  <a:cubicBezTo>
                    <a:pt x="517" y="4984"/>
                    <a:pt x="355" y="4851"/>
                    <a:pt x="193" y="4724"/>
                  </a:cubicBezTo>
                  <a:cubicBezTo>
                    <a:pt x="165" y="4700"/>
                    <a:pt x="74" y="4626"/>
                    <a:pt x="31" y="4626"/>
                  </a:cubicBezTo>
                  <a:cubicBezTo>
                    <a:pt x="10" y="4626"/>
                    <a:pt x="1" y="4645"/>
                    <a:pt x="17" y="4696"/>
                  </a:cubicBezTo>
                  <a:cubicBezTo>
                    <a:pt x="45" y="4780"/>
                    <a:pt x="137" y="4865"/>
                    <a:pt x="193" y="4928"/>
                  </a:cubicBezTo>
                  <a:cubicBezTo>
                    <a:pt x="447" y="5245"/>
                    <a:pt x="721" y="5548"/>
                    <a:pt x="1045" y="5794"/>
                  </a:cubicBezTo>
                  <a:cubicBezTo>
                    <a:pt x="1193" y="5907"/>
                    <a:pt x="1376" y="5991"/>
                    <a:pt x="1510" y="6118"/>
                  </a:cubicBezTo>
                  <a:cubicBezTo>
                    <a:pt x="1573" y="6181"/>
                    <a:pt x="1622" y="6245"/>
                    <a:pt x="1651" y="6322"/>
                  </a:cubicBezTo>
                  <a:cubicBezTo>
                    <a:pt x="1686" y="6407"/>
                    <a:pt x="1714" y="6541"/>
                    <a:pt x="1777" y="6590"/>
                  </a:cubicBezTo>
                  <a:cubicBezTo>
                    <a:pt x="1756" y="6512"/>
                    <a:pt x="1693" y="6393"/>
                    <a:pt x="1707" y="6308"/>
                  </a:cubicBezTo>
                  <a:cubicBezTo>
                    <a:pt x="1714" y="6217"/>
                    <a:pt x="1820" y="6118"/>
                    <a:pt x="1869" y="6048"/>
                  </a:cubicBezTo>
                  <a:cubicBezTo>
                    <a:pt x="1974" y="5879"/>
                    <a:pt x="2066" y="5696"/>
                    <a:pt x="2150" y="5505"/>
                  </a:cubicBezTo>
                  <a:cubicBezTo>
                    <a:pt x="2242" y="5322"/>
                    <a:pt x="2327" y="5139"/>
                    <a:pt x="2404" y="4949"/>
                  </a:cubicBezTo>
                  <a:cubicBezTo>
                    <a:pt x="2453" y="4823"/>
                    <a:pt x="2580" y="4611"/>
                    <a:pt x="2559" y="4456"/>
                  </a:cubicBezTo>
                  <a:cubicBezTo>
                    <a:pt x="2554" y="4436"/>
                    <a:pt x="2533" y="4423"/>
                    <a:pt x="2515" y="4423"/>
                  </a:cubicBezTo>
                  <a:cubicBezTo>
                    <a:pt x="2508" y="4423"/>
                    <a:pt x="2501" y="4424"/>
                    <a:pt x="2496" y="4428"/>
                  </a:cubicBezTo>
                  <a:cubicBezTo>
                    <a:pt x="2214" y="4639"/>
                    <a:pt x="2003" y="5027"/>
                    <a:pt x="1890" y="5344"/>
                  </a:cubicBezTo>
                  <a:cubicBezTo>
                    <a:pt x="1820" y="5527"/>
                    <a:pt x="1791" y="5717"/>
                    <a:pt x="1756" y="5914"/>
                  </a:cubicBezTo>
                  <a:cubicBezTo>
                    <a:pt x="1749" y="5956"/>
                    <a:pt x="1735" y="6174"/>
                    <a:pt x="1700" y="6188"/>
                  </a:cubicBezTo>
                  <a:cubicBezTo>
                    <a:pt x="1696" y="6191"/>
                    <a:pt x="1693" y="6192"/>
                    <a:pt x="1690" y="6192"/>
                  </a:cubicBezTo>
                  <a:cubicBezTo>
                    <a:pt x="1640" y="6192"/>
                    <a:pt x="1615" y="5953"/>
                    <a:pt x="1608" y="5907"/>
                  </a:cubicBezTo>
                  <a:cubicBezTo>
                    <a:pt x="1566" y="5696"/>
                    <a:pt x="1524" y="5527"/>
                    <a:pt x="1636" y="5337"/>
                  </a:cubicBezTo>
                  <a:cubicBezTo>
                    <a:pt x="1742" y="5160"/>
                    <a:pt x="1848" y="4999"/>
                    <a:pt x="1925" y="4808"/>
                  </a:cubicBezTo>
                  <a:cubicBezTo>
                    <a:pt x="2003" y="4625"/>
                    <a:pt x="2066" y="4435"/>
                    <a:pt x="2122" y="4245"/>
                  </a:cubicBezTo>
                  <a:cubicBezTo>
                    <a:pt x="2186" y="4055"/>
                    <a:pt x="2305" y="3780"/>
                    <a:pt x="2270" y="3583"/>
                  </a:cubicBezTo>
                  <a:lnTo>
                    <a:pt x="2270" y="3583"/>
                  </a:lnTo>
                  <a:cubicBezTo>
                    <a:pt x="2136" y="3654"/>
                    <a:pt x="2087" y="3830"/>
                    <a:pt x="2017" y="3956"/>
                  </a:cubicBezTo>
                  <a:cubicBezTo>
                    <a:pt x="1939" y="4104"/>
                    <a:pt x="1883" y="4259"/>
                    <a:pt x="1848" y="4414"/>
                  </a:cubicBezTo>
                  <a:cubicBezTo>
                    <a:pt x="1763" y="4745"/>
                    <a:pt x="1686" y="5062"/>
                    <a:pt x="1531" y="5365"/>
                  </a:cubicBezTo>
                  <a:cubicBezTo>
                    <a:pt x="1510" y="5118"/>
                    <a:pt x="1475" y="4865"/>
                    <a:pt x="1482" y="4611"/>
                  </a:cubicBezTo>
                  <a:cubicBezTo>
                    <a:pt x="1482" y="4485"/>
                    <a:pt x="1545" y="4428"/>
                    <a:pt x="1615" y="4330"/>
                  </a:cubicBezTo>
                  <a:cubicBezTo>
                    <a:pt x="1686" y="4224"/>
                    <a:pt x="1742" y="4111"/>
                    <a:pt x="1791" y="3999"/>
                  </a:cubicBezTo>
                  <a:cubicBezTo>
                    <a:pt x="1890" y="3759"/>
                    <a:pt x="1974" y="3520"/>
                    <a:pt x="2059" y="3281"/>
                  </a:cubicBezTo>
                  <a:cubicBezTo>
                    <a:pt x="2129" y="3076"/>
                    <a:pt x="2214" y="2865"/>
                    <a:pt x="2263" y="2647"/>
                  </a:cubicBezTo>
                  <a:cubicBezTo>
                    <a:pt x="2268" y="2632"/>
                    <a:pt x="2252" y="2617"/>
                    <a:pt x="2237" y="2617"/>
                  </a:cubicBezTo>
                  <a:cubicBezTo>
                    <a:pt x="2231" y="2617"/>
                    <a:pt x="2225" y="2620"/>
                    <a:pt x="2221" y="2626"/>
                  </a:cubicBezTo>
                  <a:cubicBezTo>
                    <a:pt x="2024" y="2816"/>
                    <a:pt x="1890" y="3076"/>
                    <a:pt x="1784" y="3316"/>
                  </a:cubicBezTo>
                  <a:cubicBezTo>
                    <a:pt x="1651" y="3618"/>
                    <a:pt x="1622" y="3964"/>
                    <a:pt x="1468" y="4252"/>
                  </a:cubicBezTo>
                  <a:cubicBezTo>
                    <a:pt x="1475" y="3999"/>
                    <a:pt x="1489" y="3752"/>
                    <a:pt x="1510" y="3506"/>
                  </a:cubicBezTo>
                  <a:cubicBezTo>
                    <a:pt x="1517" y="3400"/>
                    <a:pt x="1510" y="3273"/>
                    <a:pt x="1545" y="3168"/>
                  </a:cubicBezTo>
                  <a:cubicBezTo>
                    <a:pt x="1559" y="3133"/>
                    <a:pt x="1594" y="3097"/>
                    <a:pt x="1601" y="3062"/>
                  </a:cubicBezTo>
                  <a:cubicBezTo>
                    <a:pt x="1813" y="2907"/>
                    <a:pt x="1974" y="2675"/>
                    <a:pt x="2115" y="2457"/>
                  </a:cubicBezTo>
                  <a:cubicBezTo>
                    <a:pt x="2186" y="2351"/>
                    <a:pt x="2249" y="2238"/>
                    <a:pt x="2305" y="2126"/>
                  </a:cubicBezTo>
                  <a:cubicBezTo>
                    <a:pt x="2369" y="1999"/>
                    <a:pt x="2439" y="1886"/>
                    <a:pt x="2439" y="1739"/>
                  </a:cubicBezTo>
                  <a:lnTo>
                    <a:pt x="2439" y="1739"/>
                  </a:lnTo>
                  <a:cubicBezTo>
                    <a:pt x="2256" y="1795"/>
                    <a:pt x="2080" y="2013"/>
                    <a:pt x="1960" y="2154"/>
                  </a:cubicBezTo>
                  <a:cubicBezTo>
                    <a:pt x="1813" y="2316"/>
                    <a:pt x="1707" y="2506"/>
                    <a:pt x="1608" y="2703"/>
                  </a:cubicBezTo>
                  <a:cubicBezTo>
                    <a:pt x="1665" y="2478"/>
                    <a:pt x="1714" y="2245"/>
                    <a:pt x="1777" y="2020"/>
                  </a:cubicBezTo>
                  <a:cubicBezTo>
                    <a:pt x="1798" y="1936"/>
                    <a:pt x="1813" y="1900"/>
                    <a:pt x="1897" y="1872"/>
                  </a:cubicBezTo>
                  <a:cubicBezTo>
                    <a:pt x="1982" y="1837"/>
                    <a:pt x="2066" y="1809"/>
                    <a:pt x="2143" y="1760"/>
                  </a:cubicBezTo>
                  <a:cubicBezTo>
                    <a:pt x="2277" y="1682"/>
                    <a:pt x="2383" y="1563"/>
                    <a:pt x="2467" y="1436"/>
                  </a:cubicBezTo>
                  <a:cubicBezTo>
                    <a:pt x="2552" y="1316"/>
                    <a:pt x="2650" y="1168"/>
                    <a:pt x="2665" y="1013"/>
                  </a:cubicBezTo>
                  <a:cubicBezTo>
                    <a:pt x="2665" y="1008"/>
                    <a:pt x="2661" y="1003"/>
                    <a:pt x="2654" y="1003"/>
                  </a:cubicBezTo>
                  <a:cubicBezTo>
                    <a:pt x="2651" y="1003"/>
                    <a:pt x="2648" y="1004"/>
                    <a:pt x="2643" y="1006"/>
                  </a:cubicBezTo>
                  <a:cubicBezTo>
                    <a:pt x="2517" y="1084"/>
                    <a:pt x="2425" y="1203"/>
                    <a:pt x="2305" y="1302"/>
                  </a:cubicBezTo>
                  <a:cubicBezTo>
                    <a:pt x="2179" y="1408"/>
                    <a:pt x="2052" y="1513"/>
                    <a:pt x="1911" y="1598"/>
                  </a:cubicBezTo>
                  <a:cubicBezTo>
                    <a:pt x="1960" y="1450"/>
                    <a:pt x="1989" y="1302"/>
                    <a:pt x="2108" y="1189"/>
                  </a:cubicBezTo>
                  <a:cubicBezTo>
                    <a:pt x="2214" y="1091"/>
                    <a:pt x="2291" y="971"/>
                    <a:pt x="2362" y="837"/>
                  </a:cubicBezTo>
                  <a:cubicBezTo>
                    <a:pt x="2432" y="711"/>
                    <a:pt x="2488" y="570"/>
                    <a:pt x="2552" y="429"/>
                  </a:cubicBezTo>
                  <a:cubicBezTo>
                    <a:pt x="2608" y="302"/>
                    <a:pt x="2672" y="168"/>
                    <a:pt x="2707" y="35"/>
                  </a:cubicBezTo>
                  <a:cubicBezTo>
                    <a:pt x="2712" y="14"/>
                    <a:pt x="2698" y="1"/>
                    <a:pt x="268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7" name="Google Shape;497;p34"/>
            <p:cNvSpPr/>
            <p:nvPr/>
          </p:nvSpPr>
          <p:spPr>
            <a:xfrm>
              <a:off x="714770" y="1352285"/>
              <a:ext cx="146004" cy="355099"/>
            </a:xfrm>
            <a:custGeom>
              <a:avLst/>
              <a:gdLst/>
              <a:ahLst/>
              <a:cxnLst/>
              <a:rect l="l" t="t" r="r" b="b"/>
              <a:pathLst>
                <a:path w="2733" h="6647" extrusionOk="0">
                  <a:moveTo>
                    <a:pt x="2018" y="1"/>
                  </a:moveTo>
                  <a:cubicBezTo>
                    <a:pt x="2012" y="1"/>
                    <a:pt x="2006" y="3"/>
                    <a:pt x="2000" y="7"/>
                  </a:cubicBezTo>
                  <a:cubicBezTo>
                    <a:pt x="1887" y="112"/>
                    <a:pt x="1810" y="288"/>
                    <a:pt x="1732" y="415"/>
                  </a:cubicBezTo>
                  <a:cubicBezTo>
                    <a:pt x="1634" y="577"/>
                    <a:pt x="1556" y="732"/>
                    <a:pt x="1542" y="929"/>
                  </a:cubicBezTo>
                  <a:cubicBezTo>
                    <a:pt x="1535" y="1119"/>
                    <a:pt x="1570" y="1302"/>
                    <a:pt x="1535" y="1492"/>
                  </a:cubicBezTo>
                  <a:cubicBezTo>
                    <a:pt x="1493" y="1689"/>
                    <a:pt x="1451" y="1887"/>
                    <a:pt x="1415" y="2091"/>
                  </a:cubicBezTo>
                  <a:cubicBezTo>
                    <a:pt x="1324" y="1929"/>
                    <a:pt x="1268" y="1753"/>
                    <a:pt x="1197" y="1577"/>
                  </a:cubicBezTo>
                  <a:cubicBezTo>
                    <a:pt x="1127" y="1387"/>
                    <a:pt x="1049" y="1197"/>
                    <a:pt x="979" y="1006"/>
                  </a:cubicBezTo>
                  <a:cubicBezTo>
                    <a:pt x="958" y="959"/>
                    <a:pt x="883" y="781"/>
                    <a:pt x="837" y="781"/>
                  </a:cubicBezTo>
                  <a:cubicBezTo>
                    <a:pt x="821" y="781"/>
                    <a:pt x="808" y="802"/>
                    <a:pt x="803" y="859"/>
                  </a:cubicBezTo>
                  <a:cubicBezTo>
                    <a:pt x="789" y="1056"/>
                    <a:pt x="803" y="1260"/>
                    <a:pt x="838" y="1450"/>
                  </a:cubicBezTo>
                  <a:cubicBezTo>
                    <a:pt x="866" y="1633"/>
                    <a:pt x="930" y="1816"/>
                    <a:pt x="1021" y="1978"/>
                  </a:cubicBezTo>
                  <a:cubicBezTo>
                    <a:pt x="1106" y="2140"/>
                    <a:pt x="1232" y="2260"/>
                    <a:pt x="1324" y="2415"/>
                  </a:cubicBezTo>
                  <a:cubicBezTo>
                    <a:pt x="1422" y="2555"/>
                    <a:pt x="1387" y="2753"/>
                    <a:pt x="1387" y="2915"/>
                  </a:cubicBezTo>
                  <a:lnTo>
                    <a:pt x="1387" y="3534"/>
                  </a:lnTo>
                  <a:cubicBezTo>
                    <a:pt x="1260" y="3168"/>
                    <a:pt x="1042" y="2844"/>
                    <a:pt x="831" y="2520"/>
                  </a:cubicBezTo>
                  <a:cubicBezTo>
                    <a:pt x="782" y="2436"/>
                    <a:pt x="725" y="2358"/>
                    <a:pt x="676" y="2274"/>
                  </a:cubicBezTo>
                  <a:cubicBezTo>
                    <a:pt x="648" y="2225"/>
                    <a:pt x="599" y="2091"/>
                    <a:pt x="542" y="2070"/>
                  </a:cubicBezTo>
                  <a:cubicBezTo>
                    <a:pt x="533" y="2066"/>
                    <a:pt x="526" y="2065"/>
                    <a:pt x="519" y="2065"/>
                  </a:cubicBezTo>
                  <a:cubicBezTo>
                    <a:pt x="460" y="2065"/>
                    <a:pt x="501" y="2200"/>
                    <a:pt x="507" y="2232"/>
                  </a:cubicBezTo>
                  <a:cubicBezTo>
                    <a:pt x="528" y="2337"/>
                    <a:pt x="563" y="2436"/>
                    <a:pt x="592" y="2527"/>
                  </a:cubicBezTo>
                  <a:cubicBezTo>
                    <a:pt x="732" y="2915"/>
                    <a:pt x="944" y="3260"/>
                    <a:pt x="1176" y="3591"/>
                  </a:cubicBezTo>
                  <a:cubicBezTo>
                    <a:pt x="1282" y="3752"/>
                    <a:pt x="1422" y="3914"/>
                    <a:pt x="1472" y="4105"/>
                  </a:cubicBezTo>
                  <a:cubicBezTo>
                    <a:pt x="1514" y="4281"/>
                    <a:pt x="1528" y="4471"/>
                    <a:pt x="1563" y="4654"/>
                  </a:cubicBezTo>
                  <a:cubicBezTo>
                    <a:pt x="1338" y="4316"/>
                    <a:pt x="1113" y="3978"/>
                    <a:pt x="901" y="3633"/>
                  </a:cubicBezTo>
                  <a:cubicBezTo>
                    <a:pt x="845" y="3541"/>
                    <a:pt x="796" y="3457"/>
                    <a:pt x="739" y="3365"/>
                  </a:cubicBezTo>
                  <a:cubicBezTo>
                    <a:pt x="697" y="3302"/>
                    <a:pt x="662" y="3210"/>
                    <a:pt x="613" y="3154"/>
                  </a:cubicBezTo>
                  <a:cubicBezTo>
                    <a:pt x="584" y="3125"/>
                    <a:pt x="556" y="3108"/>
                    <a:pt x="536" y="3108"/>
                  </a:cubicBezTo>
                  <a:cubicBezTo>
                    <a:pt x="512" y="3108"/>
                    <a:pt x="499" y="3132"/>
                    <a:pt x="507" y="3189"/>
                  </a:cubicBezTo>
                  <a:cubicBezTo>
                    <a:pt x="521" y="3288"/>
                    <a:pt x="570" y="3393"/>
                    <a:pt x="606" y="3485"/>
                  </a:cubicBezTo>
                  <a:cubicBezTo>
                    <a:pt x="732" y="3844"/>
                    <a:pt x="845" y="4175"/>
                    <a:pt x="1113" y="4457"/>
                  </a:cubicBezTo>
                  <a:cubicBezTo>
                    <a:pt x="1239" y="4583"/>
                    <a:pt x="1394" y="4682"/>
                    <a:pt x="1521" y="4802"/>
                  </a:cubicBezTo>
                  <a:cubicBezTo>
                    <a:pt x="1662" y="4935"/>
                    <a:pt x="1676" y="5132"/>
                    <a:pt x="1718" y="5309"/>
                  </a:cubicBezTo>
                  <a:cubicBezTo>
                    <a:pt x="1429" y="5027"/>
                    <a:pt x="1148" y="4752"/>
                    <a:pt x="859" y="4478"/>
                  </a:cubicBezTo>
                  <a:cubicBezTo>
                    <a:pt x="606" y="4238"/>
                    <a:pt x="352" y="3921"/>
                    <a:pt x="0" y="3837"/>
                  </a:cubicBezTo>
                  <a:lnTo>
                    <a:pt x="0" y="3837"/>
                  </a:lnTo>
                  <a:cubicBezTo>
                    <a:pt x="113" y="4062"/>
                    <a:pt x="345" y="4238"/>
                    <a:pt x="521" y="4421"/>
                  </a:cubicBezTo>
                  <a:cubicBezTo>
                    <a:pt x="725" y="4626"/>
                    <a:pt x="922" y="4837"/>
                    <a:pt x="1134" y="5027"/>
                  </a:cubicBezTo>
                  <a:cubicBezTo>
                    <a:pt x="1324" y="5196"/>
                    <a:pt x="1542" y="5344"/>
                    <a:pt x="1711" y="5527"/>
                  </a:cubicBezTo>
                  <a:cubicBezTo>
                    <a:pt x="1880" y="5710"/>
                    <a:pt x="1929" y="5956"/>
                    <a:pt x="2007" y="6182"/>
                  </a:cubicBezTo>
                  <a:cubicBezTo>
                    <a:pt x="1683" y="5886"/>
                    <a:pt x="1331" y="5625"/>
                    <a:pt x="951" y="5400"/>
                  </a:cubicBezTo>
                  <a:cubicBezTo>
                    <a:pt x="775" y="5287"/>
                    <a:pt x="592" y="5189"/>
                    <a:pt x="401" y="5090"/>
                  </a:cubicBezTo>
                  <a:cubicBezTo>
                    <a:pt x="375" y="5077"/>
                    <a:pt x="284" y="5025"/>
                    <a:pt x="240" y="5025"/>
                  </a:cubicBezTo>
                  <a:cubicBezTo>
                    <a:pt x="214" y="5025"/>
                    <a:pt x="204" y="5043"/>
                    <a:pt x="232" y="5097"/>
                  </a:cubicBezTo>
                  <a:cubicBezTo>
                    <a:pt x="275" y="5168"/>
                    <a:pt x="380" y="5238"/>
                    <a:pt x="444" y="5294"/>
                  </a:cubicBezTo>
                  <a:cubicBezTo>
                    <a:pt x="746" y="5562"/>
                    <a:pt x="1070" y="5808"/>
                    <a:pt x="1436" y="5992"/>
                  </a:cubicBezTo>
                  <a:cubicBezTo>
                    <a:pt x="1605" y="6076"/>
                    <a:pt x="1796" y="6125"/>
                    <a:pt x="1950" y="6231"/>
                  </a:cubicBezTo>
                  <a:cubicBezTo>
                    <a:pt x="2021" y="6280"/>
                    <a:pt x="2084" y="6337"/>
                    <a:pt x="2127" y="6407"/>
                  </a:cubicBezTo>
                  <a:cubicBezTo>
                    <a:pt x="2176" y="6484"/>
                    <a:pt x="2225" y="6611"/>
                    <a:pt x="2303" y="6646"/>
                  </a:cubicBezTo>
                  <a:cubicBezTo>
                    <a:pt x="2260" y="6576"/>
                    <a:pt x="2183" y="6470"/>
                    <a:pt x="2176" y="6386"/>
                  </a:cubicBezTo>
                  <a:cubicBezTo>
                    <a:pt x="2169" y="6294"/>
                    <a:pt x="2260" y="6182"/>
                    <a:pt x="2288" y="6097"/>
                  </a:cubicBezTo>
                  <a:cubicBezTo>
                    <a:pt x="2366" y="5914"/>
                    <a:pt x="2422" y="5717"/>
                    <a:pt x="2479" y="5520"/>
                  </a:cubicBezTo>
                  <a:cubicBezTo>
                    <a:pt x="2528" y="5323"/>
                    <a:pt x="2584" y="5118"/>
                    <a:pt x="2619" y="4921"/>
                  </a:cubicBezTo>
                  <a:cubicBezTo>
                    <a:pt x="2648" y="4787"/>
                    <a:pt x="2732" y="4562"/>
                    <a:pt x="2683" y="4414"/>
                  </a:cubicBezTo>
                  <a:cubicBezTo>
                    <a:pt x="2678" y="4396"/>
                    <a:pt x="2661" y="4383"/>
                    <a:pt x="2644" y="4383"/>
                  </a:cubicBezTo>
                  <a:cubicBezTo>
                    <a:pt x="2635" y="4383"/>
                    <a:pt x="2626" y="4386"/>
                    <a:pt x="2619" y="4393"/>
                  </a:cubicBezTo>
                  <a:cubicBezTo>
                    <a:pt x="2387" y="4654"/>
                    <a:pt x="2246" y="5069"/>
                    <a:pt x="2183" y="5400"/>
                  </a:cubicBezTo>
                  <a:cubicBezTo>
                    <a:pt x="2148" y="5597"/>
                    <a:pt x="2155" y="5787"/>
                    <a:pt x="2155" y="5984"/>
                  </a:cubicBezTo>
                  <a:cubicBezTo>
                    <a:pt x="2155" y="6027"/>
                    <a:pt x="2183" y="6245"/>
                    <a:pt x="2148" y="6266"/>
                  </a:cubicBezTo>
                  <a:cubicBezTo>
                    <a:pt x="2144" y="6269"/>
                    <a:pt x="2140" y="6271"/>
                    <a:pt x="2136" y="6271"/>
                  </a:cubicBezTo>
                  <a:cubicBezTo>
                    <a:pt x="2088" y="6271"/>
                    <a:pt x="2026" y="6045"/>
                    <a:pt x="2007" y="6006"/>
                  </a:cubicBezTo>
                  <a:cubicBezTo>
                    <a:pt x="1936" y="5808"/>
                    <a:pt x="1859" y="5646"/>
                    <a:pt x="1936" y="5435"/>
                  </a:cubicBezTo>
                  <a:cubicBezTo>
                    <a:pt x="2007" y="5245"/>
                    <a:pt x="2084" y="5069"/>
                    <a:pt x="2127" y="4872"/>
                  </a:cubicBezTo>
                  <a:cubicBezTo>
                    <a:pt x="2176" y="4675"/>
                    <a:pt x="2197" y="4478"/>
                    <a:pt x="2225" y="4281"/>
                  </a:cubicBezTo>
                  <a:cubicBezTo>
                    <a:pt x="2246" y="4076"/>
                    <a:pt x="2324" y="3795"/>
                    <a:pt x="2246" y="3598"/>
                  </a:cubicBezTo>
                  <a:lnTo>
                    <a:pt x="2246" y="3598"/>
                  </a:lnTo>
                  <a:cubicBezTo>
                    <a:pt x="2134" y="3689"/>
                    <a:pt x="2112" y="3872"/>
                    <a:pt x="2063" y="4013"/>
                  </a:cubicBezTo>
                  <a:cubicBezTo>
                    <a:pt x="2021" y="4168"/>
                    <a:pt x="1993" y="4330"/>
                    <a:pt x="1979" y="4499"/>
                  </a:cubicBezTo>
                  <a:cubicBezTo>
                    <a:pt x="1958" y="4837"/>
                    <a:pt x="1936" y="5161"/>
                    <a:pt x="1838" y="5485"/>
                  </a:cubicBezTo>
                  <a:cubicBezTo>
                    <a:pt x="1774" y="5245"/>
                    <a:pt x="1697" y="4999"/>
                    <a:pt x="1655" y="4752"/>
                  </a:cubicBezTo>
                  <a:cubicBezTo>
                    <a:pt x="1634" y="4626"/>
                    <a:pt x="1683" y="4562"/>
                    <a:pt x="1732" y="4457"/>
                  </a:cubicBezTo>
                  <a:cubicBezTo>
                    <a:pt x="1789" y="4337"/>
                    <a:pt x="1824" y="4217"/>
                    <a:pt x="1852" y="4090"/>
                  </a:cubicBezTo>
                  <a:cubicBezTo>
                    <a:pt x="1908" y="3844"/>
                    <a:pt x="1943" y="3598"/>
                    <a:pt x="1986" y="3344"/>
                  </a:cubicBezTo>
                  <a:cubicBezTo>
                    <a:pt x="2021" y="3126"/>
                    <a:pt x="2070" y="2908"/>
                    <a:pt x="2077" y="2682"/>
                  </a:cubicBezTo>
                  <a:cubicBezTo>
                    <a:pt x="2077" y="2665"/>
                    <a:pt x="2064" y="2656"/>
                    <a:pt x="2051" y="2656"/>
                  </a:cubicBezTo>
                  <a:cubicBezTo>
                    <a:pt x="2042" y="2656"/>
                    <a:pt x="2033" y="2660"/>
                    <a:pt x="2028" y="2668"/>
                  </a:cubicBezTo>
                  <a:cubicBezTo>
                    <a:pt x="1873" y="2886"/>
                    <a:pt x="1789" y="3168"/>
                    <a:pt x="1725" y="3429"/>
                  </a:cubicBezTo>
                  <a:cubicBezTo>
                    <a:pt x="1641" y="3745"/>
                    <a:pt x="1683" y="4090"/>
                    <a:pt x="1577" y="4400"/>
                  </a:cubicBezTo>
                  <a:cubicBezTo>
                    <a:pt x="1542" y="4154"/>
                    <a:pt x="1507" y="3907"/>
                    <a:pt x="1486" y="3661"/>
                  </a:cubicBezTo>
                  <a:cubicBezTo>
                    <a:pt x="1479" y="3555"/>
                    <a:pt x="1451" y="3436"/>
                    <a:pt x="1465" y="3323"/>
                  </a:cubicBezTo>
                  <a:cubicBezTo>
                    <a:pt x="1465" y="3281"/>
                    <a:pt x="1493" y="3245"/>
                    <a:pt x="1500" y="3203"/>
                  </a:cubicBezTo>
                  <a:cubicBezTo>
                    <a:pt x="1676" y="3013"/>
                    <a:pt x="1796" y="2760"/>
                    <a:pt x="1901" y="2520"/>
                  </a:cubicBezTo>
                  <a:cubicBezTo>
                    <a:pt x="1950" y="2401"/>
                    <a:pt x="1993" y="2281"/>
                    <a:pt x="2021" y="2161"/>
                  </a:cubicBezTo>
                  <a:cubicBezTo>
                    <a:pt x="2063" y="2020"/>
                    <a:pt x="2119" y="1901"/>
                    <a:pt x="2091" y="1760"/>
                  </a:cubicBezTo>
                  <a:lnTo>
                    <a:pt x="2091" y="1760"/>
                  </a:lnTo>
                  <a:cubicBezTo>
                    <a:pt x="1922" y="1837"/>
                    <a:pt x="1789" y="2091"/>
                    <a:pt x="1690" y="2253"/>
                  </a:cubicBezTo>
                  <a:cubicBezTo>
                    <a:pt x="1577" y="2436"/>
                    <a:pt x="1507" y="2640"/>
                    <a:pt x="1444" y="2851"/>
                  </a:cubicBezTo>
                  <a:cubicBezTo>
                    <a:pt x="1458" y="2619"/>
                    <a:pt x="1465" y="2386"/>
                    <a:pt x="1486" y="2147"/>
                  </a:cubicBezTo>
                  <a:cubicBezTo>
                    <a:pt x="1493" y="2070"/>
                    <a:pt x="1507" y="2027"/>
                    <a:pt x="1577" y="1978"/>
                  </a:cubicBezTo>
                  <a:cubicBezTo>
                    <a:pt x="1655" y="1936"/>
                    <a:pt x="1732" y="1894"/>
                    <a:pt x="1803" y="1830"/>
                  </a:cubicBezTo>
                  <a:cubicBezTo>
                    <a:pt x="1915" y="1725"/>
                    <a:pt x="2000" y="1598"/>
                    <a:pt x="2063" y="1450"/>
                  </a:cubicBezTo>
                  <a:cubicBezTo>
                    <a:pt x="2127" y="1316"/>
                    <a:pt x="2197" y="1154"/>
                    <a:pt x="2183" y="1006"/>
                  </a:cubicBezTo>
                  <a:cubicBezTo>
                    <a:pt x="2183" y="998"/>
                    <a:pt x="2178" y="995"/>
                    <a:pt x="2173" y="995"/>
                  </a:cubicBezTo>
                  <a:cubicBezTo>
                    <a:pt x="2169" y="995"/>
                    <a:pt x="2165" y="996"/>
                    <a:pt x="2162" y="999"/>
                  </a:cubicBezTo>
                  <a:cubicBezTo>
                    <a:pt x="2049" y="1098"/>
                    <a:pt x="1979" y="1232"/>
                    <a:pt x="1880" y="1344"/>
                  </a:cubicBezTo>
                  <a:cubicBezTo>
                    <a:pt x="1774" y="1471"/>
                    <a:pt x="1669" y="1605"/>
                    <a:pt x="1542" y="1711"/>
                  </a:cubicBezTo>
                  <a:cubicBezTo>
                    <a:pt x="1570" y="1556"/>
                    <a:pt x="1570" y="1408"/>
                    <a:pt x="1669" y="1274"/>
                  </a:cubicBezTo>
                  <a:cubicBezTo>
                    <a:pt x="1753" y="1161"/>
                    <a:pt x="1810" y="1021"/>
                    <a:pt x="1852" y="887"/>
                  </a:cubicBezTo>
                  <a:cubicBezTo>
                    <a:pt x="1901" y="746"/>
                    <a:pt x="1936" y="598"/>
                    <a:pt x="1965" y="450"/>
                  </a:cubicBezTo>
                  <a:cubicBezTo>
                    <a:pt x="2000" y="309"/>
                    <a:pt x="2042" y="176"/>
                    <a:pt x="2049" y="28"/>
                  </a:cubicBezTo>
                  <a:cubicBezTo>
                    <a:pt x="2049" y="13"/>
                    <a:pt x="2034" y="1"/>
                    <a:pt x="2018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8" name="Google Shape;498;p34"/>
            <p:cNvSpPr/>
            <p:nvPr/>
          </p:nvSpPr>
          <p:spPr>
            <a:xfrm>
              <a:off x="848276" y="1642000"/>
              <a:ext cx="87239" cy="175226"/>
            </a:xfrm>
            <a:custGeom>
              <a:avLst/>
              <a:gdLst/>
              <a:ahLst/>
              <a:cxnLst/>
              <a:rect l="l" t="t" r="r" b="b"/>
              <a:pathLst>
                <a:path w="1633" h="3280" extrusionOk="0">
                  <a:moveTo>
                    <a:pt x="1599" y="1"/>
                  </a:moveTo>
                  <a:cubicBezTo>
                    <a:pt x="1595" y="1"/>
                    <a:pt x="1590" y="2"/>
                    <a:pt x="1585" y="5"/>
                  </a:cubicBezTo>
                  <a:cubicBezTo>
                    <a:pt x="1444" y="69"/>
                    <a:pt x="1317" y="209"/>
                    <a:pt x="1212" y="308"/>
                  </a:cubicBezTo>
                  <a:cubicBezTo>
                    <a:pt x="1071" y="435"/>
                    <a:pt x="944" y="569"/>
                    <a:pt x="881" y="745"/>
                  </a:cubicBezTo>
                  <a:cubicBezTo>
                    <a:pt x="810" y="928"/>
                    <a:pt x="789" y="1111"/>
                    <a:pt x="698" y="1287"/>
                  </a:cubicBezTo>
                  <a:cubicBezTo>
                    <a:pt x="606" y="1463"/>
                    <a:pt x="508" y="1639"/>
                    <a:pt x="409" y="1815"/>
                  </a:cubicBezTo>
                  <a:cubicBezTo>
                    <a:pt x="374" y="1639"/>
                    <a:pt x="374" y="1449"/>
                    <a:pt x="360" y="1266"/>
                  </a:cubicBezTo>
                  <a:cubicBezTo>
                    <a:pt x="339" y="1061"/>
                    <a:pt x="325" y="864"/>
                    <a:pt x="311" y="660"/>
                  </a:cubicBezTo>
                  <a:cubicBezTo>
                    <a:pt x="305" y="606"/>
                    <a:pt x="287" y="400"/>
                    <a:pt x="242" y="400"/>
                  </a:cubicBezTo>
                  <a:cubicBezTo>
                    <a:pt x="228" y="400"/>
                    <a:pt x="211" y="420"/>
                    <a:pt x="191" y="470"/>
                  </a:cubicBezTo>
                  <a:cubicBezTo>
                    <a:pt x="120" y="646"/>
                    <a:pt x="71" y="843"/>
                    <a:pt x="50" y="1033"/>
                  </a:cubicBezTo>
                  <a:cubicBezTo>
                    <a:pt x="22" y="1223"/>
                    <a:pt x="29" y="1413"/>
                    <a:pt x="64" y="1596"/>
                  </a:cubicBezTo>
                  <a:cubicBezTo>
                    <a:pt x="99" y="1773"/>
                    <a:pt x="184" y="1927"/>
                    <a:pt x="233" y="2103"/>
                  </a:cubicBezTo>
                  <a:cubicBezTo>
                    <a:pt x="282" y="2265"/>
                    <a:pt x="191" y="2448"/>
                    <a:pt x="142" y="2603"/>
                  </a:cubicBezTo>
                  <a:cubicBezTo>
                    <a:pt x="92" y="2758"/>
                    <a:pt x="43" y="2920"/>
                    <a:pt x="1" y="3075"/>
                  </a:cubicBezTo>
                  <a:cubicBezTo>
                    <a:pt x="8" y="3146"/>
                    <a:pt x="15" y="3216"/>
                    <a:pt x="29" y="3279"/>
                  </a:cubicBezTo>
                  <a:cubicBezTo>
                    <a:pt x="43" y="3188"/>
                    <a:pt x="57" y="3096"/>
                    <a:pt x="92" y="3012"/>
                  </a:cubicBezTo>
                  <a:cubicBezTo>
                    <a:pt x="113" y="2977"/>
                    <a:pt x="149" y="2948"/>
                    <a:pt x="163" y="2913"/>
                  </a:cubicBezTo>
                  <a:cubicBezTo>
                    <a:pt x="395" y="2779"/>
                    <a:pt x="585" y="2575"/>
                    <a:pt x="747" y="2371"/>
                  </a:cubicBezTo>
                  <a:cubicBezTo>
                    <a:pt x="832" y="2272"/>
                    <a:pt x="902" y="2174"/>
                    <a:pt x="972" y="2061"/>
                  </a:cubicBezTo>
                  <a:cubicBezTo>
                    <a:pt x="1050" y="1949"/>
                    <a:pt x="1141" y="1843"/>
                    <a:pt x="1155" y="1702"/>
                  </a:cubicBezTo>
                  <a:lnTo>
                    <a:pt x="1155" y="1702"/>
                  </a:lnTo>
                  <a:cubicBezTo>
                    <a:pt x="972" y="1730"/>
                    <a:pt x="768" y="1927"/>
                    <a:pt x="627" y="2054"/>
                  </a:cubicBezTo>
                  <a:cubicBezTo>
                    <a:pt x="465" y="2202"/>
                    <a:pt x="332" y="2378"/>
                    <a:pt x="212" y="2554"/>
                  </a:cubicBezTo>
                  <a:cubicBezTo>
                    <a:pt x="296" y="2336"/>
                    <a:pt x="374" y="2118"/>
                    <a:pt x="465" y="1899"/>
                  </a:cubicBezTo>
                  <a:cubicBezTo>
                    <a:pt x="494" y="1822"/>
                    <a:pt x="515" y="1787"/>
                    <a:pt x="599" y="1765"/>
                  </a:cubicBezTo>
                  <a:cubicBezTo>
                    <a:pt x="691" y="1744"/>
                    <a:pt x="775" y="1723"/>
                    <a:pt x="860" y="1688"/>
                  </a:cubicBezTo>
                  <a:cubicBezTo>
                    <a:pt x="1001" y="1625"/>
                    <a:pt x="1120" y="1519"/>
                    <a:pt x="1219" y="1399"/>
                  </a:cubicBezTo>
                  <a:cubicBezTo>
                    <a:pt x="1317" y="1294"/>
                    <a:pt x="1437" y="1153"/>
                    <a:pt x="1465" y="1012"/>
                  </a:cubicBezTo>
                  <a:cubicBezTo>
                    <a:pt x="1465" y="1002"/>
                    <a:pt x="1461" y="995"/>
                    <a:pt x="1457" y="995"/>
                  </a:cubicBezTo>
                  <a:cubicBezTo>
                    <a:pt x="1455" y="995"/>
                    <a:pt x="1453" y="996"/>
                    <a:pt x="1451" y="998"/>
                  </a:cubicBezTo>
                  <a:cubicBezTo>
                    <a:pt x="1310" y="1061"/>
                    <a:pt x="1205" y="1167"/>
                    <a:pt x="1078" y="1244"/>
                  </a:cubicBezTo>
                  <a:cubicBezTo>
                    <a:pt x="937" y="1336"/>
                    <a:pt x="796" y="1428"/>
                    <a:pt x="641" y="1498"/>
                  </a:cubicBezTo>
                  <a:cubicBezTo>
                    <a:pt x="712" y="1357"/>
                    <a:pt x="761" y="1209"/>
                    <a:pt x="888" y="1118"/>
                  </a:cubicBezTo>
                  <a:cubicBezTo>
                    <a:pt x="1008" y="1026"/>
                    <a:pt x="1099" y="914"/>
                    <a:pt x="1184" y="801"/>
                  </a:cubicBezTo>
                  <a:cubicBezTo>
                    <a:pt x="1268" y="674"/>
                    <a:pt x="1346" y="547"/>
                    <a:pt x="1423" y="414"/>
                  </a:cubicBezTo>
                  <a:cubicBezTo>
                    <a:pt x="1493" y="294"/>
                    <a:pt x="1578" y="174"/>
                    <a:pt x="1627" y="40"/>
                  </a:cubicBezTo>
                  <a:cubicBezTo>
                    <a:pt x="1633" y="18"/>
                    <a:pt x="1617" y="1"/>
                    <a:pt x="159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9" name="Google Shape;499;p34"/>
            <p:cNvSpPr/>
            <p:nvPr/>
          </p:nvSpPr>
          <p:spPr>
            <a:xfrm>
              <a:off x="848276" y="1366816"/>
              <a:ext cx="87292" cy="175439"/>
            </a:xfrm>
            <a:custGeom>
              <a:avLst/>
              <a:gdLst/>
              <a:ahLst/>
              <a:cxnLst/>
              <a:rect l="l" t="t" r="r" b="b"/>
              <a:pathLst>
                <a:path w="1634" h="3284" extrusionOk="0">
                  <a:moveTo>
                    <a:pt x="1594" y="1"/>
                  </a:moveTo>
                  <a:cubicBezTo>
                    <a:pt x="1591" y="1"/>
                    <a:pt x="1588" y="1"/>
                    <a:pt x="1585" y="2"/>
                  </a:cubicBezTo>
                  <a:cubicBezTo>
                    <a:pt x="1444" y="73"/>
                    <a:pt x="1317" y="213"/>
                    <a:pt x="1212" y="312"/>
                  </a:cubicBezTo>
                  <a:cubicBezTo>
                    <a:pt x="1071" y="439"/>
                    <a:pt x="944" y="565"/>
                    <a:pt x="881" y="749"/>
                  </a:cubicBezTo>
                  <a:cubicBezTo>
                    <a:pt x="810" y="932"/>
                    <a:pt x="789" y="1115"/>
                    <a:pt x="698" y="1284"/>
                  </a:cubicBezTo>
                  <a:cubicBezTo>
                    <a:pt x="606" y="1467"/>
                    <a:pt x="508" y="1643"/>
                    <a:pt x="409" y="1819"/>
                  </a:cubicBezTo>
                  <a:cubicBezTo>
                    <a:pt x="374" y="1643"/>
                    <a:pt x="374" y="1453"/>
                    <a:pt x="360" y="1270"/>
                  </a:cubicBezTo>
                  <a:cubicBezTo>
                    <a:pt x="339" y="1065"/>
                    <a:pt x="325" y="861"/>
                    <a:pt x="311" y="657"/>
                  </a:cubicBezTo>
                  <a:cubicBezTo>
                    <a:pt x="305" y="603"/>
                    <a:pt x="287" y="400"/>
                    <a:pt x="241" y="400"/>
                  </a:cubicBezTo>
                  <a:cubicBezTo>
                    <a:pt x="227" y="400"/>
                    <a:pt x="211" y="419"/>
                    <a:pt x="191" y="467"/>
                  </a:cubicBezTo>
                  <a:cubicBezTo>
                    <a:pt x="120" y="650"/>
                    <a:pt x="71" y="847"/>
                    <a:pt x="50" y="1037"/>
                  </a:cubicBezTo>
                  <a:cubicBezTo>
                    <a:pt x="22" y="1227"/>
                    <a:pt x="29" y="1410"/>
                    <a:pt x="64" y="1600"/>
                  </a:cubicBezTo>
                  <a:cubicBezTo>
                    <a:pt x="99" y="1777"/>
                    <a:pt x="184" y="1931"/>
                    <a:pt x="233" y="2107"/>
                  </a:cubicBezTo>
                  <a:cubicBezTo>
                    <a:pt x="282" y="2269"/>
                    <a:pt x="191" y="2445"/>
                    <a:pt x="142" y="2607"/>
                  </a:cubicBezTo>
                  <a:cubicBezTo>
                    <a:pt x="92" y="2762"/>
                    <a:pt x="43" y="2924"/>
                    <a:pt x="1" y="3079"/>
                  </a:cubicBezTo>
                  <a:cubicBezTo>
                    <a:pt x="8" y="3150"/>
                    <a:pt x="15" y="3213"/>
                    <a:pt x="29" y="3283"/>
                  </a:cubicBezTo>
                  <a:cubicBezTo>
                    <a:pt x="43" y="3192"/>
                    <a:pt x="57" y="3100"/>
                    <a:pt x="92" y="3016"/>
                  </a:cubicBezTo>
                  <a:cubicBezTo>
                    <a:pt x="113" y="2981"/>
                    <a:pt x="149" y="2945"/>
                    <a:pt x="163" y="2910"/>
                  </a:cubicBezTo>
                  <a:cubicBezTo>
                    <a:pt x="395" y="2783"/>
                    <a:pt x="585" y="2572"/>
                    <a:pt x="747" y="2375"/>
                  </a:cubicBezTo>
                  <a:cubicBezTo>
                    <a:pt x="832" y="2276"/>
                    <a:pt x="902" y="2171"/>
                    <a:pt x="972" y="2065"/>
                  </a:cubicBezTo>
                  <a:cubicBezTo>
                    <a:pt x="1050" y="1946"/>
                    <a:pt x="1141" y="1847"/>
                    <a:pt x="1155" y="1706"/>
                  </a:cubicBezTo>
                  <a:lnTo>
                    <a:pt x="1155" y="1706"/>
                  </a:lnTo>
                  <a:cubicBezTo>
                    <a:pt x="972" y="1734"/>
                    <a:pt x="768" y="1931"/>
                    <a:pt x="627" y="2058"/>
                  </a:cubicBezTo>
                  <a:cubicBezTo>
                    <a:pt x="465" y="2199"/>
                    <a:pt x="332" y="2375"/>
                    <a:pt x="212" y="2558"/>
                  </a:cubicBezTo>
                  <a:cubicBezTo>
                    <a:pt x="296" y="2340"/>
                    <a:pt x="374" y="2114"/>
                    <a:pt x="465" y="1903"/>
                  </a:cubicBezTo>
                  <a:cubicBezTo>
                    <a:pt x="494" y="1826"/>
                    <a:pt x="515" y="1784"/>
                    <a:pt x="599" y="1769"/>
                  </a:cubicBezTo>
                  <a:cubicBezTo>
                    <a:pt x="691" y="1741"/>
                    <a:pt x="775" y="1727"/>
                    <a:pt x="860" y="1692"/>
                  </a:cubicBezTo>
                  <a:cubicBezTo>
                    <a:pt x="1001" y="1622"/>
                    <a:pt x="1120" y="1523"/>
                    <a:pt x="1219" y="1403"/>
                  </a:cubicBezTo>
                  <a:cubicBezTo>
                    <a:pt x="1317" y="1291"/>
                    <a:pt x="1437" y="1157"/>
                    <a:pt x="1465" y="1009"/>
                  </a:cubicBezTo>
                  <a:cubicBezTo>
                    <a:pt x="1465" y="1002"/>
                    <a:pt x="1458" y="995"/>
                    <a:pt x="1451" y="995"/>
                  </a:cubicBezTo>
                  <a:cubicBezTo>
                    <a:pt x="1310" y="1058"/>
                    <a:pt x="1205" y="1171"/>
                    <a:pt x="1078" y="1248"/>
                  </a:cubicBezTo>
                  <a:cubicBezTo>
                    <a:pt x="937" y="1340"/>
                    <a:pt x="796" y="1432"/>
                    <a:pt x="641" y="1502"/>
                  </a:cubicBezTo>
                  <a:cubicBezTo>
                    <a:pt x="712" y="1361"/>
                    <a:pt x="761" y="1213"/>
                    <a:pt x="888" y="1115"/>
                  </a:cubicBezTo>
                  <a:cubicBezTo>
                    <a:pt x="1008" y="1030"/>
                    <a:pt x="1099" y="918"/>
                    <a:pt x="1184" y="798"/>
                  </a:cubicBezTo>
                  <a:cubicBezTo>
                    <a:pt x="1268" y="678"/>
                    <a:pt x="1346" y="544"/>
                    <a:pt x="1423" y="418"/>
                  </a:cubicBezTo>
                  <a:cubicBezTo>
                    <a:pt x="1493" y="298"/>
                    <a:pt x="1578" y="171"/>
                    <a:pt x="1627" y="37"/>
                  </a:cubicBezTo>
                  <a:cubicBezTo>
                    <a:pt x="1633" y="19"/>
                    <a:pt x="1613" y="1"/>
                    <a:pt x="159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0" name="Google Shape;500;p34"/>
            <p:cNvSpPr/>
            <p:nvPr/>
          </p:nvSpPr>
          <p:spPr>
            <a:xfrm>
              <a:off x="1606252" y="1698790"/>
              <a:ext cx="151666" cy="344094"/>
            </a:xfrm>
            <a:custGeom>
              <a:avLst/>
              <a:gdLst/>
              <a:ahLst/>
              <a:cxnLst/>
              <a:rect l="l" t="t" r="r" b="b"/>
              <a:pathLst>
                <a:path w="2839" h="6441" extrusionOk="0">
                  <a:moveTo>
                    <a:pt x="1671" y="0"/>
                  </a:moveTo>
                  <a:cubicBezTo>
                    <a:pt x="1657" y="0"/>
                    <a:pt x="1645" y="9"/>
                    <a:pt x="1641" y="27"/>
                  </a:cubicBezTo>
                  <a:cubicBezTo>
                    <a:pt x="1620" y="167"/>
                    <a:pt x="1634" y="315"/>
                    <a:pt x="1634" y="456"/>
                  </a:cubicBezTo>
                  <a:cubicBezTo>
                    <a:pt x="1634" y="604"/>
                    <a:pt x="1641" y="752"/>
                    <a:pt x="1655" y="900"/>
                  </a:cubicBezTo>
                  <a:cubicBezTo>
                    <a:pt x="1669" y="1047"/>
                    <a:pt x="1697" y="1188"/>
                    <a:pt x="1754" y="1322"/>
                  </a:cubicBezTo>
                  <a:cubicBezTo>
                    <a:pt x="1817" y="1470"/>
                    <a:pt x="1789" y="1618"/>
                    <a:pt x="1782" y="1780"/>
                  </a:cubicBezTo>
                  <a:cubicBezTo>
                    <a:pt x="1683" y="1646"/>
                    <a:pt x="1606" y="1491"/>
                    <a:pt x="1528" y="1350"/>
                  </a:cubicBezTo>
                  <a:cubicBezTo>
                    <a:pt x="1458" y="1216"/>
                    <a:pt x="1416" y="1069"/>
                    <a:pt x="1324" y="949"/>
                  </a:cubicBezTo>
                  <a:cubicBezTo>
                    <a:pt x="1324" y="945"/>
                    <a:pt x="1321" y="944"/>
                    <a:pt x="1316" y="944"/>
                  </a:cubicBezTo>
                  <a:cubicBezTo>
                    <a:pt x="1312" y="944"/>
                    <a:pt x="1307" y="945"/>
                    <a:pt x="1303" y="949"/>
                  </a:cubicBezTo>
                  <a:cubicBezTo>
                    <a:pt x="1261" y="1097"/>
                    <a:pt x="1296" y="1266"/>
                    <a:pt x="1324" y="1414"/>
                  </a:cubicBezTo>
                  <a:cubicBezTo>
                    <a:pt x="1360" y="1561"/>
                    <a:pt x="1416" y="1709"/>
                    <a:pt x="1507" y="1836"/>
                  </a:cubicBezTo>
                  <a:cubicBezTo>
                    <a:pt x="1557" y="1914"/>
                    <a:pt x="1627" y="1970"/>
                    <a:pt x="1690" y="2033"/>
                  </a:cubicBezTo>
                  <a:cubicBezTo>
                    <a:pt x="1754" y="2090"/>
                    <a:pt x="1754" y="2132"/>
                    <a:pt x="1747" y="2216"/>
                  </a:cubicBezTo>
                  <a:cubicBezTo>
                    <a:pt x="1719" y="2449"/>
                    <a:pt x="1676" y="2681"/>
                    <a:pt x="1641" y="2913"/>
                  </a:cubicBezTo>
                  <a:cubicBezTo>
                    <a:pt x="1627" y="2695"/>
                    <a:pt x="1599" y="2477"/>
                    <a:pt x="1528" y="2273"/>
                  </a:cubicBezTo>
                  <a:cubicBezTo>
                    <a:pt x="1465" y="2097"/>
                    <a:pt x="1388" y="1822"/>
                    <a:pt x="1240" y="1709"/>
                  </a:cubicBezTo>
                  <a:cubicBezTo>
                    <a:pt x="1183" y="1836"/>
                    <a:pt x="1212" y="1970"/>
                    <a:pt x="1219" y="2111"/>
                  </a:cubicBezTo>
                  <a:cubicBezTo>
                    <a:pt x="1226" y="2237"/>
                    <a:pt x="1240" y="2364"/>
                    <a:pt x="1261" y="2491"/>
                  </a:cubicBezTo>
                  <a:cubicBezTo>
                    <a:pt x="1310" y="2744"/>
                    <a:pt x="1374" y="3019"/>
                    <a:pt x="1507" y="3244"/>
                  </a:cubicBezTo>
                  <a:cubicBezTo>
                    <a:pt x="1507" y="3287"/>
                    <a:pt x="1528" y="3329"/>
                    <a:pt x="1521" y="3371"/>
                  </a:cubicBezTo>
                  <a:cubicBezTo>
                    <a:pt x="1514" y="3477"/>
                    <a:pt x="1458" y="3589"/>
                    <a:pt x="1430" y="3695"/>
                  </a:cubicBezTo>
                  <a:cubicBezTo>
                    <a:pt x="1352" y="3927"/>
                    <a:pt x="1268" y="4160"/>
                    <a:pt x="1183" y="4399"/>
                  </a:cubicBezTo>
                  <a:cubicBezTo>
                    <a:pt x="1148" y="4068"/>
                    <a:pt x="1254" y="3744"/>
                    <a:pt x="1247" y="3413"/>
                  </a:cubicBezTo>
                  <a:cubicBezTo>
                    <a:pt x="1240" y="3146"/>
                    <a:pt x="1212" y="2857"/>
                    <a:pt x="1106" y="2611"/>
                  </a:cubicBezTo>
                  <a:cubicBezTo>
                    <a:pt x="1103" y="2598"/>
                    <a:pt x="1093" y="2592"/>
                    <a:pt x="1084" y="2592"/>
                  </a:cubicBezTo>
                  <a:cubicBezTo>
                    <a:pt x="1072" y="2592"/>
                    <a:pt x="1061" y="2599"/>
                    <a:pt x="1057" y="2611"/>
                  </a:cubicBezTo>
                  <a:cubicBezTo>
                    <a:pt x="1014" y="2829"/>
                    <a:pt x="1014" y="3054"/>
                    <a:pt x="1007" y="3279"/>
                  </a:cubicBezTo>
                  <a:cubicBezTo>
                    <a:pt x="993" y="3533"/>
                    <a:pt x="979" y="3786"/>
                    <a:pt x="979" y="4040"/>
                  </a:cubicBezTo>
                  <a:cubicBezTo>
                    <a:pt x="979" y="4167"/>
                    <a:pt x="986" y="4293"/>
                    <a:pt x="1014" y="4413"/>
                  </a:cubicBezTo>
                  <a:cubicBezTo>
                    <a:pt x="1043" y="4533"/>
                    <a:pt x="1085" y="4610"/>
                    <a:pt x="1036" y="4730"/>
                  </a:cubicBezTo>
                  <a:cubicBezTo>
                    <a:pt x="937" y="4955"/>
                    <a:pt x="817" y="5181"/>
                    <a:pt x="705" y="5406"/>
                  </a:cubicBezTo>
                  <a:cubicBezTo>
                    <a:pt x="669" y="5061"/>
                    <a:pt x="726" y="4744"/>
                    <a:pt x="768" y="4406"/>
                  </a:cubicBezTo>
                  <a:cubicBezTo>
                    <a:pt x="789" y="4244"/>
                    <a:pt x="803" y="4082"/>
                    <a:pt x="789" y="3913"/>
                  </a:cubicBezTo>
                  <a:cubicBezTo>
                    <a:pt x="775" y="3772"/>
                    <a:pt x="789" y="3589"/>
                    <a:pt x="691" y="3477"/>
                  </a:cubicBezTo>
                  <a:cubicBezTo>
                    <a:pt x="585" y="3646"/>
                    <a:pt x="599" y="3941"/>
                    <a:pt x="578" y="4146"/>
                  </a:cubicBezTo>
                  <a:cubicBezTo>
                    <a:pt x="557" y="4343"/>
                    <a:pt x="543" y="4540"/>
                    <a:pt x="543" y="4744"/>
                  </a:cubicBezTo>
                  <a:cubicBezTo>
                    <a:pt x="543" y="4941"/>
                    <a:pt x="578" y="5138"/>
                    <a:pt x="613" y="5335"/>
                  </a:cubicBezTo>
                  <a:cubicBezTo>
                    <a:pt x="641" y="5561"/>
                    <a:pt x="536" y="5695"/>
                    <a:pt x="423" y="5871"/>
                  </a:cubicBezTo>
                  <a:cubicBezTo>
                    <a:pt x="397" y="5909"/>
                    <a:pt x="291" y="6110"/>
                    <a:pt x="240" y="6110"/>
                  </a:cubicBezTo>
                  <a:cubicBezTo>
                    <a:pt x="234" y="6110"/>
                    <a:pt x="230" y="6108"/>
                    <a:pt x="226" y="6103"/>
                  </a:cubicBezTo>
                  <a:cubicBezTo>
                    <a:pt x="205" y="6075"/>
                    <a:pt x="275" y="5864"/>
                    <a:pt x="282" y="5821"/>
                  </a:cubicBezTo>
                  <a:cubicBezTo>
                    <a:pt x="324" y="5631"/>
                    <a:pt x="374" y="5448"/>
                    <a:pt x="381" y="5251"/>
                  </a:cubicBezTo>
                  <a:cubicBezTo>
                    <a:pt x="388" y="4913"/>
                    <a:pt x="339" y="4476"/>
                    <a:pt x="163" y="4174"/>
                  </a:cubicBezTo>
                  <a:cubicBezTo>
                    <a:pt x="155" y="4160"/>
                    <a:pt x="143" y="4153"/>
                    <a:pt x="131" y="4153"/>
                  </a:cubicBezTo>
                  <a:cubicBezTo>
                    <a:pt x="119" y="4153"/>
                    <a:pt x="106" y="4160"/>
                    <a:pt x="99" y="4174"/>
                  </a:cubicBezTo>
                  <a:cubicBezTo>
                    <a:pt x="15" y="4307"/>
                    <a:pt x="50" y="4547"/>
                    <a:pt x="50" y="4688"/>
                  </a:cubicBezTo>
                  <a:cubicBezTo>
                    <a:pt x="50" y="4892"/>
                    <a:pt x="64" y="5096"/>
                    <a:pt x="71" y="5300"/>
                  </a:cubicBezTo>
                  <a:cubicBezTo>
                    <a:pt x="78" y="5504"/>
                    <a:pt x="92" y="5709"/>
                    <a:pt x="127" y="5906"/>
                  </a:cubicBezTo>
                  <a:cubicBezTo>
                    <a:pt x="141" y="5990"/>
                    <a:pt x="205" y="6124"/>
                    <a:pt x="177" y="6209"/>
                  </a:cubicBezTo>
                  <a:cubicBezTo>
                    <a:pt x="155" y="6293"/>
                    <a:pt x="57" y="6378"/>
                    <a:pt x="1" y="6441"/>
                  </a:cubicBezTo>
                  <a:cubicBezTo>
                    <a:pt x="85" y="6420"/>
                    <a:pt x="163" y="6307"/>
                    <a:pt x="226" y="6244"/>
                  </a:cubicBezTo>
                  <a:cubicBezTo>
                    <a:pt x="282" y="6187"/>
                    <a:pt x="353" y="6138"/>
                    <a:pt x="430" y="6110"/>
                  </a:cubicBezTo>
                  <a:cubicBezTo>
                    <a:pt x="606" y="6040"/>
                    <a:pt x="803" y="6033"/>
                    <a:pt x="986" y="5983"/>
                  </a:cubicBezTo>
                  <a:cubicBezTo>
                    <a:pt x="1381" y="5878"/>
                    <a:pt x="1747" y="5702"/>
                    <a:pt x="2106" y="5512"/>
                  </a:cubicBezTo>
                  <a:cubicBezTo>
                    <a:pt x="2176" y="5469"/>
                    <a:pt x="2296" y="5427"/>
                    <a:pt x="2352" y="5357"/>
                  </a:cubicBezTo>
                  <a:cubicBezTo>
                    <a:pt x="2398" y="5302"/>
                    <a:pt x="2382" y="5285"/>
                    <a:pt x="2344" y="5285"/>
                  </a:cubicBezTo>
                  <a:cubicBezTo>
                    <a:pt x="2296" y="5285"/>
                    <a:pt x="2211" y="5313"/>
                    <a:pt x="2183" y="5321"/>
                  </a:cubicBezTo>
                  <a:cubicBezTo>
                    <a:pt x="1979" y="5371"/>
                    <a:pt x="1782" y="5434"/>
                    <a:pt x="1578" y="5504"/>
                  </a:cubicBezTo>
                  <a:cubicBezTo>
                    <a:pt x="1169" y="5645"/>
                    <a:pt x="761" y="5828"/>
                    <a:pt x="381" y="6047"/>
                  </a:cubicBezTo>
                  <a:cubicBezTo>
                    <a:pt x="508" y="5842"/>
                    <a:pt x="613" y="5610"/>
                    <a:pt x="817" y="5469"/>
                  </a:cubicBezTo>
                  <a:cubicBezTo>
                    <a:pt x="1022" y="5328"/>
                    <a:pt x="1261" y="5230"/>
                    <a:pt x="1479" y="5103"/>
                  </a:cubicBezTo>
                  <a:cubicBezTo>
                    <a:pt x="1733" y="4962"/>
                    <a:pt x="1972" y="4800"/>
                    <a:pt x="2211" y="4638"/>
                  </a:cubicBezTo>
                  <a:cubicBezTo>
                    <a:pt x="2416" y="4498"/>
                    <a:pt x="2683" y="4371"/>
                    <a:pt x="2838" y="4174"/>
                  </a:cubicBezTo>
                  <a:lnTo>
                    <a:pt x="2838" y="4174"/>
                  </a:lnTo>
                  <a:cubicBezTo>
                    <a:pt x="2479" y="4188"/>
                    <a:pt x="2169" y="4441"/>
                    <a:pt x="1874" y="4624"/>
                  </a:cubicBezTo>
                  <a:cubicBezTo>
                    <a:pt x="1528" y="4829"/>
                    <a:pt x="1191" y="5040"/>
                    <a:pt x="853" y="5251"/>
                  </a:cubicBezTo>
                  <a:cubicBezTo>
                    <a:pt x="930" y="5089"/>
                    <a:pt x="986" y="4899"/>
                    <a:pt x="1148" y="4800"/>
                  </a:cubicBezTo>
                  <a:cubicBezTo>
                    <a:pt x="1303" y="4709"/>
                    <a:pt x="1472" y="4645"/>
                    <a:pt x="1620" y="4547"/>
                  </a:cubicBezTo>
                  <a:cubicBezTo>
                    <a:pt x="1944" y="4336"/>
                    <a:pt x="2127" y="4033"/>
                    <a:pt x="2324" y="3709"/>
                  </a:cubicBezTo>
                  <a:cubicBezTo>
                    <a:pt x="2380" y="3625"/>
                    <a:pt x="2451" y="3533"/>
                    <a:pt x="2486" y="3441"/>
                  </a:cubicBezTo>
                  <a:cubicBezTo>
                    <a:pt x="2508" y="3381"/>
                    <a:pt x="2495" y="3355"/>
                    <a:pt x="2464" y="3355"/>
                  </a:cubicBezTo>
                  <a:cubicBezTo>
                    <a:pt x="2445" y="3355"/>
                    <a:pt x="2418" y="3366"/>
                    <a:pt x="2388" y="3385"/>
                  </a:cubicBezTo>
                  <a:cubicBezTo>
                    <a:pt x="2324" y="3427"/>
                    <a:pt x="2275" y="3505"/>
                    <a:pt x="2219" y="3561"/>
                  </a:cubicBezTo>
                  <a:cubicBezTo>
                    <a:pt x="2148" y="3639"/>
                    <a:pt x="2078" y="3716"/>
                    <a:pt x="2007" y="3786"/>
                  </a:cubicBezTo>
                  <a:cubicBezTo>
                    <a:pt x="1726" y="4082"/>
                    <a:pt x="1430" y="4364"/>
                    <a:pt x="1141" y="4645"/>
                  </a:cubicBezTo>
                  <a:cubicBezTo>
                    <a:pt x="1212" y="4476"/>
                    <a:pt x="1268" y="4293"/>
                    <a:pt x="1345" y="4131"/>
                  </a:cubicBezTo>
                  <a:cubicBezTo>
                    <a:pt x="1437" y="3955"/>
                    <a:pt x="1606" y="3829"/>
                    <a:pt x="1747" y="3695"/>
                  </a:cubicBezTo>
                  <a:cubicBezTo>
                    <a:pt x="2042" y="3413"/>
                    <a:pt x="2324" y="3125"/>
                    <a:pt x="2535" y="2773"/>
                  </a:cubicBezTo>
                  <a:cubicBezTo>
                    <a:pt x="2592" y="2688"/>
                    <a:pt x="2641" y="2597"/>
                    <a:pt x="2683" y="2505"/>
                  </a:cubicBezTo>
                  <a:cubicBezTo>
                    <a:pt x="2703" y="2471"/>
                    <a:pt x="2775" y="2335"/>
                    <a:pt x="2696" y="2335"/>
                  </a:cubicBezTo>
                  <a:cubicBezTo>
                    <a:pt x="2692" y="2335"/>
                    <a:pt x="2688" y="2335"/>
                    <a:pt x="2683" y="2336"/>
                  </a:cubicBezTo>
                  <a:cubicBezTo>
                    <a:pt x="2627" y="2350"/>
                    <a:pt x="2549" y="2463"/>
                    <a:pt x="2514" y="2512"/>
                  </a:cubicBezTo>
                  <a:cubicBezTo>
                    <a:pt x="2444" y="2575"/>
                    <a:pt x="2373" y="2646"/>
                    <a:pt x="2303" y="2716"/>
                  </a:cubicBezTo>
                  <a:cubicBezTo>
                    <a:pt x="2028" y="2984"/>
                    <a:pt x="1754" y="3258"/>
                    <a:pt x="1550" y="3589"/>
                  </a:cubicBezTo>
                  <a:cubicBezTo>
                    <a:pt x="1592" y="3385"/>
                    <a:pt x="1634" y="3188"/>
                    <a:pt x="1676" y="2984"/>
                  </a:cubicBezTo>
                  <a:cubicBezTo>
                    <a:pt x="1712" y="2829"/>
                    <a:pt x="1726" y="2625"/>
                    <a:pt x="1845" y="2505"/>
                  </a:cubicBezTo>
                  <a:cubicBezTo>
                    <a:pt x="1972" y="2378"/>
                    <a:pt x="2120" y="2287"/>
                    <a:pt x="2240" y="2146"/>
                  </a:cubicBezTo>
                  <a:cubicBezTo>
                    <a:pt x="2366" y="2005"/>
                    <a:pt x="2458" y="1843"/>
                    <a:pt x="2528" y="1667"/>
                  </a:cubicBezTo>
                  <a:cubicBezTo>
                    <a:pt x="2599" y="1484"/>
                    <a:pt x="2655" y="1294"/>
                    <a:pt x="2683" y="1104"/>
                  </a:cubicBezTo>
                  <a:cubicBezTo>
                    <a:pt x="2691" y="1040"/>
                    <a:pt x="2682" y="1016"/>
                    <a:pt x="2663" y="1016"/>
                  </a:cubicBezTo>
                  <a:cubicBezTo>
                    <a:pt x="2616" y="1016"/>
                    <a:pt x="2511" y="1169"/>
                    <a:pt x="2486" y="1209"/>
                  </a:cubicBezTo>
                  <a:cubicBezTo>
                    <a:pt x="2373" y="1378"/>
                    <a:pt x="2261" y="1547"/>
                    <a:pt x="2148" y="1716"/>
                  </a:cubicBezTo>
                  <a:cubicBezTo>
                    <a:pt x="2042" y="1871"/>
                    <a:pt x="1951" y="2033"/>
                    <a:pt x="1831" y="2174"/>
                  </a:cubicBezTo>
                  <a:cubicBezTo>
                    <a:pt x="1831" y="1970"/>
                    <a:pt x="1831" y="1766"/>
                    <a:pt x="1838" y="1561"/>
                  </a:cubicBezTo>
                  <a:cubicBezTo>
                    <a:pt x="1845" y="1371"/>
                    <a:pt x="1916" y="1195"/>
                    <a:pt x="1944" y="1012"/>
                  </a:cubicBezTo>
                  <a:cubicBezTo>
                    <a:pt x="1979" y="815"/>
                    <a:pt x="1930" y="646"/>
                    <a:pt x="1874" y="463"/>
                  </a:cubicBezTo>
                  <a:cubicBezTo>
                    <a:pt x="1824" y="322"/>
                    <a:pt x="1782" y="139"/>
                    <a:pt x="1697" y="12"/>
                  </a:cubicBezTo>
                  <a:cubicBezTo>
                    <a:pt x="1689" y="4"/>
                    <a:pt x="1680" y="0"/>
                    <a:pt x="167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1" name="Google Shape;501;p34"/>
            <p:cNvSpPr/>
            <p:nvPr/>
          </p:nvSpPr>
          <p:spPr>
            <a:xfrm>
              <a:off x="1574358" y="1038956"/>
              <a:ext cx="144668" cy="352054"/>
            </a:xfrm>
            <a:custGeom>
              <a:avLst/>
              <a:gdLst/>
              <a:ahLst/>
              <a:cxnLst/>
              <a:rect l="l" t="t" r="r" b="b"/>
              <a:pathLst>
                <a:path w="2708" h="6590" extrusionOk="0">
                  <a:moveTo>
                    <a:pt x="31" y="1"/>
                  </a:moveTo>
                  <a:cubicBezTo>
                    <a:pt x="15" y="1"/>
                    <a:pt x="1" y="14"/>
                    <a:pt x="6" y="35"/>
                  </a:cubicBezTo>
                  <a:cubicBezTo>
                    <a:pt x="41" y="168"/>
                    <a:pt x="105" y="302"/>
                    <a:pt x="161" y="429"/>
                  </a:cubicBezTo>
                  <a:cubicBezTo>
                    <a:pt x="217" y="570"/>
                    <a:pt x="281" y="711"/>
                    <a:pt x="351" y="837"/>
                  </a:cubicBezTo>
                  <a:cubicBezTo>
                    <a:pt x="422" y="971"/>
                    <a:pt x="499" y="1091"/>
                    <a:pt x="605" y="1189"/>
                  </a:cubicBezTo>
                  <a:cubicBezTo>
                    <a:pt x="717" y="1302"/>
                    <a:pt x="752" y="1450"/>
                    <a:pt x="802" y="1598"/>
                  </a:cubicBezTo>
                  <a:cubicBezTo>
                    <a:pt x="661" y="1513"/>
                    <a:pt x="534" y="1408"/>
                    <a:pt x="407" y="1302"/>
                  </a:cubicBezTo>
                  <a:cubicBezTo>
                    <a:pt x="288" y="1203"/>
                    <a:pt x="196" y="1084"/>
                    <a:pt x="62" y="1006"/>
                  </a:cubicBezTo>
                  <a:cubicBezTo>
                    <a:pt x="60" y="1004"/>
                    <a:pt x="58" y="1003"/>
                    <a:pt x="56" y="1003"/>
                  </a:cubicBezTo>
                  <a:cubicBezTo>
                    <a:pt x="52" y="1003"/>
                    <a:pt x="48" y="1008"/>
                    <a:pt x="48" y="1013"/>
                  </a:cubicBezTo>
                  <a:cubicBezTo>
                    <a:pt x="62" y="1168"/>
                    <a:pt x="161" y="1316"/>
                    <a:pt x="246" y="1436"/>
                  </a:cubicBezTo>
                  <a:cubicBezTo>
                    <a:pt x="330" y="1563"/>
                    <a:pt x="436" y="1682"/>
                    <a:pt x="569" y="1760"/>
                  </a:cubicBezTo>
                  <a:cubicBezTo>
                    <a:pt x="647" y="1809"/>
                    <a:pt x="731" y="1837"/>
                    <a:pt x="816" y="1872"/>
                  </a:cubicBezTo>
                  <a:cubicBezTo>
                    <a:pt x="893" y="1900"/>
                    <a:pt x="914" y="1936"/>
                    <a:pt x="936" y="2020"/>
                  </a:cubicBezTo>
                  <a:cubicBezTo>
                    <a:pt x="999" y="2245"/>
                    <a:pt x="1048" y="2478"/>
                    <a:pt x="1105" y="2703"/>
                  </a:cubicBezTo>
                  <a:cubicBezTo>
                    <a:pt x="1006" y="2506"/>
                    <a:pt x="893" y="2316"/>
                    <a:pt x="752" y="2154"/>
                  </a:cubicBezTo>
                  <a:cubicBezTo>
                    <a:pt x="633" y="2013"/>
                    <a:pt x="450" y="1795"/>
                    <a:pt x="274" y="1739"/>
                  </a:cubicBezTo>
                  <a:lnTo>
                    <a:pt x="274" y="1739"/>
                  </a:lnTo>
                  <a:cubicBezTo>
                    <a:pt x="274" y="1886"/>
                    <a:pt x="344" y="1999"/>
                    <a:pt x="407" y="2126"/>
                  </a:cubicBezTo>
                  <a:cubicBezTo>
                    <a:pt x="464" y="2238"/>
                    <a:pt x="527" y="2351"/>
                    <a:pt x="598" y="2457"/>
                  </a:cubicBezTo>
                  <a:cubicBezTo>
                    <a:pt x="738" y="2675"/>
                    <a:pt x="900" y="2907"/>
                    <a:pt x="1112" y="3062"/>
                  </a:cubicBezTo>
                  <a:cubicBezTo>
                    <a:pt x="1119" y="3097"/>
                    <a:pt x="1154" y="3133"/>
                    <a:pt x="1168" y="3168"/>
                  </a:cubicBezTo>
                  <a:cubicBezTo>
                    <a:pt x="1203" y="3273"/>
                    <a:pt x="1196" y="3400"/>
                    <a:pt x="1203" y="3506"/>
                  </a:cubicBezTo>
                  <a:cubicBezTo>
                    <a:pt x="1224" y="3752"/>
                    <a:pt x="1238" y="3999"/>
                    <a:pt x="1245" y="4252"/>
                  </a:cubicBezTo>
                  <a:cubicBezTo>
                    <a:pt x="1090" y="3964"/>
                    <a:pt x="1062" y="3618"/>
                    <a:pt x="929" y="3316"/>
                  </a:cubicBezTo>
                  <a:cubicBezTo>
                    <a:pt x="823" y="3076"/>
                    <a:pt x="689" y="2816"/>
                    <a:pt x="492" y="2626"/>
                  </a:cubicBezTo>
                  <a:cubicBezTo>
                    <a:pt x="488" y="2620"/>
                    <a:pt x="482" y="2617"/>
                    <a:pt x="476" y="2617"/>
                  </a:cubicBezTo>
                  <a:cubicBezTo>
                    <a:pt x="461" y="2617"/>
                    <a:pt x="445" y="2632"/>
                    <a:pt x="450" y="2647"/>
                  </a:cubicBezTo>
                  <a:cubicBezTo>
                    <a:pt x="499" y="2865"/>
                    <a:pt x="583" y="3076"/>
                    <a:pt x="654" y="3281"/>
                  </a:cubicBezTo>
                  <a:cubicBezTo>
                    <a:pt x="738" y="3520"/>
                    <a:pt x="823" y="3759"/>
                    <a:pt x="921" y="3999"/>
                  </a:cubicBezTo>
                  <a:cubicBezTo>
                    <a:pt x="971" y="4111"/>
                    <a:pt x="1027" y="4224"/>
                    <a:pt x="1097" y="4330"/>
                  </a:cubicBezTo>
                  <a:cubicBezTo>
                    <a:pt x="1168" y="4428"/>
                    <a:pt x="1231" y="4485"/>
                    <a:pt x="1231" y="4611"/>
                  </a:cubicBezTo>
                  <a:cubicBezTo>
                    <a:pt x="1231" y="4865"/>
                    <a:pt x="1203" y="5118"/>
                    <a:pt x="1182" y="5365"/>
                  </a:cubicBezTo>
                  <a:cubicBezTo>
                    <a:pt x="1027" y="5062"/>
                    <a:pt x="950" y="4745"/>
                    <a:pt x="865" y="4414"/>
                  </a:cubicBezTo>
                  <a:cubicBezTo>
                    <a:pt x="823" y="4259"/>
                    <a:pt x="774" y="4104"/>
                    <a:pt x="696" y="3956"/>
                  </a:cubicBezTo>
                  <a:cubicBezTo>
                    <a:pt x="626" y="3830"/>
                    <a:pt x="576" y="3654"/>
                    <a:pt x="443" y="3583"/>
                  </a:cubicBezTo>
                  <a:lnTo>
                    <a:pt x="443" y="3583"/>
                  </a:lnTo>
                  <a:cubicBezTo>
                    <a:pt x="407" y="3780"/>
                    <a:pt x="527" y="4055"/>
                    <a:pt x="591" y="4245"/>
                  </a:cubicBezTo>
                  <a:cubicBezTo>
                    <a:pt x="647" y="4435"/>
                    <a:pt x="710" y="4625"/>
                    <a:pt x="788" y="4808"/>
                  </a:cubicBezTo>
                  <a:cubicBezTo>
                    <a:pt x="865" y="4999"/>
                    <a:pt x="971" y="5160"/>
                    <a:pt x="1076" y="5337"/>
                  </a:cubicBezTo>
                  <a:cubicBezTo>
                    <a:pt x="1189" y="5527"/>
                    <a:pt x="1140" y="5696"/>
                    <a:pt x="1105" y="5907"/>
                  </a:cubicBezTo>
                  <a:cubicBezTo>
                    <a:pt x="1091" y="5953"/>
                    <a:pt x="1072" y="6192"/>
                    <a:pt x="1023" y="6192"/>
                  </a:cubicBezTo>
                  <a:cubicBezTo>
                    <a:pt x="1020" y="6192"/>
                    <a:pt x="1016" y="6191"/>
                    <a:pt x="1013" y="6188"/>
                  </a:cubicBezTo>
                  <a:cubicBezTo>
                    <a:pt x="978" y="6174"/>
                    <a:pt x="964" y="5956"/>
                    <a:pt x="957" y="5914"/>
                  </a:cubicBezTo>
                  <a:cubicBezTo>
                    <a:pt x="921" y="5717"/>
                    <a:pt x="893" y="5527"/>
                    <a:pt x="823" y="5344"/>
                  </a:cubicBezTo>
                  <a:cubicBezTo>
                    <a:pt x="703" y="5027"/>
                    <a:pt x="492" y="4639"/>
                    <a:pt x="217" y="4428"/>
                  </a:cubicBezTo>
                  <a:cubicBezTo>
                    <a:pt x="212" y="4424"/>
                    <a:pt x="205" y="4423"/>
                    <a:pt x="198" y="4423"/>
                  </a:cubicBezTo>
                  <a:cubicBezTo>
                    <a:pt x="179" y="4423"/>
                    <a:pt x="159" y="4436"/>
                    <a:pt x="154" y="4456"/>
                  </a:cubicBezTo>
                  <a:cubicBezTo>
                    <a:pt x="133" y="4611"/>
                    <a:pt x="260" y="4823"/>
                    <a:pt x="309" y="4949"/>
                  </a:cubicBezTo>
                  <a:cubicBezTo>
                    <a:pt x="386" y="5139"/>
                    <a:pt x="471" y="5322"/>
                    <a:pt x="562" y="5505"/>
                  </a:cubicBezTo>
                  <a:cubicBezTo>
                    <a:pt x="647" y="5696"/>
                    <a:pt x="738" y="5879"/>
                    <a:pt x="844" y="6048"/>
                  </a:cubicBezTo>
                  <a:cubicBezTo>
                    <a:pt x="893" y="6118"/>
                    <a:pt x="999" y="6217"/>
                    <a:pt x="1006" y="6308"/>
                  </a:cubicBezTo>
                  <a:cubicBezTo>
                    <a:pt x="1020" y="6393"/>
                    <a:pt x="957" y="6512"/>
                    <a:pt x="936" y="6590"/>
                  </a:cubicBezTo>
                  <a:cubicBezTo>
                    <a:pt x="999" y="6541"/>
                    <a:pt x="1027" y="6407"/>
                    <a:pt x="1062" y="6322"/>
                  </a:cubicBezTo>
                  <a:cubicBezTo>
                    <a:pt x="1090" y="6245"/>
                    <a:pt x="1140" y="6181"/>
                    <a:pt x="1196" y="6118"/>
                  </a:cubicBezTo>
                  <a:cubicBezTo>
                    <a:pt x="1337" y="5991"/>
                    <a:pt x="1520" y="5907"/>
                    <a:pt x="1668" y="5794"/>
                  </a:cubicBezTo>
                  <a:cubicBezTo>
                    <a:pt x="1992" y="5548"/>
                    <a:pt x="2266" y="5245"/>
                    <a:pt x="2520" y="4928"/>
                  </a:cubicBezTo>
                  <a:cubicBezTo>
                    <a:pt x="2569" y="4865"/>
                    <a:pt x="2668" y="4780"/>
                    <a:pt x="2689" y="4696"/>
                  </a:cubicBezTo>
                  <a:cubicBezTo>
                    <a:pt x="2707" y="4645"/>
                    <a:pt x="2700" y="4626"/>
                    <a:pt x="2680" y="4626"/>
                  </a:cubicBezTo>
                  <a:cubicBezTo>
                    <a:pt x="2639" y="4626"/>
                    <a:pt x="2548" y="4700"/>
                    <a:pt x="2520" y="4724"/>
                  </a:cubicBezTo>
                  <a:cubicBezTo>
                    <a:pt x="2358" y="4851"/>
                    <a:pt x="2189" y="4984"/>
                    <a:pt x="2034" y="5118"/>
                  </a:cubicBezTo>
                  <a:cubicBezTo>
                    <a:pt x="1703" y="5414"/>
                    <a:pt x="1400" y="5731"/>
                    <a:pt x="1133" y="6083"/>
                  </a:cubicBezTo>
                  <a:cubicBezTo>
                    <a:pt x="1175" y="5843"/>
                    <a:pt x="1182" y="5590"/>
                    <a:pt x="1316" y="5386"/>
                  </a:cubicBezTo>
                  <a:cubicBezTo>
                    <a:pt x="1450" y="5175"/>
                    <a:pt x="1640" y="4991"/>
                    <a:pt x="1788" y="4794"/>
                  </a:cubicBezTo>
                  <a:cubicBezTo>
                    <a:pt x="1964" y="4562"/>
                    <a:pt x="2125" y="4323"/>
                    <a:pt x="2287" y="4083"/>
                  </a:cubicBezTo>
                  <a:cubicBezTo>
                    <a:pt x="2428" y="3879"/>
                    <a:pt x="2625" y="3654"/>
                    <a:pt x="2696" y="3414"/>
                  </a:cubicBezTo>
                  <a:lnTo>
                    <a:pt x="2696" y="3414"/>
                  </a:lnTo>
                  <a:cubicBezTo>
                    <a:pt x="2365" y="3562"/>
                    <a:pt x="2175" y="3914"/>
                    <a:pt x="1964" y="4196"/>
                  </a:cubicBezTo>
                  <a:cubicBezTo>
                    <a:pt x="1731" y="4520"/>
                    <a:pt x="1499" y="4844"/>
                    <a:pt x="1266" y="5168"/>
                  </a:cubicBezTo>
                  <a:cubicBezTo>
                    <a:pt x="1274" y="4984"/>
                    <a:pt x="1259" y="4787"/>
                    <a:pt x="1372" y="4639"/>
                  </a:cubicBezTo>
                  <a:cubicBezTo>
                    <a:pt x="1478" y="4492"/>
                    <a:pt x="1604" y="4372"/>
                    <a:pt x="1710" y="4224"/>
                  </a:cubicBezTo>
                  <a:cubicBezTo>
                    <a:pt x="1921" y="3900"/>
                    <a:pt x="1978" y="3548"/>
                    <a:pt x="2041" y="3175"/>
                  </a:cubicBezTo>
                  <a:cubicBezTo>
                    <a:pt x="2055" y="3083"/>
                    <a:pt x="2090" y="2964"/>
                    <a:pt x="2083" y="2872"/>
                  </a:cubicBezTo>
                  <a:cubicBezTo>
                    <a:pt x="2083" y="2818"/>
                    <a:pt x="2067" y="2796"/>
                    <a:pt x="2045" y="2796"/>
                  </a:cubicBezTo>
                  <a:cubicBezTo>
                    <a:pt x="2024" y="2796"/>
                    <a:pt x="1998" y="2817"/>
                    <a:pt x="1978" y="2851"/>
                  </a:cubicBezTo>
                  <a:cubicBezTo>
                    <a:pt x="1935" y="2914"/>
                    <a:pt x="1914" y="3013"/>
                    <a:pt x="1886" y="3083"/>
                  </a:cubicBezTo>
                  <a:cubicBezTo>
                    <a:pt x="1851" y="3182"/>
                    <a:pt x="1809" y="3281"/>
                    <a:pt x="1773" y="3372"/>
                  </a:cubicBezTo>
                  <a:cubicBezTo>
                    <a:pt x="1626" y="3752"/>
                    <a:pt x="1464" y="4125"/>
                    <a:pt x="1302" y="4492"/>
                  </a:cubicBezTo>
                  <a:cubicBezTo>
                    <a:pt x="1302" y="4316"/>
                    <a:pt x="1288" y="4125"/>
                    <a:pt x="1295" y="3942"/>
                  </a:cubicBezTo>
                  <a:cubicBezTo>
                    <a:pt x="1309" y="3745"/>
                    <a:pt x="1421" y="3562"/>
                    <a:pt x="1499" y="3386"/>
                  </a:cubicBezTo>
                  <a:cubicBezTo>
                    <a:pt x="1668" y="3013"/>
                    <a:pt x="1816" y="2640"/>
                    <a:pt x="1879" y="2238"/>
                  </a:cubicBezTo>
                  <a:cubicBezTo>
                    <a:pt x="1900" y="2133"/>
                    <a:pt x="1907" y="2034"/>
                    <a:pt x="1914" y="1929"/>
                  </a:cubicBezTo>
                  <a:cubicBezTo>
                    <a:pt x="1920" y="1898"/>
                    <a:pt x="1932" y="1765"/>
                    <a:pt x="1878" y="1765"/>
                  </a:cubicBezTo>
                  <a:cubicBezTo>
                    <a:pt x="1871" y="1765"/>
                    <a:pt x="1862" y="1768"/>
                    <a:pt x="1851" y="1774"/>
                  </a:cubicBezTo>
                  <a:cubicBezTo>
                    <a:pt x="1802" y="1802"/>
                    <a:pt x="1773" y="1943"/>
                    <a:pt x="1752" y="1999"/>
                  </a:cubicBezTo>
                  <a:cubicBezTo>
                    <a:pt x="1717" y="2091"/>
                    <a:pt x="1682" y="2175"/>
                    <a:pt x="1640" y="2267"/>
                  </a:cubicBezTo>
                  <a:cubicBezTo>
                    <a:pt x="1492" y="2619"/>
                    <a:pt x="1344" y="2978"/>
                    <a:pt x="1274" y="3365"/>
                  </a:cubicBezTo>
                  <a:cubicBezTo>
                    <a:pt x="1238" y="3161"/>
                    <a:pt x="1203" y="2957"/>
                    <a:pt x="1168" y="2759"/>
                  </a:cubicBezTo>
                  <a:cubicBezTo>
                    <a:pt x="1140" y="2598"/>
                    <a:pt x="1069" y="2407"/>
                    <a:pt x="1140" y="2253"/>
                  </a:cubicBezTo>
                  <a:cubicBezTo>
                    <a:pt x="1210" y="2084"/>
                    <a:pt x="1309" y="1943"/>
                    <a:pt x="1365" y="1767"/>
                  </a:cubicBezTo>
                  <a:cubicBezTo>
                    <a:pt x="1428" y="1591"/>
                    <a:pt x="1450" y="1401"/>
                    <a:pt x="1450" y="1210"/>
                  </a:cubicBezTo>
                  <a:cubicBezTo>
                    <a:pt x="1450" y="1020"/>
                    <a:pt x="1428" y="816"/>
                    <a:pt x="1379" y="633"/>
                  </a:cubicBezTo>
                  <a:cubicBezTo>
                    <a:pt x="1365" y="579"/>
                    <a:pt x="1351" y="559"/>
                    <a:pt x="1336" y="559"/>
                  </a:cubicBezTo>
                  <a:cubicBezTo>
                    <a:pt x="1292" y="559"/>
                    <a:pt x="1249" y="756"/>
                    <a:pt x="1238" y="809"/>
                  </a:cubicBezTo>
                  <a:cubicBezTo>
                    <a:pt x="1196" y="1006"/>
                    <a:pt x="1154" y="1203"/>
                    <a:pt x="1119" y="1408"/>
                  </a:cubicBezTo>
                  <a:cubicBezTo>
                    <a:pt x="1083" y="1584"/>
                    <a:pt x="1055" y="1774"/>
                    <a:pt x="999" y="1943"/>
                  </a:cubicBezTo>
                  <a:cubicBezTo>
                    <a:pt x="921" y="1760"/>
                    <a:pt x="844" y="1570"/>
                    <a:pt x="774" y="1379"/>
                  </a:cubicBezTo>
                  <a:cubicBezTo>
                    <a:pt x="703" y="1196"/>
                    <a:pt x="710" y="1013"/>
                    <a:pt x="661" y="823"/>
                  </a:cubicBezTo>
                  <a:cubicBezTo>
                    <a:pt x="619" y="640"/>
                    <a:pt x="513" y="499"/>
                    <a:pt x="386" y="351"/>
                  </a:cubicBezTo>
                  <a:cubicBezTo>
                    <a:pt x="288" y="239"/>
                    <a:pt x="182" y="84"/>
                    <a:pt x="48" y="6"/>
                  </a:cubicBezTo>
                  <a:cubicBezTo>
                    <a:pt x="43" y="3"/>
                    <a:pt x="37" y="1"/>
                    <a:pt x="3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2" name="Google Shape;502;p34"/>
            <p:cNvSpPr/>
            <p:nvPr/>
          </p:nvSpPr>
          <p:spPr>
            <a:xfrm>
              <a:off x="1644984" y="1352285"/>
              <a:ext cx="145630" cy="355099"/>
            </a:xfrm>
            <a:custGeom>
              <a:avLst/>
              <a:gdLst/>
              <a:ahLst/>
              <a:cxnLst/>
              <a:rect l="l" t="t" r="r" b="b"/>
              <a:pathLst>
                <a:path w="2726" h="6647" extrusionOk="0">
                  <a:moveTo>
                    <a:pt x="715" y="1"/>
                  </a:moveTo>
                  <a:cubicBezTo>
                    <a:pt x="698" y="1"/>
                    <a:pt x="684" y="13"/>
                    <a:pt x="684" y="28"/>
                  </a:cubicBezTo>
                  <a:cubicBezTo>
                    <a:pt x="691" y="176"/>
                    <a:pt x="733" y="309"/>
                    <a:pt x="761" y="450"/>
                  </a:cubicBezTo>
                  <a:cubicBezTo>
                    <a:pt x="796" y="598"/>
                    <a:pt x="832" y="746"/>
                    <a:pt x="881" y="887"/>
                  </a:cubicBezTo>
                  <a:cubicBezTo>
                    <a:pt x="923" y="1021"/>
                    <a:pt x="980" y="1161"/>
                    <a:pt x="1064" y="1274"/>
                  </a:cubicBezTo>
                  <a:cubicBezTo>
                    <a:pt x="1163" y="1408"/>
                    <a:pt x="1163" y="1556"/>
                    <a:pt x="1191" y="1711"/>
                  </a:cubicBezTo>
                  <a:cubicBezTo>
                    <a:pt x="1064" y="1605"/>
                    <a:pt x="958" y="1471"/>
                    <a:pt x="853" y="1344"/>
                  </a:cubicBezTo>
                  <a:cubicBezTo>
                    <a:pt x="754" y="1232"/>
                    <a:pt x="684" y="1098"/>
                    <a:pt x="571" y="999"/>
                  </a:cubicBezTo>
                  <a:cubicBezTo>
                    <a:pt x="568" y="996"/>
                    <a:pt x="564" y="995"/>
                    <a:pt x="560" y="995"/>
                  </a:cubicBezTo>
                  <a:cubicBezTo>
                    <a:pt x="555" y="995"/>
                    <a:pt x="550" y="998"/>
                    <a:pt x="550" y="1006"/>
                  </a:cubicBezTo>
                  <a:cubicBezTo>
                    <a:pt x="536" y="1154"/>
                    <a:pt x="606" y="1316"/>
                    <a:pt x="670" y="1450"/>
                  </a:cubicBezTo>
                  <a:cubicBezTo>
                    <a:pt x="726" y="1598"/>
                    <a:pt x="818" y="1725"/>
                    <a:pt x="930" y="1830"/>
                  </a:cubicBezTo>
                  <a:cubicBezTo>
                    <a:pt x="1001" y="1894"/>
                    <a:pt x="1078" y="1936"/>
                    <a:pt x="1156" y="1978"/>
                  </a:cubicBezTo>
                  <a:cubicBezTo>
                    <a:pt x="1226" y="2027"/>
                    <a:pt x="1240" y="2070"/>
                    <a:pt x="1247" y="2147"/>
                  </a:cubicBezTo>
                  <a:cubicBezTo>
                    <a:pt x="1268" y="2386"/>
                    <a:pt x="1275" y="2619"/>
                    <a:pt x="1289" y="2851"/>
                  </a:cubicBezTo>
                  <a:cubicBezTo>
                    <a:pt x="1226" y="2640"/>
                    <a:pt x="1156" y="2436"/>
                    <a:pt x="1043" y="2253"/>
                  </a:cubicBezTo>
                  <a:cubicBezTo>
                    <a:pt x="944" y="2091"/>
                    <a:pt x="811" y="1837"/>
                    <a:pt x="642" y="1760"/>
                  </a:cubicBezTo>
                  <a:lnTo>
                    <a:pt x="642" y="1760"/>
                  </a:lnTo>
                  <a:cubicBezTo>
                    <a:pt x="613" y="1901"/>
                    <a:pt x="670" y="2020"/>
                    <a:pt x="705" y="2161"/>
                  </a:cubicBezTo>
                  <a:cubicBezTo>
                    <a:pt x="740" y="2281"/>
                    <a:pt x="782" y="2401"/>
                    <a:pt x="832" y="2520"/>
                  </a:cubicBezTo>
                  <a:cubicBezTo>
                    <a:pt x="930" y="2760"/>
                    <a:pt x="1050" y="3013"/>
                    <a:pt x="1233" y="3203"/>
                  </a:cubicBezTo>
                  <a:cubicBezTo>
                    <a:pt x="1240" y="3245"/>
                    <a:pt x="1268" y="3281"/>
                    <a:pt x="1268" y="3323"/>
                  </a:cubicBezTo>
                  <a:cubicBezTo>
                    <a:pt x="1282" y="3436"/>
                    <a:pt x="1254" y="3555"/>
                    <a:pt x="1247" y="3661"/>
                  </a:cubicBezTo>
                  <a:cubicBezTo>
                    <a:pt x="1226" y="3907"/>
                    <a:pt x="1191" y="4154"/>
                    <a:pt x="1156" y="4400"/>
                  </a:cubicBezTo>
                  <a:cubicBezTo>
                    <a:pt x="1050" y="4090"/>
                    <a:pt x="1085" y="3745"/>
                    <a:pt x="1008" y="3429"/>
                  </a:cubicBezTo>
                  <a:cubicBezTo>
                    <a:pt x="944" y="3168"/>
                    <a:pt x="860" y="2886"/>
                    <a:pt x="705" y="2668"/>
                  </a:cubicBezTo>
                  <a:cubicBezTo>
                    <a:pt x="699" y="2660"/>
                    <a:pt x="691" y="2656"/>
                    <a:pt x="682" y="2656"/>
                  </a:cubicBezTo>
                  <a:cubicBezTo>
                    <a:pt x="669" y="2656"/>
                    <a:pt x="656" y="2665"/>
                    <a:pt x="656" y="2682"/>
                  </a:cubicBezTo>
                  <a:cubicBezTo>
                    <a:pt x="663" y="2908"/>
                    <a:pt x="712" y="3126"/>
                    <a:pt x="747" y="3344"/>
                  </a:cubicBezTo>
                  <a:cubicBezTo>
                    <a:pt x="789" y="3598"/>
                    <a:pt x="825" y="3844"/>
                    <a:pt x="881" y="4090"/>
                  </a:cubicBezTo>
                  <a:cubicBezTo>
                    <a:pt x="909" y="4217"/>
                    <a:pt x="944" y="4337"/>
                    <a:pt x="994" y="4457"/>
                  </a:cubicBezTo>
                  <a:cubicBezTo>
                    <a:pt x="1050" y="4562"/>
                    <a:pt x="1099" y="4626"/>
                    <a:pt x="1078" y="4752"/>
                  </a:cubicBezTo>
                  <a:cubicBezTo>
                    <a:pt x="1036" y="4999"/>
                    <a:pt x="958" y="5245"/>
                    <a:pt x="895" y="5485"/>
                  </a:cubicBezTo>
                  <a:cubicBezTo>
                    <a:pt x="796" y="5161"/>
                    <a:pt x="775" y="4837"/>
                    <a:pt x="754" y="4499"/>
                  </a:cubicBezTo>
                  <a:cubicBezTo>
                    <a:pt x="740" y="4330"/>
                    <a:pt x="712" y="4168"/>
                    <a:pt x="663" y="4013"/>
                  </a:cubicBezTo>
                  <a:cubicBezTo>
                    <a:pt x="620" y="3872"/>
                    <a:pt x="599" y="3689"/>
                    <a:pt x="480" y="3598"/>
                  </a:cubicBezTo>
                  <a:lnTo>
                    <a:pt x="480" y="3598"/>
                  </a:lnTo>
                  <a:cubicBezTo>
                    <a:pt x="409" y="3795"/>
                    <a:pt x="487" y="4076"/>
                    <a:pt x="508" y="4281"/>
                  </a:cubicBezTo>
                  <a:cubicBezTo>
                    <a:pt x="536" y="4478"/>
                    <a:pt x="557" y="4675"/>
                    <a:pt x="606" y="4872"/>
                  </a:cubicBezTo>
                  <a:cubicBezTo>
                    <a:pt x="649" y="5069"/>
                    <a:pt x="719" y="5245"/>
                    <a:pt x="796" y="5435"/>
                  </a:cubicBezTo>
                  <a:cubicBezTo>
                    <a:pt x="874" y="5646"/>
                    <a:pt x="796" y="5808"/>
                    <a:pt x="719" y="6006"/>
                  </a:cubicBezTo>
                  <a:cubicBezTo>
                    <a:pt x="706" y="6045"/>
                    <a:pt x="645" y="6271"/>
                    <a:pt x="591" y="6271"/>
                  </a:cubicBezTo>
                  <a:cubicBezTo>
                    <a:pt x="587" y="6271"/>
                    <a:pt x="582" y="6269"/>
                    <a:pt x="578" y="6266"/>
                  </a:cubicBezTo>
                  <a:cubicBezTo>
                    <a:pt x="550" y="6245"/>
                    <a:pt x="578" y="6027"/>
                    <a:pt x="578" y="5984"/>
                  </a:cubicBezTo>
                  <a:cubicBezTo>
                    <a:pt x="571" y="5787"/>
                    <a:pt x="585" y="5597"/>
                    <a:pt x="550" y="5400"/>
                  </a:cubicBezTo>
                  <a:cubicBezTo>
                    <a:pt x="487" y="5069"/>
                    <a:pt x="346" y="4654"/>
                    <a:pt x="113" y="4393"/>
                  </a:cubicBezTo>
                  <a:cubicBezTo>
                    <a:pt x="106" y="4386"/>
                    <a:pt x="98" y="4383"/>
                    <a:pt x="89" y="4383"/>
                  </a:cubicBezTo>
                  <a:cubicBezTo>
                    <a:pt x="71" y="4383"/>
                    <a:pt x="52" y="4396"/>
                    <a:pt x="43" y="4414"/>
                  </a:cubicBezTo>
                  <a:cubicBezTo>
                    <a:pt x="1" y="4562"/>
                    <a:pt x="78" y="4787"/>
                    <a:pt x="106" y="4921"/>
                  </a:cubicBezTo>
                  <a:cubicBezTo>
                    <a:pt x="149" y="5118"/>
                    <a:pt x="205" y="5323"/>
                    <a:pt x="254" y="5520"/>
                  </a:cubicBezTo>
                  <a:cubicBezTo>
                    <a:pt x="311" y="5717"/>
                    <a:pt x="367" y="5914"/>
                    <a:pt x="444" y="6097"/>
                  </a:cubicBezTo>
                  <a:cubicBezTo>
                    <a:pt x="473" y="6182"/>
                    <a:pt x="564" y="6294"/>
                    <a:pt x="557" y="6386"/>
                  </a:cubicBezTo>
                  <a:cubicBezTo>
                    <a:pt x="550" y="6470"/>
                    <a:pt x="473" y="6576"/>
                    <a:pt x="430" y="6646"/>
                  </a:cubicBezTo>
                  <a:cubicBezTo>
                    <a:pt x="508" y="6611"/>
                    <a:pt x="557" y="6484"/>
                    <a:pt x="606" y="6407"/>
                  </a:cubicBezTo>
                  <a:cubicBezTo>
                    <a:pt x="649" y="6337"/>
                    <a:pt x="712" y="6280"/>
                    <a:pt x="782" y="6231"/>
                  </a:cubicBezTo>
                  <a:cubicBezTo>
                    <a:pt x="937" y="6125"/>
                    <a:pt x="1127" y="6076"/>
                    <a:pt x="1296" y="5992"/>
                  </a:cubicBezTo>
                  <a:cubicBezTo>
                    <a:pt x="1655" y="5808"/>
                    <a:pt x="1979" y="5562"/>
                    <a:pt x="2289" y="5294"/>
                  </a:cubicBezTo>
                  <a:cubicBezTo>
                    <a:pt x="2353" y="5238"/>
                    <a:pt x="2458" y="5168"/>
                    <a:pt x="2500" y="5097"/>
                  </a:cubicBezTo>
                  <a:cubicBezTo>
                    <a:pt x="2529" y="5043"/>
                    <a:pt x="2519" y="5025"/>
                    <a:pt x="2493" y="5025"/>
                  </a:cubicBezTo>
                  <a:cubicBezTo>
                    <a:pt x="2448" y="5025"/>
                    <a:pt x="2355" y="5077"/>
                    <a:pt x="2324" y="5090"/>
                  </a:cubicBezTo>
                  <a:cubicBezTo>
                    <a:pt x="2141" y="5189"/>
                    <a:pt x="1958" y="5287"/>
                    <a:pt x="1775" y="5400"/>
                  </a:cubicBezTo>
                  <a:cubicBezTo>
                    <a:pt x="1402" y="5625"/>
                    <a:pt x="1043" y="5886"/>
                    <a:pt x="719" y="6182"/>
                  </a:cubicBezTo>
                  <a:cubicBezTo>
                    <a:pt x="803" y="5956"/>
                    <a:pt x="853" y="5710"/>
                    <a:pt x="1022" y="5527"/>
                  </a:cubicBezTo>
                  <a:cubicBezTo>
                    <a:pt x="1191" y="5344"/>
                    <a:pt x="1409" y="5196"/>
                    <a:pt x="1599" y="5027"/>
                  </a:cubicBezTo>
                  <a:cubicBezTo>
                    <a:pt x="1810" y="4837"/>
                    <a:pt x="2008" y="4626"/>
                    <a:pt x="2212" y="4421"/>
                  </a:cubicBezTo>
                  <a:cubicBezTo>
                    <a:pt x="2381" y="4238"/>
                    <a:pt x="2620" y="4062"/>
                    <a:pt x="2726" y="3837"/>
                  </a:cubicBezTo>
                  <a:lnTo>
                    <a:pt x="2726" y="3837"/>
                  </a:lnTo>
                  <a:cubicBezTo>
                    <a:pt x="2381" y="3921"/>
                    <a:pt x="2127" y="4238"/>
                    <a:pt x="1874" y="4478"/>
                  </a:cubicBezTo>
                  <a:cubicBezTo>
                    <a:pt x="1585" y="4752"/>
                    <a:pt x="1296" y="5027"/>
                    <a:pt x="1015" y="5309"/>
                  </a:cubicBezTo>
                  <a:cubicBezTo>
                    <a:pt x="1057" y="5132"/>
                    <a:pt x="1071" y="4935"/>
                    <a:pt x="1212" y="4802"/>
                  </a:cubicBezTo>
                  <a:cubicBezTo>
                    <a:pt x="1339" y="4682"/>
                    <a:pt x="1494" y="4583"/>
                    <a:pt x="1613" y="4457"/>
                  </a:cubicBezTo>
                  <a:cubicBezTo>
                    <a:pt x="1881" y="4175"/>
                    <a:pt x="2000" y="3844"/>
                    <a:pt x="2127" y="3485"/>
                  </a:cubicBezTo>
                  <a:cubicBezTo>
                    <a:pt x="2162" y="3393"/>
                    <a:pt x="2212" y="3288"/>
                    <a:pt x="2226" y="3189"/>
                  </a:cubicBezTo>
                  <a:cubicBezTo>
                    <a:pt x="2233" y="3132"/>
                    <a:pt x="2220" y="3108"/>
                    <a:pt x="2197" y="3108"/>
                  </a:cubicBezTo>
                  <a:cubicBezTo>
                    <a:pt x="2177" y="3108"/>
                    <a:pt x="2149" y="3125"/>
                    <a:pt x="2120" y="3154"/>
                  </a:cubicBezTo>
                  <a:cubicBezTo>
                    <a:pt x="2071" y="3210"/>
                    <a:pt x="2036" y="3302"/>
                    <a:pt x="1993" y="3365"/>
                  </a:cubicBezTo>
                  <a:cubicBezTo>
                    <a:pt x="1937" y="3457"/>
                    <a:pt x="1888" y="3541"/>
                    <a:pt x="1831" y="3633"/>
                  </a:cubicBezTo>
                  <a:cubicBezTo>
                    <a:pt x="1620" y="3978"/>
                    <a:pt x="1395" y="4316"/>
                    <a:pt x="1170" y="4654"/>
                  </a:cubicBezTo>
                  <a:cubicBezTo>
                    <a:pt x="1198" y="4471"/>
                    <a:pt x="1219" y="4281"/>
                    <a:pt x="1261" y="4105"/>
                  </a:cubicBezTo>
                  <a:cubicBezTo>
                    <a:pt x="1310" y="3914"/>
                    <a:pt x="1451" y="3752"/>
                    <a:pt x="1557" y="3591"/>
                  </a:cubicBezTo>
                  <a:cubicBezTo>
                    <a:pt x="1789" y="3260"/>
                    <a:pt x="2000" y="2915"/>
                    <a:pt x="2134" y="2527"/>
                  </a:cubicBezTo>
                  <a:cubicBezTo>
                    <a:pt x="2169" y="2436"/>
                    <a:pt x="2198" y="2337"/>
                    <a:pt x="2226" y="2232"/>
                  </a:cubicBezTo>
                  <a:cubicBezTo>
                    <a:pt x="2232" y="2200"/>
                    <a:pt x="2273" y="2065"/>
                    <a:pt x="2213" y="2065"/>
                  </a:cubicBezTo>
                  <a:cubicBezTo>
                    <a:pt x="2207" y="2065"/>
                    <a:pt x="2199" y="2066"/>
                    <a:pt x="2191" y="2070"/>
                  </a:cubicBezTo>
                  <a:cubicBezTo>
                    <a:pt x="2134" y="2091"/>
                    <a:pt x="2085" y="2225"/>
                    <a:pt x="2057" y="2274"/>
                  </a:cubicBezTo>
                  <a:cubicBezTo>
                    <a:pt x="2008" y="2358"/>
                    <a:pt x="1951" y="2436"/>
                    <a:pt x="1895" y="2520"/>
                  </a:cubicBezTo>
                  <a:cubicBezTo>
                    <a:pt x="1684" y="2844"/>
                    <a:pt x="1472" y="3168"/>
                    <a:pt x="1346" y="3534"/>
                  </a:cubicBezTo>
                  <a:lnTo>
                    <a:pt x="1346" y="2915"/>
                  </a:lnTo>
                  <a:cubicBezTo>
                    <a:pt x="1346" y="2753"/>
                    <a:pt x="1310" y="2555"/>
                    <a:pt x="1402" y="2415"/>
                  </a:cubicBezTo>
                  <a:cubicBezTo>
                    <a:pt x="1501" y="2260"/>
                    <a:pt x="1627" y="2140"/>
                    <a:pt x="1712" y="1978"/>
                  </a:cubicBezTo>
                  <a:cubicBezTo>
                    <a:pt x="1803" y="1816"/>
                    <a:pt x="1867" y="1633"/>
                    <a:pt x="1895" y="1450"/>
                  </a:cubicBezTo>
                  <a:cubicBezTo>
                    <a:pt x="1930" y="1260"/>
                    <a:pt x="1937" y="1056"/>
                    <a:pt x="1923" y="859"/>
                  </a:cubicBezTo>
                  <a:cubicBezTo>
                    <a:pt x="1919" y="802"/>
                    <a:pt x="1908" y="781"/>
                    <a:pt x="1893" y="781"/>
                  </a:cubicBezTo>
                  <a:cubicBezTo>
                    <a:pt x="1850" y="781"/>
                    <a:pt x="1775" y="959"/>
                    <a:pt x="1754" y="1006"/>
                  </a:cubicBezTo>
                  <a:cubicBezTo>
                    <a:pt x="1684" y="1197"/>
                    <a:pt x="1606" y="1387"/>
                    <a:pt x="1536" y="1577"/>
                  </a:cubicBezTo>
                  <a:cubicBezTo>
                    <a:pt x="1465" y="1753"/>
                    <a:pt x="1409" y="1929"/>
                    <a:pt x="1317" y="2091"/>
                  </a:cubicBezTo>
                  <a:cubicBezTo>
                    <a:pt x="1282" y="1887"/>
                    <a:pt x="1233" y="1689"/>
                    <a:pt x="1198" y="1492"/>
                  </a:cubicBezTo>
                  <a:cubicBezTo>
                    <a:pt x="1163" y="1302"/>
                    <a:pt x="1198" y="1119"/>
                    <a:pt x="1184" y="929"/>
                  </a:cubicBezTo>
                  <a:cubicBezTo>
                    <a:pt x="1177" y="732"/>
                    <a:pt x="1099" y="577"/>
                    <a:pt x="1001" y="415"/>
                  </a:cubicBezTo>
                  <a:cubicBezTo>
                    <a:pt x="923" y="288"/>
                    <a:pt x="846" y="112"/>
                    <a:pt x="733" y="7"/>
                  </a:cubicBezTo>
                  <a:cubicBezTo>
                    <a:pt x="727" y="3"/>
                    <a:pt x="721" y="1"/>
                    <a:pt x="715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3" name="Google Shape;503;p34"/>
            <p:cNvSpPr/>
            <p:nvPr/>
          </p:nvSpPr>
          <p:spPr>
            <a:xfrm>
              <a:off x="1570244" y="1642000"/>
              <a:ext cx="87239" cy="175226"/>
            </a:xfrm>
            <a:custGeom>
              <a:avLst/>
              <a:gdLst/>
              <a:ahLst/>
              <a:cxnLst/>
              <a:rect l="l" t="t" r="r" b="b"/>
              <a:pathLst>
                <a:path w="1633" h="3280" extrusionOk="0">
                  <a:moveTo>
                    <a:pt x="33" y="1"/>
                  </a:moveTo>
                  <a:cubicBezTo>
                    <a:pt x="16" y="1"/>
                    <a:pt x="0" y="18"/>
                    <a:pt x="6" y="40"/>
                  </a:cubicBezTo>
                  <a:cubicBezTo>
                    <a:pt x="55" y="174"/>
                    <a:pt x="139" y="294"/>
                    <a:pt x="210" y="414"/>
                  </a:cubicBezTo>
                  <a:cubicBezTo>
                    <a:pt x="287" y="547"/>
                    <a:pt x="358" y="674"/>
                    <a:pt x="449" y="801"/>
                  </a:cubicBezTo>
                  <a:cubicBezTo>
                    <a:pt x="527" y="914"/>
                    <a:pt x="625" y="1026"/>
                    <a:pt x="738" y="1118"/>
                  </a:cubicBezTo>
                  <a:cubicBezTo>
                    <a:pt x="872" y="1209"/>
                    <a:pt x="921" y="1357"/>
                    <a:pt x="984" y="1498"/>
                  </a:cubicBezTo>
                  <a:cubicBezTo>
                    <a:pt x="837" y="1428"/>
                    <a:pt x="696" y="1336"/>
                    <a:pt x="555" y="1244"/>
                  </a:cubicBezTo>
                  <a:cubicBezTo>
                    <a:pt x="428" y="1167"/>
                    <a:pt x="323" y="1061"/>
                    <a:pt x="182" y="998"/>
                  </a:cubicBezTo>
                  <a:cubicBezTo>
                    <a:pt x="180" y="996"/>
                    <a:pt x="177" y="995"/>
                    <a:pt x="175" y="995"/>
                  </a:cubicBezTo>
                  <a:cubicBezTo>
                    <a:pt x="169" y="995"/>
                    <a:pt x="162" y="1002"/>
                    <a:pt x="168" y="1012"/>
                  </a:cubicBezTo>
                  <a:cubicBezTo>
                    <a:pt x="196" y="1153"/>
                    <a:pt x="315" y="1294"/>
                    <a:pt x="414" y="1399"/>
                  </a:cubicBezTo>
                  <a:cubicBezTo>
                    <a:pt x="513" y="1519"/>
                    <a:pt x="632" y="1625"/>
                    <a:pt x="773" y="1688"/>
                  </a:cubicBezTo>
                  <a:cubicBezTo>
                    <a:pt x="858" y="1723"/>
                    <a:pt x="942" y="1744"/>
                    <a:pt x="1034" y="1765"/>
                  </a:cubicBezTo>
                  <a:cubicBezTo>
                    <a:pt x="1118" y="1787"/>
                    <a:pt x="1139" y="1822"/>
                    <a:pt x="1167" y="1899"/>
                  </a:cubicBezTo>
                  <a:cubicBezTo>
                    <a:pt x="1259" y="2118"/>
                    <a:pt x="1336" y="2336"/>
                    <a:pt x="1421" y="2554"/>
                  </a:cubicBezTo>
                  <a:cubicBezTo>
                    <a:pt x="1294" y="2378"/>
                    <a:pt x="1167" y="2202"/>
                    <a:pt x="1006" y="2054"/>
                  </a:cubicBezTo>
                  <a:cubicBezTo>
                    <a:pt x="865" y="1927"/>
                    <a:pt x="660" y="1730"/>
                    <a:pt x="477" y="1702"/>
                  </a:cubicBezTo>
                  <a:lnTo>
                    <a:pt x="477" y="1702"/>
                  </a:lnTo>
                  <a:cubicBezTo>
                    <a:pt x="491" y="1843"/>
                    <a:pt x="583" y="1949"/>
                    <a:pt x="660" y="2061"/>
                  </a:cubicBezTo>
                  <a:cubicBezTo>
                    <a:pt x="724" y="2174"/>
                    <a:pt x="801" y="2272"/>
                    <a:pt x="886" y="2371"/>
                  </a:cubicBezTo>
                  <a:cubicBezTo>
                    <a:pt x="1048" y="2575"/>
                    <a:pt x="1238" y="2779"/>
                    <a:pt x="1463" y="2913"/>
                  </a:cubicBezTo>
                  <a:cubicBezTo>
                    <a:pt x="1484" y="2948"/>
                    <a:pt x="1520" y="2977"/>
                    <a:pt x="1541" y="3012"/>
                  </a:cubicBezTo>
                  <a:cubicBezTo>
                    <a:pt x="1576" y="3096"/>
                    <a:pt x="1590" y="3188"/>
                    <a:pt x="1604" y="3279"/>
                  </a:cubicBezTo>
                  <a:cubicBezTo>
                    <a:pt x="1618" y="3216"/>
                    <a:pt x="1625" y="3146"/>
                    <a:pt x="1632" y="3075"/>
                  </a:cubicBezTo>
                  <a:cubicBezTo>
                    <a:pt x="1583" y="2920"/>
                    <a:pt x="1534" y="2758"/>
                    <a:pt x="1491" y="2603"/>
                  </a:cubicBezTo>
                  <a:cubicBezTo>
                    <a:pt x="1442" y="2448"/>
                    <a:pt x="1351" y="2265"/>
                    <a:pt x="1400" y="2103"/>
                  </a:cubicBezTo>
                  <a:cubicBezTo>
                    <a:pt x="1449" y="1927"/>
                    <a:pt x="1527" y="1773"/>
                    <a:pt x="1569" y="1596"/>
                  </a:cubicBezTo>
                  <a:cubicBezTo>
                    <a:pt x="1604" y="1413"/>
                    <a:pt x="1611" y="1223"/>
                    <a:pt x="1583" y="1033"/>
                  </a:cubicBezTo>
                  <a:cubicBezTo>
                    <a:pt x="1562" y="843"/>
                    <a:pt x="1512" y="646"/>
                    <a:pt x="1442" y="470"/>
                  </a:cubicBezTo>
                  <a:cubicBezTo>
                    <a:pt x="1422" y="420"/>
                    <a:pt x="1405" y="400"/>
                    <a:pt x="1391" y="400"/>
                  </a:cubicBezTo>
                  <a:cubicBezTo>
                    <a:pt x="1345" y="400"/>
                    <a:pt x="1328" y="606"/>
                    <a:pt x="1322" y="660"/>
                  </a:cubicBezTo>
                  <a:cubicBezTo>
                    <a:pt x="1308" y="864"/>
                    <a:pt x="1287" y="1061"/>
                    <a:pt x="1273" y="1266"/>
                  </a:cubicBezTo>
                  <a:cubicBezTo>
                    <a:pt x="1259" y="1449"/>
                    <a:pt x="1259" y="1639"/>
                    <a:pt x="1224" y="1815"/>
                  </a:cubicBezTo>
                  <a:cubicBezTo>
                    <a:pt x="1125" y="1639"/>
                    <a:pt x="1027" y="1463"/>
                    <a:pt x="935" y="1287"/>
                  </a:cubicBezTo>
                  <a:cubicBezTo>
                    <a:pt x="844" y="1111"/>
                    <a:pt x="822" y="928"/>
                    <a:pt x="752" y="745"/>
                  </a:cubicBezTo>
                  <a:cubicBezTo>
                    <a:pt x="689" y="569"/>
                    <a:pt x="562" y="435"/>
                    <a:pt x="421" y="308"/>
                  </a:cubicBezTo>
                  <a:cubicBezTo>
                    <a:pt x="315" y="209"/>
                    <a:pt x="189" y="69"/>
                    <a:pt x="48" y="5"/>
                  </a:cubicBezTo>
                  <a:cubicBezTo>
                    <a:pt x="43" y="2"/>
                    <a:pt x="38" y="1"/>
                    <a:pt x="33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4" name="Google Shape;504;p34"/>
            <p:cNvSpPr/>
            <p:nvPr/>
          </p:nvSpPr>
          <p:spPr>
            <a:xfrm>
              <a:off x="1570191" y="1366816"/>
              <a:ext cx="87292" cy="175439"/>
            </a:xfrm>
            <a:custGeom>
              <a:avLst/>
              <a:gdLst/>
              <a:ahLst/>
              <a:cxnLst/>
              <a:rect l="l" t="t" r="r" b="b"/>
              <a:pathLst>
                <a:path w="1634" h="3284" extrusionOk="0">
                  <a:moveTo>
                    <a:pt x="40" y="1"/>
                  </a:moveTo>
                  <a:cubicBezTo>
                    <a:pt x="21" y="1"/>
                    <a:pt x="1" y="19"/>
                    <a:pt x="7" y="37"/>
                  </a:cubicBezTo>
                  <a:cubicBezTo>
                    <a:pt x="56" y="171"/>
                    <a:pt x="140" y="298"/>
                    <a:pt x="211" y="418"/>
                  </a:cubicBezTo>
                  <a:cubicBezTo>
                    <a:pt x="288" y="544"/>
                    <a:pt x="359" y="678"/>
                    <a:pt x="450" y="798"/>
                  </a:cubicBezTo>
                  <a:cubicBezTo>
                    <a:pt x="528" y="918"/>
                    <a:pt x="626" y="1030"/>
                    <a:pt x="739" y="1115"/>
                  </a:cubicBezTo>
                  <a:cubicBezTo>
                    <a:pt x="873" y="1213"/>
                    <a:pt x="922" y="1361"/>
                    <a:pt x="985" y="1502"/>
                  </a:cubicBezTo>
                  <a:cubicBezTo>
                    <a:pt x="838" y="1432"/>
                    <a:pt x="697" y="1340"/>
                    <a:pt x="556" y="1248"/>
                  </a:cubicBezTo>
                  <a:cubicBezTo>
                    <a:pt x="429" y="1171"/>
                    <a:pt x="324" y="1058"/>
                    <a:pt x="183" y="995"/>
                  </a:cubicBezTo>
                  <a:cubicBezTo>
                    <a:pt x="176" y="995"/>
                    <a:pt x="162" y="1002"/>
                    <a:pt x="169" y="1009"/>
                  </a:cubicBezTo>
                  <a:cubicBezTo>
                    <a:pt x="197" y="1157"/>
                    <a:pt x="316" y="1291"/>
                    <a:pt x="415" y="1403"/>
                  </a:cubicBezTo>
                  <a:cubicBezTo>
                    <a:pt x="514" y="1523"/>
                    <a:pt x="633" y="1622"/>
                    <a:pt x="774" y="1692"/>
                  </a:cubicBezTo>
                  <a:cubicBezTo>
                    <a:pt x="859" y="1727"/>
                    <a:pt x="943" y="1741"/>
                    <a:pt x="1035" y="1769"/>
                  </a:cubicBezTo>
                  <a:cubicBezTo>
                    <a:pt x="1119" y="1784"/>
                    <a:pt x="1140" y="1826"/>
                    <a:pt x="1168" y="1903"/>
                  </a:cubicBezTo>
                  <a:cubicBezTo>
                    <a:pt x="1260" y="2114"/>
                    <a:pt x="1337" y="2340"/>
                    <a:pt x="1422" y="2558"/>
                  </a:cubicBezTo>
                  <a:cubicBezTo>
                    <a:pt x="1295" y="2375"/>
                    <a:pt x="1168" y="2199"/>
                    <a:pt x="1007" y="2058"/>
                  </a:cubicBezTo>
                  <a:cubicBezTo>
                    <a:pt x="866" y="1931"/>
                    <a:pt x="661" y="1734"/>
                    <a:pt x="478" y="1706"/>
                  </a:cubicBezTo>
                  <a:lnTo>
                    <a:pt x="478" y="1706"/>
                  </a:lnTo>
                  <a:cubicBezTo>
                    <a:pt x="492" y="1847"/>
                    <a:pt x="584" y="1946"/>
                    <a:pt x="661" y="2065"/>
                  </a:cubicBezTo>
                  <a:cubicBezTo>
                    <a:pt x="725" y="2171"/>
                    <a:pt x="802" y="2276"/>
                    <a:pt x="887" y="2375"/>
                  </a:cubicBezTo>
                  <a:cubicBezTo>
                    <a:pt x="1049" y="2572"/>
                    <a:pt x="1239" y="2783"/>
                    <a:pt x="1464" y="2910"/>
                  </a:cubicBezTo>
                  <a:cubicBezTo>
                    <a:pt x="1485" y="2945"/>
                    <a:pt x="1521" y="2981"/>
                    <a:pt x="1542" y="3016"/>
                  </a:cubicBezTo>
                  <a:cubicBezTo>
                    <a:pt x="1577" y="3100"/>
                    <a:pt x="1591" y="3192"/>
                    <a:pt x="1605" y="3283"/>
                  </a:cubicBezTo>
                  <a:cubicBezTo>
                    <a:pt x="1619" y="3213"/>
                    <a:pt x="1626" y="3150"/>
                    <a:pt x="1633" y="3079"/>
                  </a:cubicBezTo>
                  <a:cubicBezTo>
                    <a:pt x="1584" y="2924"/>
                    <a:pt x="1535" y="2762"/>
                    <a:pt x="1492" y="2607"/>
                  </a:cubicBezTo>
                  <a:cubicBezTo>
                    <a:pt x="1443" y="2445"/>
                    <a:pt x="1352" y="2269"/>
                    <a:pt x="1401" y="2107"/>
                  </a:cubicBezTo>
                  <a:cubicBezTo>
                    <a:pt x="1450" y="1931"/>
                    <a:pt x="1528" y="1777"/>
                    <a:pt x="1570" y="1600"/>
                  </a:cubicBezTo>
                  <a:cubicBezTo>
                    <a:pt x="1605" y="1410"/>
                    <a:pt x="1612" y="1227"/>
                    <a:pt x="1584" y="1037"/>
                  </a:cubicBezTo>
                  <a:cubicBezTo>
                    <a:pt x="1563" y="847"/>
                    <a:pt x="1513" y="650"/>
                    <a:pt x="1443" y="467"/>
                  </a:cubicBezTo>
                  <a:cubicBezTo>
                    <a:pt x="1423" y="419"/>
                    <a:pt x="1407" y="400"/>
                    <a:pt x="1393" y="400"/>
                  </a:cubicBezTo>
                  <a:cubicBezTo>
                    <a:pt x="1347" y="400"/>
                    <a:pt x="1329" y="603"/>
                    <a:pt x="1323" y="657"/>
                  </a:cubicBezTo>
                  <a:cubicBezTo>
                    <a:pt x="1309" y="861"/>
                    <a:pt x="1288" y="1065"/>
                    <a:pt x="1274" y="1270"/>
                  </a:cubicBezTo>
                  <a:cubicBezTo>
                    <a:pt x="1260" y="1453"/>
                    <a:pt x="1260" y="1643"/>
                    <a:pt x="1225" y="1819"/>
                  </a:cubicBezTo>
                  <a:cubicBezTo>
                    <a:pt x="1126" y="1643"/>
                    <a:pt x="1028" y="1467"/>
                    <a:pt x="936" y="1284"/>
                  </a:cubicBezTo>
                  <a:cubicBezTo>
                    <a:pt x="845" y="1115"/>
                    <a:pt x="823" y="932"/>
                    <a:pt x="753" y="749"/>
                  </a:cubicBezTo>
                  <a:cubicBezTo>
                    <a:pt x="690" y="565"/>
                    <a:pt x="563" y="439"/>
                    <a:pt x="422" y="312"/>
                  </a:cubicBezTo>
                  <a:cubicBezTo>
                    <a:pt x="316" y="213"/>
                    <a:pt x="190" y="73"/>
                    <a:pt x="49" y="2"/>
                  </a:cubicBezTo>
                  <a:cubicBezTo>
                    <a:pt x="46" y="1"/>
                    <a:pt x="43" y="1"/>
                    <a:pt x="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5" name="Google Shape;505;p34"/>
            <p:cNvSpPr/>
            <p:nvPr/>
          </p:nvSpPr>
          <p:spPr>
            <a:xfrm>
              <a:off x="1407622" y="942206"/>
              <a:ext cx="31306" cy="31306"/>
            </a:xfrm>
            <a:custGeom>
              <a:avLst/>
              <a:gdLst/>
              <a:ahLst/>
              <a:cxnLst/>
              <a:rect l="l" t="t" r="r" b="b"/>
              <a:pathLst>
                <a:path w="586" h="586" extrusionOk="0">
                  <a:moveTo>
                    <a:pt x="297" y="1"/>
                  </a:moveTo>
                  <a:cubicBezTo>
                    <a:pt x="275" y="261"/>
                    <a:pt x="261" y="275"/>
                    <a:pt x="1" y="290"/>
                  </a:cubicBezTo>
                  <a:cubicBezTo>
                    <a:pt x="261" y="311"/>
                    <a:pt x="275" y="325"/>
                    <a:pt x="297" y="585"/>
                  </a:cubicBezTo>
                  <a:cubicBezTo>
                    <a:pt x="311" y="325"/>
                    <a:pt x="325" y="311"/>
                    <a:pt x="585" y="290"/>
                  </a:cubicBezTo>
                  <a:cubicBezTo>
                    <a:pt x="325" y="275"/>
                    <a:pt x="311" y="261"/>
                    <a:pt x="29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6" name="Google Shape;506;p34"/>
            <p:cNvSpPr/>
            <p:nvPr/>
          </p:nvSpPr>
          <p:spPr>
            <a:xfrm>
              <a:off x="1044662" y="1743452"/>
              <a:ext cx="31252" cy="31252"/>
            </a:xfrm>
            <a:custGeom>
              <a:avLst/>
              <a:gdLst/>
              <a:ahLst/>
              <a:cxnLst/>
              <a:rect l="l" t="t" r="r" b="b"/>
              <a:pathLst>
                <a:path w="585" h="585" extrusionOk="0">
                  <a:moveTo>
                    <a:pt x="296" y="0"/>
                  </a:moveTo>
                  <a:cubicBezTo>
                    <a:pt x="275" y="261"/>
                    <a:pt x="261" y="275"/>
                    <a:pt x="0" y="289"/>
                  </a:cubicBezTo>
                  <a:cubicBezTo>
                    <a:pt x="261" y="310"/>
                    <a:pt x="275" y="324"/>
                    <a:pt x="296" y="585"/>
                  </a:cubicBezTo>
                  <a:cubicBezTo>
                    <a:pt x="310" y="324"/>
                    <a:pt x="331" y="310"/>
                    <a:pt x="585" y="289"/>
                  </a:cubicBezTo>
                  <a:cubicBezTo>
                    <a:pt x="331" y="275"/>
                    <a:pt x="310" y="261"/>
                    <a:pt x="29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7" name="Google Shape;507;p34"/>
            <p:cNvSpPr/>
            <p:nvPr/>
          </p:nvSpPr>
          <p:spPr>
            <a:xfrm>
              <a:off x="1427977" y="979068"/>
              <a:ext cx="21850" cy="21903"/>
            </a:xfrm>
            <a:custGeom>
              <a:avLst/>
              <a:gdLst/>
              <a:ahLst/>
              <a:cxnLst/>
              <a:rect l="l" t="t" r="r" b="b"/>
              <a:pathLst>
                <a:path w="409" h="410" extrusionOk="0">
                  <a:moveTo>
                    <a:pt x="204" y="1"/>
                  </a:moveTo>
                  <a:cubicBezTo>
                    <a:pt x="190" y="184"/>
                    <a:pt x="183" y="191"/>
                    <a:pt x="0" y="205"/>
                  </a:cubicBezTo>
                  <a:cubicBezTo>
                    <a:pt x="183" y="219"/>
                    <a:pt x="190" y="233"/>
                    <a:pt x="204" y="409"/>
                  </a:cubicBezTo>
                  <a:cubicBezTo>
                    <a:pt x="218" y="233"/>
                    <a:pt x="225" y="219"/>
                    <a:pt x="408" y="205"/>
                  </a:cubicBezTo>
                  <a:cubicBezTo>
                    <a:pt x="225" y="191"/>
                    <a:pt x="218" y="184"/>
                    <a:pt x="2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8" name="Google Shape;508;p34"/>
            <p:cNvSpPr/>
            <p:nvPr/>
          </p:nvSpPr>
          <p:spPr>
            <a:xfrm>
              <a:off x="1081150" y="1791586"/>
              <a:ext cx="21850" cy="21850"/>
            </a:xfrm>
            <a:custGeom>
              <a:avLst/>
              <a:gdLst/>
              <a:ahLst/>
              <a:cxnLst/>
              <a:rect l="l" t="t" r="r" b="b"/>
              <a:pathLst>
                <a:path w="409" h="409" extrusionOk="0">
                  <a:moveTo>
                    <a:pt x="204" y="1"/>
                  </a:moveTo>
                  <a:cubicBezTo>
                    <a:pt x="190" y="184"/>
                    <a:pt x="183" y="191"/>
                    <a:pt x="0" y="205"/>
                  </a:cubicBezTo>
                  <a:cubicBezTo>
                    <a:pt x="183" y="219"/>
                    <a:pt x="190" y="226"/>
                    <a:pt x="204" y="409"/>
                  </a:cubicBezTo>
                  <a:cubicBezTo>
                    <a:pt x="218" y="226"/>
                    <a:pt x="225" y="219"/>
                    <a:pt x="409" y="205"/>
                  </a:cubicBezTo>
                  <a:cubicBezTo>
                    <a:pt x="225" y="191"/>
                    <a:pt x="218" y="184"/>
                    <a:pt x="20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9" name="Google Shape;509;p34"/>
            <p:cNvSpPr/>
            <p:nvPr/>
          </p:nvSpPr>
          <p:spPr>
            <a:xfrm>
              <a:off x="1089431" y="918165"/>
              <a:ext cx="108341" cy="139219"/>
            </a:xfrm>
            <a:custGeom>
              <a:avLst/>
              <a:gdLst/>
              <a:ahLst/>
              <a:cxnLst/>
              <a:rect l="l" t="t" r="r" b="b"/>
              <a:pathLst>
                <a:path w="2028" h="2606" extrusionOk="0">
                  <a:moveTo>
                    <a:pt x="1662" y="0"/>
                  </a:moveTo>
                  <a:cubicBezTo>
                    <a:pt x="1528" y="106"/>
                    <a:pt x="1436" y="240"/>
                    <a:pt x="1366" y="395"/>
                  </a:cubicBezTo>
                  <a:cubicBezTo>
                    <a:pt x="1253" y="641"/>
                    <a:pt x="1183" y="909"/>
                    <a:pt x="1091" y="1162"/>
                  </a:cubicBezTo>
                  <a:cubicBezTo>
                    <a:pt x="1049" y="1282"/>
                    <a:pt x="1000" y="1401"/>
                    <a:pt x="922" y="1507"/>
                  </a:cubicBezTo>
                  <a:cubicBezTo>
                    <a:pt x="810" y="1676"/>
                    <a:pt x="641" y="1725"/>
                    <a:pt x="458" y="1746"/>
                  </a:cubicBezTo>
                  <a:cubicBezTo>
                    <a:pt x="155" y="1775"/>
                    <a:pt x="0" y="2063"/>
                    <a:pt x="113" y="2345"/>
                  </a:cubicBezTo>
                  <a:cubicBezTo>
                    <a:pt x="141" y="2415"/>
                    <a:pt x="197" y="2465"/>
                    <a:pt x="204" y="2535"/>
                  </a:cubicBezTo>
                  <a:cubicBezTo>
                    <a:pt x="211" y="2577"/>
                    <a:pt x="239" y="2605"/>
                    <a:pt x="296" y="2605"/>
                  </a:cubicBezTo>
                  <a:cubicBezTo>
                    <a:pt x="275" y="2549"/>
                    <a:pt x="310" y="2507"/>
                    <a:pt x="352" y="2472"/>
                  </a:cubicBezTo>
                  <a:cubicBezTo>
                    <a:pt x="408" y="2422"/>
                    <a:pt x="472" y="2387"/>
                    <a:pt x="549" y="2366"/>
                  </a:cubicBezTo>
                  <a:cubicBezTo>
                    <a:pt x="690" y="2317"/>
                    <a:pt x="831" y="2289"/>
                    <a:pt x="979" y="2282"/>
                  </a:cubicBezTo>
                  <a:cubicBezTo>
                    <a:pt x="1282" y="2253"/>
                    <a:pt x="1563" y="2169"/>
                    <a:pt x="1817" y="2007"/>
                  </a:cubicBezTo>
                  <a:cubicBezTo>
                    <a:pt x="1894" y="1958"/>
                    <a:pt x="1965" y="1908"/>
                    <a:pt x="2028" y="1845"/>
                  </a:cubicBezTo>
                  <a:cubicBezTo>
                    <a:pt x="2000" y="1493"/>
                    <a:pt x="1957" y="1141"/>
                    <a:pt x="1887" y="789"/>
                  </a:cubicBezTo>
                  <a:cubicBezTo>
                    <a:pt x="1831" y="521"/>
                    <a:pt x="1753" y="261"/>
                    <a:pt x="166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0" name="Google Shape;510;p34"/>
            <p:cNvSpPr/>
            <p:nvPr/>
          </p:nvSpPr>
          <p:spPr>
            <a:xfrm>
              <a:off x="1170261" y="801007"/>
              <a:ext cx="418726" cy="1381452"/>
            </a:xfrm>
            <a:custGeom>
              <a:avLst/>
              <a:gdLst/>
              <a:ahLst/>
              <a:cxnLst/>
              <a:rect l="l" t="t" r="r" b="b"/>
              <a:pathLst>
                <a:path w="7838" h="25859" extrusionOk="0">
                  <a:moveTo>
                    <a:pt x="1387" y="1726"/>
                  </a:moveTo>
                  <a:cubicBezTo>
                    <a:pt x="1408" y="1726"/>
                    <a:pt x="1430" y="1727"/>
                    <a:pt x="1451" y="1729"/>
                  </a:cubicBezTo>
                  <a:cubicBezTo>
                    <a:pt x="1515" y="1729"/>
                    <a:pt x="1564" y="1750"/>
                    <a:pt x="1585" y="1827"/>
                  </a:cubicBezTo>
                  <a:cubicBezTo>
                    <a:pt x="1522" y="1862"/>
                    <a:pt x="1444" y="1841"/>
                    <a:pt x="1374" y="1855"/>
                  </a:cubicBezTo>
                  <a:cubicBezTo>
                    <a:pt x="1233" y="1883"/>
                    <a:pt x="1099" y="1919"/>
                    <a:pt x="973" y="2003"/>
                  </a:cubicBezTo>
                  <a:cubicBezTo>
                    <a:pt x="960" y="2011"/>
                    <a:pt x="948" y="2015"/>
                    <a:pt x="934" y="2015"/>
                  </a:cubicBezTo>
                  <a:cubicBezTo>
                    <a:pt x="924" y="2015"/>
                    <a:pt x="914" y="2013"/>
                    <a:pt x="902" y="2010"/>
                  </a:cubicBezTo>
                  <a:cubicBezTo>
                    <a:pt x="832" y="1996"/>
                    <a:pt x="754" y="1989"/>
                    <a:pt x="677" y="1982"/>
                  </a:cubicBezTo>
                  <a:cubicBezTo>
                    <a:pt x="899" y="1845"/>
                    <a:pt x="1120" y="1726"/>
                    <a:pt x="1387" y="1726"/>
                  </a:cubicBezTo>
                  <a:close/>
                  <a:moveTo>
                    <a:pt x="2466" y="1"/>
                  </a:moveTo>
                  <a:cubicBezTo>
                    <a:pt x="2450" y="1"/>
                    <a:pt x="2428" y="14"/>
                    <a:pt x="2395" y="39"/>
                  </a:cubicBezTo>
                  <a:cubicBezTo>
                    <a:pt x="2275" y="123"/>
                    <a:pt x="2155" y="215"/>
                    <a:pt x="2015" y="285"/>
                  </a:cubicBezTo>
                  <a:cubicBezTo>
                    <a:pt x="1951" y="208"/>
                    <a:pt x="1874" y="151"/>
                    <a:pt x="1789" y="95"/>
                  </a:cubicBezTo>
                  <a:cubicBezTo>
                    <a:pt x="1768" y="77"/>
                    <a:pt x="1750" y="68"/>
                    <a:pt x="1733" y="68"/>
                  </a:cubicBezTo>
                  <a:cubicBezTo>
                    <a:pt x="1710" y="68"/>
                    <a:pt x="1690" y="84"/>
                    <a:pt x="1670" y="116"/>
                  </a:cubicBezTo>
                  <a:cubicBezTo>
                    <a:pt x="1613" y="222"/>
                    <a:pt x="1550" y="320"/>
                    <a:pt x="1494" y="433"/>
                  </a:cubicBezTo>
                  <a:cubicBezTo>
                    <a:pt x="1416" y="377"/>
                    <a:pt x="1339" y="320"/>
                    <a:pt x="1261" y="271"/>
                  </a:cubicBezTo>
                  <a:cubicBezTo>
                    <a:pt x="1235" y="251"/>
                    <a:pt x="1215" y="240"/>
                    <a:pt x="1199" y="240"/>
                  </a:cubicBezTo>
                  <a:cubicBezTo>
                    <a:pt x="1177" y="240"/>
                    <a:pt x="1164" y="261"/>
                    <a:pt x="1156" y="306"/>
                  </a:cubicBezTo>
                  <a:cubicBezTo>
                    <a:pt x="1135" y="426"/>
                    <a:pt x="1092" y="539"/>
                    <a:pt x="1064" y="658"/>
                  </a:cubicBezTo>
                  <a:cubicBezTo>
                    <a:pt x="881" y="581"/>
                    <a:pt x="705" y="503"/>
                    <a:pt x="508" y="482"/>
                  </a:cubicBezTo>
                  <a:lnTo>
                    <a:pt x="508" y="482"/>
                  </a:lnTo>
                  <a:cubicBezTo>
                    <a:pt x="487" y="644"/>
                    <a:pt x="543" y="799"/>
                    <a:pt x="564" y="954"/>
                  </a:cubicBezTo>
                  <a:cubicBezTo>
                    <a:pt x="381" y="1010"/>
                    <a:pt x="198" y="1038"/>
                    <a:pt x="1" y="1053"/>
                  </a:cubicBezTo>
                  <a:cubicBezTo>
                    <a:pt x="36" y="1200"/>
                    <a:pt x="163" y="1271"/>
                    <a:pt x="247" y="1369"/>
                  </a:cubicBezTo>
                  <a:cubicBezTo>
                    <a:pt x="339" y="1475"/>
                    <a:pt x="452" y="1552"/>
                    <a:pt x="564" y="1623"/>
                  </a:cubicBezTo>
                  <a:cubicBezTo>
                    <a:pt x="494" y="1707"/>
                    <a:pt x="452" y="1806"/>
                    <a:pt x="402" y="1890"/>
                  </a:cubicBezTo>
                  <a:cubicBezTo>
                    <a:pt x="346" y="1975"/>
                    <a:pt x="311" y="2088"/>
                    <a:pt x="219" y="2144"/>
                  </a:cubicBezTo>
                  <a:cubicBezTo>
                    <a:pt x="198" y="2158"/>
                    <a:pt x="170" y="2179"/>
                    <a:pt x="149" y="2193"/>
                  </a:cubicBezTo>
                  <a:cubicBezTo>
                    <a:pt x="240" y="2454"/>
                    <a:pt x="318" y="2714"/>
                    <a:pt x="374" y="2982"/>
                  </a:cubicBezTo>
                  <a:cubicBezTo>
                    <a:pt x="444" y="3334"/>
                    <a:pt x="487" y="3686"/>
                    <a:pt x="515" y="4038"/>
                  </a:cubicBezTo>
                  <a:cubicBezTo>
                    <a:pt x="606" y="3946"/>
                    <a:pt x="684" y="3841"/>
                    <a:pt x="733" y="3700"/>
                  </a:cubicBezTo>
                  <a:cubicBezTo>
                    <a:pt x="740" y="3686"/>
                    <a:pt x="740" y="3665"/>
                    <a:pt x="761" y="3658"/>
                  </a:cubicBezTo>
                  <a:cubicBezTo>
                    <a:pt x="881" y="3841"/>
                    <a:pt x="881" y="3883"/>
                    <a:pt x="825" y="4277"/>
                  </a:cubicBezTo>
                  <a:cubicBezTo>
                    <a:pt x="754" y="4284"/>
                    <a:pt x="705" y="4320"/>
                    <a:pt x="691" y="4397"/>
                  </a:cubicBezTo>
                  <a:cubicBezTo>
                    <a:pt x="677" y="4432"/>
                    <a:pt x="698" y="4489"/>
                    <a:pt x="733" y="4503"/>
                  </a:cubicBezTo>
                  <a:cubicBezTo>
                    <a:pt x="726" y="4446"/>
                    <a:pt x="740" y="4404"/>
                    <a:pt x="790" y="4390"/>
                  </a:cubicBezTo>
                  <a:cubicBezTo>
                    <a:pt x="809" y="4382"/>
                    <a:pt x="828" y="4379"/>
                    <a:pt x="846" y="4379"/>
                  </a:cubicBezTo>
                  <a:cubicBezTo>
                    <a:pt x="911" y="4379"/>
                    <a:pt x="965" y="4422"/>
                    <a:pt x="1015" y="4460"/>
                  </a:cubicBezTo>
                  <a:cubicBezTo>
                    <a:pt x="956" y="4542"/>
                    <a:pt x="868" y="4585"/>
                    <a:pt x="780" y="4585"/>
                  </a:cubicBezTo>
                  <a:cubicBezTo>
                    <a:pt x="762" y="4585"/>
                    <a:pt x="744" y="4584"/>
                    <a:pt x="726" y="4580"/>
                  </a:cubicBezTo>
                  <a:cubicBezTo>
                    <a:pt x="656" y="4566"/>
                    <a:pt x="599" y="4538"/>
                    <a:pt x="536" y="4503"/>
                  </a:cubicBezTo>
                  <a:lnTo>
                    <a:pt x="536" y="4503"/>
                  </a:lnTo>
                  <a:cubicBezTo>
                    <a:pt x="578" y="5467"/>
                    <a:pt x="543" y="6439"/>
                    <a:pt x="677" y="7397"/>
                  </a:cubicBezTo>
                  <a:cubicBezTo>
                    <a:pt x="832" y="8502"/>
                    <a:pt x="1212" y="9565"/>
                    <a:pt x="1599" y="10614"/>
                  </a:cubicBezTo>
                  <a:cubicBezTo>
                    <a:pt x="1888" y="11417"/>
                    <a:pt x="2184" y="12227"/>
                    <a:pt x="2648" y="12945"/>
                  </a:cubicBezTo>
                  <a:cubicBezTo>
                    <a:pt x="3338" y="14029"/>
                    <a:pt x="4373" y="14846"/>
                    <a:pt x="5247" y="15789"/>
                  </a:cubicBezTo>
                  <a:cubicBezTo>
                    <a:pt x="5261" y="15768"/>
                    <a:pt x="5282" y="15740"/>
                    <a:pt x="5303" y="15719"/>
                  </a:cubicBezTo>
                  <a:cubicBezTo>
                    <a:pt x="5401" y="15599"/>
                    <a:pt x="5451" y="15473"/>
                    <a:pt x="5451" y="15339"/>
                  </a:cubicBezTo>
                  <a:cubicBezTo>
                    <a:pt x="5451" y="15177"/>
                    <a:pt x="5437" y="15015"/>
                    <a:pt x="5416" y="14853"/>
                  </a:cubicBezTo>
                  <a:cubicBezTo>
                    <a:pt x="5366" y="14543"/>
                    <a:pt x="5338" y="14233"/>
                    <a:pt x="5317" y="13924"/>
                  </a:cubicBezTo>
                  <a:cubicBezTo>
                    <a:pt x="5296" y="13572"/>
                    <a:pt x="5282" y="13219"/>
                    <a:pt x="5254" y="12867"/>
                  </a:cubicBezTo>
                  <a:cubicBezTo>
                    <a:pt x="5232" y="12558"/>
                    <a:pt x="5176" y="12248"/>
                    <a:pt x="5099" y="11945"/>
                  </a:cubicBezTo>
                  <a:cubicBezTo>
                    <a:pt x="4958" y="11375"/>
                    <a:pt x="4733" y="10840"/>
                    <a:pt x="4395" y="10361"/>
                  </a:cubicBezTo>
                  <a:cubicBezTo>
                    <a:pt x="4402" y="10354"/>
                    <a:pt x="4402" y="10347"/>
                    <a:pt x="4409" y="10340"/>
                  </a:cubicBezTo>
                  <a:cubicBezTo>
                    <a:pt x="4423" y="10333"/>
                    <a:pt x="4437" y="10319"/>
                    <a:pt x="4458" y="10312"/>
                  </a:cubicBezTo>
                  <a:cubicBezTo>
                    <a:pt x="4578" y="10220"/>
                    <a:pt x="4697" y="10128"/>
                    <a:pt x="4718" y="9959"/>
                  </a:cubicBezTo>
                  <a:cubicBezTo>
                    <a:pt x="4725" y="9882"/>
                    <a:pt x="4733" y="9798"/>
                    <a:pt x="4740" y="9713"/>
                  </a:cubicBezTo>
                  <a:cubicBezTo>
                    <a:pt x="4754" y="9565"/>
                    <a:pt x="4789" y="9417"/>
                    <a:pt x="4824" y="9248"/>
                  </a:cubicBezTo>
                  <a:cubicBezTo>
                    <a:pt x="4909" y="9382"/>
                    <a:pt x="4993" y="9495"/>
                    <a:pt x="5085" y="9600"/>
                  </a:cubicBezTo>
                  <a:cubicBezTo>
                    <a:pt x="5331" y="9882"/>
                    <a:pt x="5613" y="10128"/>
                    <a:pt x="5894" y="10382"/>
                  </a:cubicBezTo>
                  <a:cubicBezTo>
                    <a:pt x="6028" y="10509"/>
                    <a:pt x="6183" y="10621"/>
                    <a:pt x="6352" y="10713"/>
                  </a:cubicBezTo>
                  <a:cubicBezTo>
                    <a:pt x="6438" y="10761"/>
                    <a:pt x="6517" y="10784"/>
                    <a:pt x="6591" y="10784"/>
                  </a:cubicBezTo>
                  <a:cubicBezTo>
                    <a:pt x="6680" y="10784"/>
                    <a:pt x="6761" y="10750"/>
                    <a:pt x="6838" y="10685"/>
                  </a:cubicBezTo>
                  <a:cubicBezTo>
                    <a:pt x="6859" y="10671"/>
                    <a:pt x="6873" y="10650"/>
                    <a:pt x="6901" y="10628"/>
                  </a:cubicBezTo>
                  <a:cubicBezTo>
                    <a:pt x="6901" y="10657"/>
                    <a:pt x="6901" y="10671"/>
                    <a:pt x="6901" y="10685"/>
                  </a:cubicBezTo>
                  <a:cubicBezTo>
                    <a:pt x="6901" y="11058"/>
                    <a:pt x="6901" y="11424"/>
                    <a:pt x="6901" y="11797"/>
                  </a:cubicBezTo>
                  <a:cubicBezTo>
                    <a:pt x="6901" y="12565"/>
                    <a:pt x="6901" y="13332"/>
                    <a:pt x="6908" y="14107"/>
                  </a:cubicBezTo>
                  <a:cubicBezTo>
                    <a:pt x="6908" y="14529"/>
                    <a:pt x="6915" y="14952"/>
                    <a:pt x="6915" y="15381"/>
                  </a:cubicBezTo>
                  <a:cubicBezTo>
                    <a:pt x="6922" y="15994"/>
                    <a:pt x="6915" y="16606"/>
                    <a:pt x="6922" y="17226"/>
                  </a:cubicBezTo>
                  <a:cubicBezTo>
                    <a:pt x="6922" y="17684"/>
                    <a:pt x="6922" y="18141"/>
                    <a:pt x="6929" y="18599"/>
                  </a:cubicBezTo>
                  <a:cubicBezTo>
                    <a:pt x="6936" y="19183"/>
                    <a:pt x="6929" y="19761"/>
                    <a:pt x="6929" y="20338"/>
                  </a:cubicBezTo>
                  <a:cubicBezTo>
                    <a:pt x="6929" y="20951"/>
                    <a:pt x="6936" y="21563"/>
                    <a:pt x="6936" y="22176"/>
                  </a:cubicBezTo>
                  <a:cubicBezTo>
                    <a:pt x="6936" y="22218"/>
                    <a:pt x="6936" y="22246"/>
                    <a:pt x="6894" y="22267"/>
                  </a:cubicBezTo>
                  <a:cubicBezTo>
                    <a:pt x="6845" y="22288"/>
                    <a:pt x="6838" y="22331"/>
                    <a:pt x="6852" y="22380"/>
                  </a:cubicBezTo>
                  <a:cubicBezTo>
                    <a:pt x="6880" y="22443"/>
                    <a:pt x="6894" y="22507"/>
                    <a:pt x="6915" y="22577"/>
                  </a:cubicBezTo>
                  <a:cubicBezTo>
                    <a:pt x="6950" y="22690"/>
                    <a:pt x="6943" y="22809"/>
                    <a:pt x="6958" y="22929"/>
                  </a:cubicBezTo>
                  <a:cubicBezTo>
                    <a:pt x="6986" y="23190"/>
                    <a:pt x="6986" y="23443"/>
                    <a:pt x="6908" y="23697"/>
                  </a:cubicBezTo>
                  <a:cubicBezTo>
                    <a:pt x="6866" y="23844"/>
                    <a:pt x="6796" y="23978"/>
                    <a:pt x="6704" y="24105"/>
                  </a:cubicBezTo>
                  <a:cubicBezTo>
                    <a:pt x="6676" y="24133"/>
                    <a:pt x="6648" y="24168"/>
                    <a:pt x="6704" y="24204"/>
                  </a:cubicBezTo>
                  <a:cubicBezTo>
                    <a:pt x="6915" y="24351"/>
                    <a:pt x="7028" y="24556"/>
                    <a:pt x="7091" y="24795"/>
                  </a:cubicBezTo>
                  <a:cubicBezTo>
                    <a:pt x="7176" y="25133"/>
                    <a:pt x="7260" y="25471"/>
                    <a:pt x="7324" y="25816"/>
                  </a:cubicBezTo>
                  <a:cubicBezTo>
                    <a:pt x="7331" y="25830"/>
                    <a:pt x="7324" y="25858"/>
                    <a:pt x="7366" y="25858"/>
                  </a:cubicBezTo>
                  <a:cubicBezTo>
                    <a:pt x="7380" y="25724"/>
                    <a:pt x="7394" y="25598"/>
                    <a:pt x="7401" y="25464"/>
                  </a:cubicBezTo>
                  <a:cubicBezTo>
                    <a:pt x="7415" y="25288"/>
                    <a:pt x="7415" y="25105"/>
                    <a:pt x="7443" y="24936"/>
                  </a:cubicBezTo>
                  <a:cubicBezTo>
                    <a:pt x="7479" y="24661"/>
                    <a:pt x="7584" y="24415"/>
                    <a:pt x="7697" y="24168"/>
                  </a:cubicBezTo>
                  <a:cubicBezTo>
                    <a:pt x="7718" y="24119"/>
                    <a:pt x="7760" y="24077"/>
                    <a:pt x="7795" y="24042"/>
                  </a:cubicBezTo>
                  <a:cubicBezTo>
                    <a:pt x="7810" y="24027"/>
                    <a:pt x="7838" y="24020"/>
                    <a:pt x="7831" y="23992"/>
                  </a:cubicBezTo>
                  <a:cubicBezTo>
                    <a:pt x="7824" y="23964"/>
                    <a:pt x="7795" y="23964"/>
                    <a:pt x="7774" y="23957"/>
                  </a:cubicBezTo>
                  <a:cubicBezTo>
                    <a:pt x="7626" y="23950"/>
                    <a:pt x="7542" y="23866"/>
                    <a:pt x="7479" y="23746"/>
                  </a:cubicBezTo>
                  <a:cubicBezTo>
                    <a:pt x="7373" y="23563"/>
                    <a:pt x="7317" y="23366"/>
                    <a:pt x="7274" y="23161"/>
                  </a:cubicBezTo>
                  <a:cubicBezTo>
                    <a:pt x="7225" y="22880"/>
                    <a:pt x="7204" y="22598"/>
                    <a:pt x="7246" y="22317"/>
                  </a:cubicBezTo>
                  <a:cubicBezTo>
                    <a:pt x="7246" y="22274"/>
                    <a:pt x="7239" y="22246"/>
                    <a:pt x="7197" y="22232"/>
                  </a:cubicBezTo>
                  <a:cubicBezTo>
                    <a:pt x="7148" y="22225"/>
                    <a:pt x="7141" y="22190"/>
                    <a:pt x="7141" y="22140"/>
                  </a:cubicBezTo>
                  <a:cubicBezTo>
                    <a:pt x="7148" y="21986"/>
                    <a:pt x="7148" y="21831"/>
                    <a:pt x="7148" y="21676"/>
                  </a:cubicBezTo>
                  <a:cubicBezTo>
                    <a:pt x="7141" y="20662"/>
                    <a:pt x="7141" y="19641"/>
                    <a:pt x="7134" y="18620"/>
                  </a:cubicBezTo>
                  <a:cubicBezTo>
                    <a:pt x="7134" y="18169"/>
                    <a:pt x="7134" y="17726"/>
                    <a:pt x="7134" y="17282"/>
                  </a:cubicBezTo>
                  <a:cubicBezTo>
                    <a:pt x="7134" y="16487"/>
                    <a:pt x="7127" y="15698"/>
                    <a:pt x="7127" y="14902"/>
                  </a:cubicBezTo>
                  <a:cubicBezTo>
                    <a:pt x="7127" y="14388"/>
                    <a:pt x="7119" y="13881"/>
                    <a:pt x="7119" y="13367"/>
                  </a:cubicBezTo>
                  <a:cubicBezTo>
                    <a:pt x="7112" y="12487"/>
                    <a:pt x="7112" y="11614"/>
                    <a:pt x="7112" y="10741"/>
                  </a:cubicBezTo>
                  <a:cubicBezTo>
                    <a:pt x="7105" y="10488"/>
                    <a:pt x="7091" y="10241"/>
                    <a:pt x="7197" y="9995"/>
                  </a:cubicBezTo>
                  <a:cubicBezTo>
                    <a:pt x="7373" y="9572"/>
                    <a:pt x="7479" y="9129"/>
                    <a:pt x="7528" y="8671"/>
                  </a:cubicBezTo>
                  <a:cubicBezTo>
                    <a:pt x="7570" y="8333"/>
                    <a:pt x="7641" y="8002"/>
                    <a:pt x="7732" y="7685"/>
                  </a:cubicBezTo>
                  <a:cubicBezTo>
                    <a:pt x="7774" y="7537"/>
                    <a:pt x="7795" y="7390"/>
                    <a:pt x="7746" y="7235"/>
                  </a:cubicBezTo>
                  <a:cubicBezTo>
                    <a:pt x="7619" y="6883"/>
                    <a:pt x="7493" y="6523"/>
                    <a:pt x="7380" y="6164"/>
                  </a:cubicBezTo>
                  <a:cubicBezTo>
                    <a:pt x="7338" y="6024"/>
                    <a:pt x="7281" y="5911"/>
                    <a:pt x="7141" y="5862"/>
                  </a:cubicBezTo>
                  <a:cubicBezTo>
                    <a:pt x="7098" y="5848"/>
                    <a:pt x="7084" y="5819"/>
                    <a:pt x="7091" y="5777"/>
                  </a:cubicBezTo>
                  <a:cubicBezTo>
                    <a:pt x="7098" y="5566"/>
                    <a:pt x="7091" y="5348"/>
                    <a:pt x="7084" y="5129"/>
                  </a:cubicBezTo>
                  <a:cubicBezTo>
                    <a:pt x="7084" y="5094"/>
                    <a:pt x="7091" y="5059"/>
                    <a:pt x="7134" y="5045"/>
                  </a:cubicBezTo>
                  <a:cubicBezTo>
                    <a:pt x="7176" y="5024"/>
                    <a:pt x="7190" y="4989"/>
                    <a:pt x="7176" y="4946"/>
                  </a:cubicBezTo>
                  <a:cubicBezTo>
                    <a:pt x="7105" y="4763"/>
                    <a:pt x="7077" y="4573"/>
                    <a:pt x="7063" y="4383"/>
                  </a:cubicBezTo>
                  <a:cubicBezTo>
                    <a:pt x="7049" y="4207"/>
                    <a:pt x="7042" y="4024"/>
                    <a:pt x="7063" y="3848"/>
                  </a:cubicBezTo>
                  <a:cubicBezTo>
                    <a:pt x="7091" y="3608"/>
                    <a:pt x="7183" y="3397"/>
                    <a:pt x="7324" y="3207"/>
                  </a:cubicBezTo>
                  <a:cubicBezTo>
                    <a:pt x="7359" y="3158"/>
                    <a:pt x="7359" y="3130"/>
                    <a:pt x="7303" y="3087"/>
                  </a:cubicBezTo>
                  <a:cubicBezTo>
                    <a:pt x="7155" y="2982"/>
                    <a:pt x="7035" y="2841"/>
                    <a:pt x="6986" y="2658"/>
                  </a:cubicBezTo>
                  <a:cubicBezTo>
                    <a:pt x="6873" y="2299"/>
                    <a:pt x="6789" y="1926"/>
                    <a:pt x="6711" y="1552"/>
                  </a:cubicBezTo>
                  <a:cubicBezTo>
                    <a:pt x="6704" y="1517"/>
                    <a:pt x="6711" y="1468"/>
                    <a:pt x="6669" y="1440"/>
                  </a:cubicBezTo>
                  <a:cubicBezTo>
                    <a:pt x="6669" y="1454"/>
                    <a:pt x="6662" y="1454"/>
                    <a:pt x="6662" y="1461"/>
                  </a:cubicBezTo>
                  <a:cubicBezTo>
                    <a:pt x="6641" y="1637"/>
                    <a:pt x="6613" y="1806"/>
                    <a:pt x="6613" y="1982"/>
                  </a:cubicBezTo>
                  <a:cubicBezTo>
                    <a:pt x="6613" y="2313"/>
                    <a:pt x="6549" y="2630"/>
                    <a:pt x="6422" y="2933"/>
                  </a:cubicBezTo>
                  <a:cubicBezTo>
                    <a:pt x="6366" y="3066"/>
                    <a:pt x="6317" y="3207"/>
                    <a:pt x="6197" y="3299"/>
                  </a:cubicBezTo>
                  <a:cubicBezTo>
                    <a:pt x="6190" y="3299"/>
                    <a:pt x="6190" y="3313"/>
                    <a:pt x="6190" y="3320"/>
                  </a:cubicBezTo>
                  <a:cubicBezTo>
                    <a:pt x="6197" y="3320"/>
                    <a:pt x="6197" y="3327"/>
                    <a:pt x="6204" y="3334"/>
                  </a:cubicBezTo>
                  <a:cubicBezTo>
                    <a:pt x="6211" y="3334"/>
                    <a:pt x="6225" y="3341"/>
                    <a:pt x="6239" y="3341"/>
                  </a:cubicBezTo>
                  <a:cubicBezTo>
                    <a:pt x="6408" y="3355"/>
                    <a:pt x="6500" y="3461"/>
                    <a:pt x="6570" y="3608"/>
                  </a:cubicBezTo>
                  <a:cubicBezTo>
                    <a:pt x="6789" y="4038"/>
                    <a:pt x="6824" y="4496"/>
                    <a:pt x="6782" y="4960"/>
                  </a:cubicBezTo>
                  <a:cubicBezTo>
                    <a:pt x="6774" y="5052"/>
                    <a:pt x="6810" y="5073"/>
                    <a:pt x="6880" y="5094"/>
                  </a:cubicBezTo>
                  <a:cubicBezTo>
                    <a:pt x="6887" y="5298"/>
                    <a:pt x="6873" y="5495"/>
                    <a:pt x="6873" y="5707"/>
                  </a:cubicBezTo>
                  <a:cubicBezTo>
                    <a:pt x="6789" y="5643"/>
                    <a:pt x="6711" y="5594"/>
                    <a:pt x="6634" y="5545"/>
                  </a:cubicBezTo>
                  <a:cubicBezTo>
                    <a:pt x="6598" y="5524"/>
                    <a:pt x="6563" y="5503"/>
                    <a:pt x="6521" y="5488"/>
                  </a:cubicBezTo>
                  <a:cubicBezTo>
                    <a:pt x="6509" y="5486"/>
                    <a:pt x="6496" y="5483"/>
                    <a:pt x="6482" y="5483"/>
                  </a:cubicBezTo>
                  <a:cubicBezTo>
                    <a:pt x="6462" y="5483"/>
                    <a:pt x="6442" y="5489"/>
                    <a:pt x="6429" y="5510"/>
                  </a:cubicBezTo>
                  <a:cubicBezTo>
                    <a:pt x="6408" y="5538"/>
                    <a:pt x="6415" y="5573"/>
                    <a:pt x="6436" y="5601"/>
                  </a:cubicBezTo>
                  <a:cubicBezTo>
                    <a:pt x="6458" y="5636"/>
                    <a:pt x="6479" y="5664"/>
                    <a:pt x="6500" y="5693"/>
                  </a:cubicBezTo>
                  <a:cubicBezTo>
                    <a:pt x="6591" y="5791"/>
                    <a:pt x="6697" y="5876"/>
                    <a:pt x="6810" y="5939"/>
                  </a:cubicBezTo>
                  <a:cubicBezTo>
                    <a:pt x="6887" y="5981"/>
                    <a:pt x="6901" y="6024"/>
                    <a:pt x="6873" y="6101"/>
                  </a:cubicBezTo>
                  <a:cubicBezTo>
                    <a:pt x="6837" y="6075"/>
                    <a:pt x="6802" y="6066"/>
                    <a:pt x="6766" y="6066"/>
                  </a:cubicBezTo>
                  <a:cubicBezTo>
                    <a:pt x="6723" y="6066"/>
                    <a:pt x="6679" y="6079"/>
                    <a:pt x="6634" y="6094"/>
                  </a:cubicBezTo>
                  <a:cubicBezTo>
                    <a:pt x="6506" y="6134"/>
                    <a:pt x="6384" y="6203"/>
                    <a:pt x="6251" y="6203"/>
                  </a:cubicBezTo>
                  <a:cubicBezTo>
                    <a:pt x="6222" y="6203"/>
                    <a:pt x="6192" y="6200"/>
                    <a:pt x="6162" y="6193"/>
                  </a:cubicBezTo>
                  <a:cubicBezTo>
                    <a:pt x="6153" y="6193"/>
                    <a:pt x="6144" y="6192"/>
                    <a:pt x="6136" y="6192"/>
                  </a:cubicBezTo>
                  <a:cubicBezTo>
                    <a:pt x="6110" y="6192"/>
                    <a:pt x="6088" y="6196"/>
                    <a:pt x="6077" y="6228"/>
                  </a:cubicBezTo>
                  <a:cubicBezTo>
                    <a:pt x="6063" y="6256"/>
                    <a:pt x="6084" y="6291"/>
                    <a:pt x="6106" y="6312"/>
                  </a:cubicBezTo>
                  <a:cubicBezTo>
                    <a:pt x="6120" y="6333"/>
                    <a:pt x="6141" y="6347"/>
                    <a:pt x="6169" y="6362"/>
                  </a:cubicBezTo>
                  <a:cubicBezTo>
                    <a:pt x="6232" y="6404"/>
                    <a:pt x="6310" y="6439"/>
                    <a:pt x="6387" y="6460"/>
                  </a:cubicBezTo>
                  <a:cubicBezTo>
                    <a:pt x="6465" y="6481"/>
                    <a:pt x="6528" y="6509"/>
                    <a:pt x="6542" y="6608"/>
                  </a:cubicBezTo>
                  <a:cubicBezTo>
                    <a:pt x="6549" y="6636"/>
                    <a:pt x="6570" y="6664"/>
                    <a:pt x="6591" y="6685"/>
                  </a:cubicBezTo>
                  <a:cubicBezTo>
                    <a:pt x="6669" y="6770"/>
                    <a:pt x="6746" y="6854"/>
                    <a:pt x="6838" y="6918"/>
                  </a:cubicBezTo>
                  <a:cubicBezTo>
                    <a:pt x="6866" y="6932"/>
                    <a:pt x="6887" y="6960"/>
                    <a:pt x="6887" y="6995"/>
                  </a:cubicBezTo>
                  <a:cubicBezTo>
                    <a:pt x="6880" y="7298"/>
                    <a:pt x="6901" y="7608"/>
                    <a:pt x="6887" y="7918"/>
                  </a:cubicBezTo>
                  <a:cubicBezTo>
                    <a:pt x="6887" y="7960"/>
                    <a:pt x="6873" y="7995"/>
                    <a:pt x="6852" y="8030"/>
                  </a:cubicBezTo>
                  <a:cubicBezTo>
                    <a:pt x="6725" y="8227"/>
                    <a:pt x="6584" y="8410"/>
                    <a:pt x="6472" y="8615"/>
                  </a:cubicBezTo>
                  <a:cubicBezTo>
                    <a:pt x="6401" y="8755"/>
                    <a:pt x="6296" y="8868"/>
                    <a:pt x="6232" y="9016"/>
                  </a:cubicBezTo>
                  <a:cubicBezTo>
                    <a:pt x="6190" y="8953"/>
                    <a:pt x="6162" y="8896"/>
                    <a:pt x="6127" y="8840"/>
                  </a:cubicBezTo>
                  <a:cubicBezTo>
                    <a:pt x="6042" y="8706"/>
                    <a:pt x="6042" y="8706"/>
                    <a:pt x="6176" y="8622"/>
                  </a:cubicBezTo>
                  <a:cubicBezTo>
                    <a:pt x="6268" y="8558"/>
                    <a:pt x="6296" y="8481"/>
                    <a:pt x="6260" y="8354"/>
                  </a:cubicBezTo>
                  <a:cubicBezTo>
                    <a:pt x="6241" y="8268"/>
                    <a:pt x="6178" y="8220"/>
                    <a:pt x="6083" y="8220"/>
                  </a:cubicBezTo>
                  <a:cubicBezTo>
                    <a:pt x="6076" y="8220"/>
                    <a:pt x="6070" y="8220"/>
                    <a:pt x="6063" y="8220"/>
                  </a:cubicBezTo>
                  <a:cubicBezTo>
                    <a:pt x="6059" y="8221"/>
                    <a:pt x="6054" y="8221"/>
                    <a:pt x="6050" y="8221"/>
                  </a:cubicBezTo>
                  <a:cubicBezTo>
                    <a:pt x="5945" y="8221"/>
                    <a:pt x="5877" y="8141"/>
                    <a:pt x="5796" y="8101"/>
                  </a:cubicBezTo>
                  <a:cubicBezTo>
                    <a:pt x="5754" y="8087"/>
                    <a:pt x="5746" y="8023"/>
                    <a:pt x="5761" y="7981"/>
                  </a:cubicBezTo>
                  <a:cubicBezTo>
                    <a:pt x="5768" y="7932"/>
                    <a:pt x="5810" y="7939"/>
                    <a:pt x="5845" y="7932"/>
                  </a:cubicBezTo>
                  <a:cubicBezTo>
                    <a:pt x="5993" y="7918"/>
                    <a:pt x="6106" y="7868"/>
                    <a:pt x="6099" y="7678"/>
                  </a:cubicBezTo>
                  <a:cubicBezTo>
                    <a:pt x="6091" y="7664"/>
                    <a:pt x="6099" y="7650"/>
                    <a:pt x="6099" y="7636"/>
                  </a:cubicBezTo>
                  <a:cubicBezTo>
                    <a:pt x="6134" y="7460"/>
                    <a:pt x="6084" y="7354"/>
                    <a:pt x="5930" y="7298"/>
                  </a:cubicBezTo>
                  <a:cubicBezTo>
                    <a:pt x="5789" y="7249"/>
                    <a:pt x="5775" y="7136"/>
                    <a:pt x="5901" y="7045"/>
                  </a:cubicBezTo>
                  <a:cubicBezTo>
                    <a:pt x="6035" y="6939"/>
                    <a:pt x="6021" y="6714"/>
                    <a:pt x="5880" y="6622"/>
                  </a:cubicBezTo>
                  <a:cubicBezTo>
                    <a:pt x="5820" y="6584"/>
                    <a:pt x="5760" y="6579"/>
                    <a:pt x="5696" y="6579"/>
                  </a:cubicBezTo>
                  <a:cubicBezTo>
                    <a:pt x="5678" y="6579"/>
                    <a:pt x="5660" y="6580"/>
                    <a:pt x="5641" y="6580"/>
                  </a:cubicBezTo>
                  <a:cubicBezTo>
                    <a:pt x="5514" y="6580"/>
                    <a:pt x="5444" y="6495"/>
                    <a:pt x="5472" y="6383"/>
                  </a:cubicBezTo>
                  <a:lnTo>
                    <a:pt x="5472" y="6383"/>
                  </a:lnTo>
                  <a:cubicBezTo>
                    <a:pt x="5541" y="6451"/>
                    <a:pt x="5577" y="6478"/>
                    <a:pt x="5630" y="6478"/>
                  </a:cubicBezTo>
                  <a:cubicBezTo>
                    <a:pt x="5642" y="6478"/>
                    <a:pt x="5655" y="6477"/>
                    <a:pt x="5669" y="6474"/>
                  </a:cubicBezTo>
                  <a:cubicBezTo>
                    <a:pt x="5803" y="6453"/>
                    <a:pt x="5880" y="6354"/>
                    <a:pt x="5944" y="6242"/>
                  </a:cubicBezTo>
                  <a:cubicBezTo>
                    <a:pt x="5958" y="6207"/>
                    <a:pt x="5958" y="6157"/>
                    <a:pt x="5930" y="6122"/>
                  </a:cubicBezTo>
                  <a:cubicBezTo>
                    <a:pt x="5908" y="6094"/>
                    <a:pt x="5894" y="6066"/>
                    <a:pt x="5922" y="6031"/>
                  </a:cubicBezTo>
                  <a:cubicBezTo>
                    <a:pt x="5938" y="6010"/>
                    <a:pt x="5957" y="5997"/>
                    <a:pt x="5980" y="5997"/>
                  </a:cubicBezTo>
                  <a:cubicBezTo>
                    <a:pt x="5989" y="5997"/>
                    <a:pt x="5998" y="5999"/>
                    <a:pt x="6007" y="6002"/>
                  </a:cubicBezTo>
                  <a:cubicBezTo>
                    <a:pt x="6042" y="6009"/>
                    <a:pt x="6077" y="6031"/>
                    <a:pt x="6084" y="6080"/>
                  </a:cubicBezTo>
                  <a:cubicBezTo>
                    <a:pt x="6084" y="6094"/>
                    <a:pt x="6077" y="6115"/>
                    <a:pt x="6106" y="6129"/>
                  </a:cubicBezTo>
                  <a:cubicBezTo>
                    <a:pt x="6127" y="6087"/>
                    <a:pt x="6169" y="6059"/>
                    <a:pt x="6141" y="6002"/>
                  </a:cubicBezTo>
                  <a:cubicBezTo>
                    <a:pt x="6106" y="5932"/>
                    <a:pt x="6056" y="5876"/>
                    <a:pt x="5986" y="5833"/>
                  </a:cubicBezTo>
                  <a:cubicBezTo>
                    <a:pt x="5967" y="5823"/>
                    <a:pt x="5950" y="5817"/>
                    <a:pt x="5934" y="5817"/>
                  </a:cubicBezTo>
                  <a:cubicBezTo>
                    <a:pt x="5909" y="5817"/>
                    <a:pt x="5888" y="5831"/>
                    <a:pt x="5866" y="5862"/>
                  </a:cubicBezTo>
                  <a:cubicBezTo>
                    <a:pt x="5817" y="5932"/>
                    <a:pt x="5803" y="6017"/>
                    <a:pt x="5782" y="6094"/>
                  </a:cubicBezTo>
                  <a:cubicBezTo>
                    <a:pt x="5772" y="6154"/>
                    <a:pt x="5719" y="6189"/>
                    <a:pt x="5661" y="6189"/>
                  </a:cubicBezTo>
                  <a:cubicBezTo>
                    <a:pt x="5638" y="6189"/>
                    <a:pt x="5614" y="6184"/>
                    <a:pt x="5592" y="6171"/>
                  </a:cubicBezTo>
                  <a:cubicBezTo>
                    <a:pt x="5535" y="6136"/>
                    <a:pt x="5535" y="6080"/>
                    <a:pt x="5592" y="6038"/>
                  </a:cubicBezTo>
                  <a:cubicBezTo>
                    <a:pt x="5620" y="6017"/>
                    <a:pt x="5655" y="5995"/>
                    <a:pt x="5683" y="5974"/>
                  </a:cubicBezTo>
                  <a:cubicBezTo>
                    <a:pt x="5746" y="5932"/>
                    <a:pt x="5768" y="5876"/>
                    <a:pt x="5754" y="5805"/>
                  </a:cubicBezTo>
                  <a:cubicBezTo>
                    <a:pt x="5732" y="5735"/>
                    <a:pt x="5690" y="5686"/>
                    <a:pt x="5620" y="5686"/>
                  </a:cubicBezTo>
                  <a:cubicBezTo>
                    <a:pt x="5549" y="5686"/>
                    <a:pt x="5528" y="5643"/>
                    <a:pt x="5521" y="5587"/>
                  </a:cubicBezTo>
                  <a:cubicBezTo>
                    <a:pt x="5500" y="5481"/>
                    <a:pt x="5444" y="5418"/>
                    <a:pt x="5338" y="5404"/>
                  </a:cubicBezTo>
                  <a:cubicBezTo>
                    <a:pt x="5321" y="5400"/>
                    <a:pt x="5305" y="5399"/>
                    <a:pt x="5290" y="5399"/>
                  </a:cubicBezTo>
                  <a:cubicBezTo>
                    <a:pt x="5216" y="5399"/>
                    <a:pt x="5161" y="5440"/>
                    <a:pt x="5120" y="5510"/>
                  </a:cubicBezTo>
                  <a:cubicBezTo>
                    <a:pt x="5078" y="5587"/>
                    <a:pt x="5000" y="5643"/>
                    <a:pt x="4965" y="5721"/>
                  </a:cubicBezTo>
                  <a:cubicBezTo>
                    <a:pt x="4951" y="5756"/>
                    <a:pt x="4923" y="5756"/>
                    <a:pt x="4887" y="5756"/>
                  </a:cubicBezTo>
                  <a:cubicBezTo>
                    <a:pt x="4838" y="5756"/>
                    <a:pt x="4803" y="5714"/>
                    <a:pt x="4761" y="5700"/>
                  </a:cubicBezTo>
                  <a:cubicBezTo>
                    <a:pt x="4704" y="5679"/>
                    <a:pt x="4662" y="5643"/>
                    <a:pt x="4655" y="5580"/>
                  </a:cubicBezTo>
                  <a:cubicBezTo>
                    <a:pt x="4655" y="5524"/>
                    <a:pt x="4711" y="5503"/>
                    <a:pt x="4754" y="5481"/>
                  </a:cubicBezTo>
                  <a:cubicBezTo>
                    <a:pt x="4838" y="5439"/>
                    <a:pt x="4873" y="5362"/>
                    <a:pt x="4859" y="5263"/>
                  </a:cubicBezTo>
                  <a:cubicBezTo>
                    <a:pt x="4845" y="5179"/>
                    <a:pt x="4831" y="5087"/>
                    <a:pt x="4796" y="5010"/>
                  </a:cubicBezTo>
                  <a:cubicBezTo>
                    <a:pt x="4902" y="4974"/>
                    <a:pt x="4951" y="4932"/>
                    <a:pt x="4958" y="4869"/>
                  </a:cubicBezTo>
                  <a:cubicBezTo>
                    <a:pt x="4965" y="4791"/>
                    <a:pt x="4958" y="4714"/>
                    <a:pt x="4887" y="4672"/>
                  </a:cubicBezTo>
                  <a:cubicBezTo>
                    <a:pt x="4874" y="4663"/>
                    <a:pt x="4857" y="4658"/>
                    <a:pt x="4840" y="4658"/>
                  </a:cubicBezTo>
                  <a:cubicBezTo>
                    <a:pt x="4814" y="4658"/>
                    <a:pt x="4786" y="4670"/>
                    <a:pt x="4761" y="4700"/>
                  </a:cubicBezTo>
                  <a:cubicBezTo>
                    <a:pt x="4810" y="4707"/>
                    <a:pt x="4845" y="4714"/>
                    <a:pt x="4845" y="4770"/>
                  </a:cubicBezTo>
                  <a:cubicBezTo>
                    <a:pt x="4838" y="4805"/>
                    <a:pt x="4817" y="4841"/>
                    <a:pt x="4782" y="4848"/>
                  </a:cubicBezTo>
                  <a:cubicBezTo>
                    <a:pt x="4760" y="4855"/>
                    <a:pt x="4737" y="4859"/>
                    <a:pt x="4715" y="4859"/>
                  </a:cubicBezTo>
                  <a:cubicBezTo>
                    <a:pt x="4674" y="4859"/>
                    <a:pt x="4636" y="4845"/>
                    <a:pt x="4613" y="4812"/>
                  </a:cubicBezTo>
                  <a:cubicBezTo>
                    <a:pt x="4564" y="4749"/>
                    <a:pt x="4514" y="4679"/>
                    <a:pt x="4493" y="4608"/>
                  </a:cubicBezTo>
                  <a:cubicBezTo>
                    <a:pt x="4448" y="4473"/>
                    <a:pt x="4373" y="4402"/>
                    <a:pt x="4247" y="4402"/>
                  </a:cubicBezTo>
                  <a:cubicBezTo>
                    <a:pt x="4236" y="4402"/>
                    <a:pt x="4224" y="4403"/>
                    <a:pt x="4211" y="4404"/>
                  </a:cubicBezTo>
                  <a:cubicBezTo>
                    <a:pt x="4085" y="4411"/>
                    <a:pt x="4014" y="4489"/>
                    <a:pt x="4028" y="4622"/>
                  </a:cubicBezTo>
                  <a:cubicBezTo>
                    <a:pt x="4035" y="4665"/>
                    <a:pt x="4035" y="4707"/>
                    <a:pt x="4028" y="4749"/>
                  </a:cubicBezTo>
                  <a:cubicBezTo>
                    <a:pt x="4028" y="4805"/>
                    <a:pt x="3958" y="4869"/>
                    <a:pt x="3909" y="4869"/>
                  </a:cubicBezTo>
                  <a:cubicBezTo>
                    <a:pt x="3852" y="4869"/>
                    <a:pt x="3831" y="4827"/>
                    <a:pt x="3824" y="4784"/>
                  </a:cubicBezTo>
                  <a:cubicBezTo>
                    <a:pt x="3807" y="4696"/>
                    <a:pt x="3799" y="4677"/>
                    <a:pt x="3740" y="4677"/>
                  </a:cubicBezTo>
                  <a:cubicBezTo>
                    <a:pt x="3728" y="4677"/>
                    <a:pt x="3714" y="4678"/>
                    <a:pt x="3697" y="4679"/>
                  </a:cubicBezTo>
                  <a:cubicBezTo>
                    <a:pt x="3676" y="4679"/>
                    <a:pt x="3655" y="4679"/>
                    <a:pt x="3634" y="4686"/>
                  </a:cubicBezTo>
                  <a:cubicBezTo>
                    <a:pt x="3618" y="4689"/>
                    <a:pt x="3602" y="4694"/>
                    <a:pt x="3587" y="4694"/>
                  </a:cubicBezTo>
                  <a:cubicBezTo>
                    <a:pt x="3569" y="4694"/>
                    <a:pt x="3554" y="4687"/>
                    <a:pt x="3543" y="4665"/>
                  </a:cubicBezTo>
                  <a:cubicBezTo>
                    <a:pt x="3521" y="4622"/>
                    <a:pt x="3514" y="4580"/>
                    <a:pt x="3550" y="4545"/>
                  </a:cubicBezTo>
                  <a:cubicBezTo>
                    <a:pt x="3571" y="4524"/>
                    <a:pt x="3592" y="4503"/>
                    <a:pt x="3613" y="4489"/>
                  </a:cubicBezTo>
                  <a:cubicBezTo>
                    <a:pt x="3768" y="4383"/>
                    <a:pt x="3789" y="4298"/>
                    <a:pt x="3690" y="4144"/>
                  </a:cubicBezTo>
                  <a:cubicBezTo>
                    <a:pt x="3824" y="4045"/>
                    <a:pt x="3845" y="3961"/>
                    <a:pt x="3768" y="3813"/>
                  </a:cubicBezTo>
                  <a:cubicBezTo>
                    <a:pt x="3761" y="3799"/>
                    <a:pt x="3761" y="3785"/>
                    <a:pt x="3768" y="3763"/>
                  </a:cubicBezTo>
                  <a:cubicBezTo>
                    <a:pt x="3789" y="3700"/>
                    <a:pt x="3754" y="3658"/>
                    <a:pt x="3712" y="3623"/>
                  </a:cubicBezTo>
                  <a:cubicBezTo>
                    <a:pt x="3669" y="3587"/>
                    <a:pt x="3620" y="3580"/>
                    <a:pt x="3557" y="3580"/>
                  </a:cubicBezTo>
                  <a:cubicBezTo>
                    <a:pt x="3662" y="3503"/>
                    <a:pt x="3719" y="3411"/>
                    <a:pt x="3740" y="3299"/>
                  </a:cubicBezTo>
                  <a:cubicBezTo>
                    <a:pt x="3754" y="3242"/>
                    <a:pt x="3775" y="3193"/>
                    <a:pt x="3810" y="3151"/>
                  </a:cubicBezTo>
                  <a:cubicBezTo>
                    <a:pt x="3843" y="3118"/>
                    <a:pt x="3876" y="3085"/>
                    <a:pt x="3918" y="3085"/>
                  </a:cubicBezTo>
                  <a:cubicBezTo>
                    <a:pt x="3931" y="3085"/>
                    <a:pt x="3944" y="3088"/>
                    <a:pt x="3958" y="3094"/>
                  </a:cubicBezTo>
                  <a:cubicBezTo>
                    <a:pt x="4021" y="3116"/>
                    <a:pt x="4057" y="3158"/>
                    <a:pt x="4035" y="3228"/>
                  </a:cubicBezTo>
                  <a:cubicBezTo>
                    <a:pt x="4113" y="3165"/>
                    <a:pt x="4099" y="3066"/>
                    <a:pt x="4014" y="3024"/>
                  </a:cubicBezTo>
                  <a:cubicBezTo>
                    <a:pt x="3984" y="3013"/>
                    <a:pt x="3956" y="3006"/>
                    <a:pt x="3928" y="3006"/>
                  </a:cubicBezTo>
                  <a:cubicBezTo>
                    <a:pt x="3871" y="3006"/>
                    <a:pt x="3818" y="3033"/>
                    <a:pt x="3761" y="3094"/>
                  </a:cubicBezTo>
                  <a:cubicBezTo>
                    <a:pt x="3742" y="3117"/>
                    <a:pt x="3724" y="3127"/>
                    <a:pt x="3706" y="3127"/>
                  </a:cubicBezTo>
                  <a:cubicBezTo>
                    <a:pt x="3689" y="3127"/>
                    <a:pt x="3672" y="3118"/>
                    <a:pt x="3655" y="3102"/>
                  </a:cubicBezTo>
                  <a:cubicBezTo>
                    <a:pt x="3620" y="3066"/>
                    <a:pt x="3606" y="3031"/>
                    <a:pt x="3606" y="2982"/>
                  </a:cubicBezTo>
                  <a:cubicBezTo>
                    <a:pt x="3690" y="2975"/>
                    <a:pt x="3740" y="2911"/>
                    <a:pt x="3796" y="2848"/>
                  </a:cubicBezTo>
                  <a:cubicBezTo>
                    <a:pt x="3824" y="2820"/>
                    <a:pt x="3866" y="2799"/>
                    <a:pt x="3902" y="2792"/>
                  </a:cubicBezTo>
                  <a:cubicBezTo>
                    <a:pt x="3917" y="2784"/>
                    <a:pt x="3934" y="2777"/>
                    <a:pt x="3949" y="2777"/>
                  </a:cubicBezTo>
                  <a:cubicBezTo>
                    <a:pt x="3961" y="2777"/>
                    <a:pt x="3973" y="2782"/>
                    <a:pt x="3979" y="2799"/>
                  </a:cubicBezTo>
                  <a:cubicBezTo>
                    <a:pt x="4000" y="2834"/>
                    <a:pt x="3972" y="2862"/>
                    <a:pt x="3951" y="2890"/>
                  </a:cubicBezTo>
                  <a:cubicBezTo>
                    <a:pt x="3946" y="2898"/>
                    <a:pt x="3938" y="2899"/>
                    <a:pt x="3931" y="2899"/>
                  </a:cubicBezTo>
                  <a:cubicBezTo>
                    <a:pt x="3929" y="2899"/>
                    <a:pt x="3927" y="2899"/>
                    <a:pt x="3925" y="2899"/>
                  </a:cubicBezTo>
                  <a:cubicBezTo>
                    <a:pt x="3916" y="2899"/>
                    <a:pt x="3909" y="2901"/>
                    <a:pt x="3909" y="2918"/>
                  </a:cubicBezTo>
                  <a:cubicBezTo>
                    <a:pt x="3913" y="2932"/>
                    <a:pt x="3923" y="2937"/>
                    <a:pt x="3936" y="2937"/>
                  </a:cubicBezTo>
                  <a:cubicBezTo>
                    <a:pt x="3943" y="2937"/>
                    <a:pt x="3950" y="2935"/>
                    <a:pt x="3958" y="2933"/>
                  </a:cubicBezTo>
                  <a:cubicBezTo>
                    <a:pt x="4043" y="2911"/>
                    <a:pt x="4092" y="2827"/>
                    <a:pt x="4071" y="2757"/>
                  </a:cubicBezTo>
                  <a:cubicBezTo>
                    <a:pt x="4055" y="2694"/>
                    <a:pt x="4005" y="2658"/>
                    <a:pt x="3945" y="2658"/>
                  </a:cubicBezTo>
                  <a:cubicBezTo>
                    <a:pt x="3925" y="2658"/>
                    <a:pt x="3903" y="2663"/>
                    <a:pt x="3881" y="2672"/>
                  </a:cubicBezTo>
                  <a:cubicBezTo>
                    <a:pt x="3810" y="2693"/>
                    <a:pt x="3761" y="2749"/>
                    <a:pt x="3712" y="2799"/>
                  </a:cubicBezTo>
                  <a:cubicBezTo>
                    <a:pt x="3685" y="2828"/>
                    <a:pt x="3662" y="2844"/>
                    <a:pt x="3641" y="2844"/>
                  </a:cubicBezTo>
                  <a:cubicBezTo>
                    <a:pt x="3616" y="2844"/>
                    <a:pt x="3593" y="2823"/>
                    <a:pt x="3571" y="2778"/>
                  </a:cubicBezTo>
                  <a:cubicBezTo>
                    <a:pt x="3550" y="2735"/>
                    <a:pt x="3529" y="2686"/>
                    <a:pt x="3514" y="2637"/>
                  </a:cubicBezTo>
                  <a:cubicBezTo>
                    <a:pt x="3500" y="2573"/>
                    <a:pt x="3465" y="2538"/>
                    <a:pt x="3402" y="2531"/>
                  </a:cubicBezTo>
                  <a:cubicBezTo>
                    <a:pt x="3437" y="2447"/>
                    <a:pt x="3479" y="2369"/>
                    <a:pt x="3585" y="2341"/>
                  </a:cubicBezTo>
                  <a:cubicBezTo>
                    <a:pt x="3604" y="2335"/>
                    <a:pt x="3622" y="2332"/>
                    <a:pt x="3638" y="2332"/>
                  </a:cubicBezTo>
                  <a:cubicBezTo>
                    <a:pt x="3677" y="2332"/>
                    <a:pt x="3710" y="2349"/>
                    <a:pt x="3740" y="2383"/>
                  </a:cubicBezTo>
                  <a:cubicBezTo>
                    <a:pt x="3782" y="2433"/>
                    <a:pt x="3754" y="2468"/>
                    <a:pt x="3733" y="2503"/>
                  </a:cubicBezTo>
                  <a:cubicBezTo>
                    <a:pt x="3726" y="2510"/>
                    <a:pt x="3733" y="2510"/>
                    <a:pt x="3740" y="2517"/>
                  </a:cubicBezTo>
                  <a:cubicBezTo>
                    <a:pt x="3810" y="2489"/>
                    <a:pt x="3803" y="2426"/>
                    <a:pt x="3789" y="2369"/>
                  </a:cubicBezTo>
                  <a:cubicBezTo>
                    <a:pt x="3775" y="2285"/>
                    <a:pt x="3726" y="2235"/>
                    <a:pt x="3655" y="2228"/>
                  </a:cubicBezTo>
                  <a:cubicBezTo>
                    <a:pt x="3642" y="2227"/>
                    <a:pt x="3629" y="2227"/>
                    <a:pt x="3616" y="2227"/>
                  </a:cubicBezTo>
                  <a:cubicBezTo>
                    <a:pt x="3490" y="2227"/>
                    <a:pt x="3403" y="2290"/>
                    <a:pt x="3345" y="2411"/>
                  </a:cubicBezTo>
                  <a:cubicBezTo>
                    <a:pt x="3310" y="2334"/>
                    <a:pt x="3268" y="2264"/>
                    <a:pt x="3212" y="2200"/>
                  </a:cubicBezTo>
                  <a:cubicBezTo>
                    <a:pt x="3050" y="2024"/>
                    <a:pt x="2853" y="1890"/>
                    <a:pt x="2698" y="1714"/>
                  </a:cubicBezTo>
                  <a:cubicBezTo>
                    <a:pt x="2547" y="1808"/>
                    <a:pt x="2388" y="1815"/>
                    <a:pt x="2229" y="1815"/>
                  </a:cubicBezTo>
                  <a:cubicBezTo>
                    <a:pt x="2205" y="1815"/>
                    <a:pt x="2181" y="1814"/>
                    <a:pt x="2156" y="1814"/>
                  </a:cubicBezTo>
                  <a:cubicBezTo>
                    <a:pt x="2102" y="1814"/>
                    <a:pt x="2047" y="1815"/>
                    <a:pt x="1994" y="1820"/>
                  </a:cubicBezTo>
                  <a:cubicBezTo>
                    <a:pt x="1994" y="1707"/>
                    <a:pt x="2036" y="1630"/>
                    <a:pt x="2120" y="1574"/>
                  </a:cubicBezTo>
                  <a:cubicBezTo>
                    <a:pt x="2177" y="1531"/>
                    <a:pt x="2240" y="1496"/>
                    <a:pt x="2310" y="1475"/>
                  </a:cubicBezTo>
                  <a:cubicBezTo>
                    <a:pt x="2525" y="1393"/>
                    <a:pt x="2748" y="1352"/>
                    <a:pt x="2978" y="1352"/>
                  </a:cubicBezTo>
                  <a:cubicBezTo>
                    <a:pt x="3064" y="1352"/>
                    <a:pt x="3151" y="1358"/>
                    <a:pt x="3240" y="1369"/>
                  </a:cubicBezTo>
                  <a:cubicBezTo>
                    <a:pt x="3248" y="1372"/>
                    <a:pt x="3258" y="1375"/>
                    <a:pt x="3269" y="1375"/>
                  </a:cubicBezTo>
                  <a:cubicBezTo>
                    <a:pt x="3284" y="1375"/>
                    <a:pt x="3301" y="1369"/>
                    <a:pt x="3317" y="1348"/>
                  </a:cubicBezTo>
                  <a:cubicBezTo>
                    <a:pt x="3205" y="1236"/>
                    <a:pt x="3120" y="1088"/>
                    <a:pt x="2979" y="996"/>
                  </a:cubicBezTo>
                  <a:cubicBezTo>
                    <a:pt x="3043" y="827"/>
                    <a:pt x="3099" y="672"/>
                    <a:pt x="3134" y="489"/>
                  </a:cubicBezTo>
                  <a:lnTo>
                    <a:pt x="3134" y="489"/>
                  </a:lnTo>
                  <a:cubicBezTo>
                    <a:pt x="2951" y="567"/>
                    <a:pt x="2775" y="553"/>
                    <a:pt x="2606" y="588"/>
                  </a:cubicBezTo>
                  <a:cubicBezTo>
                    <a:pt x="2592" y="553"/>
                    <a:pt x="2585" y="525"/>
                    <a:pt x="2585" y="496"/>
                  </a:cubicBezTo>
                  <a:cubicBezTo>
                    <a:pt x="2585" y="356"/>
                    <a:pt x="2550" y="215"/>
                    <a:pt x="2515" y="81"/>
                  </a:cubicBezTo>
                  <a:cubicBezTo>
                    <a:pt x="2499" y="25"/>
                    <a:pt x="2487" y="1"/>
                    <a:pt x="246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1" name="Google Shape;511;p34"/>
            <p:cNvSpPr/>
            <p:nvPr/>
          </p:nvSpPr>
          <p:spPr>
            <a:xfrm>
              <a:off x="901326" y="1035430"/>
              <a:ext cx="555647" cy="1172944"/>
            </a:xfrm>
            <a:custGeom>
              <a:avLst/>
              <a:gdLst/>
              <a:ahLst/>
              <a:cxnLst/>
              <a:rect l="l" t="t" r="r" b="b"/>
              <a:pathLst>
                <a:path w="10401" h="21956" extrusionOk="0">
                  <a:moveTo>
                    <a:pt x="5042" y="4318"/>
                  </a:moveTo>
                  <a:cubicBezTo>
                    <a:pt x="4972" y="4783"/>
                    <a:pt x="4936" y="5255"/>
                    <a:pt x="4845" y="5740"/>
                  </a:cubicBezTo>
                  <a:cubicBezTo>
                    <a:pt x="4746" y="5564"/>
                    <a:pt x="4662" y="5410"/>
                    <a:pt x="4549" y="5262"/>
                  </a:cubicBezTo>
                  <a:cubicBezTo>
                    <a:pt x="4535" y="5234"/>
                    <a:pt x="4542" y="5219"/>
                    <a:pt x="4556" y="5191"/>
                  </a:cubicBezTo>
                  <a:cubicBezTo>
                    <a:pt x="4718" y="4903"/>
                    <a:pt x="4873" y="4607"/>
                    <a:pt x="5042" y="4318"/>
                  </a:cubicBezTo>
                  <a:close/>
                  <a:moveTo>
                    <a:pt x="5301" y="1"/>
                  </a:moveTo>
                  <a:cubicBezTo>
                    <a:pt x="5279" y="1"/>
                    <a:pt x="5256" y="4"/>
                    <a:pt x="5232" y="9"/>
                  </a:cubicBezTo>
                  <a:cubicBezTo>
                    <a:pt x="5091" y="44"/>
                    <a:pt x="4950" y="157"/>
                    <a:pt x="5035" y="319"/>
                  </a:cubicBezTo>
                  <a:cubicBezTo>
                    <a:pt x="5070" y="382"/>
                    <a:pt x="5014" y="502"/>
                    <a:pt x="4964" y="530"/>
                  </a:cubicBezTo>
                  <a:cubicBezTo>
                    <a:pt x="4952" y="537"/>
                    <a:pt x="4932" y="540"/>
                    <a:pt x="4909" y="540"/>
                  </a:cubicBezTo>
                  <a:cubicBezTo>
                    <a:pt x="4840" y="540"/>
                    <a:pt x="4739" y="513"/>
                    <a:pt x="4718" y="481"/>
                  </a:cubicBezTo>
                  <a:cubicBezTo>
                    <a:pt x="4679" y="429"/>
                    <a:pt x="4634" y="389"/>
                    <a:pt x="4566" y="389"/>
                  </a:cubicBezTo>
                  <a:cubicBezTo>
                    <a:pt x="4560" y="389"/>
                    <a:pt x="4555" y="389"/>
                    <a:pt x="4549" y="389"/>
                  </a:cubicBezTo>
                  <a:cubicBezTo>
                    <a:pt x="4458" y="403"/>
                    <a:pt x="4373" y="467"/>
                    <a:pt x="4345" y="551"/>
                  </a:cubicBezTo>
                  <a:cubicBezTo>
                    <a:pt x="4338" y="586"/>
                    <a:pt x="4317" y="615"/>
                    <a:pt x="4282" y="643"/>
                  </a:cubicBezTo>
                  <a:cubicBezTo>
                    <a:pt x="4197" y="699"/>
                    <a:pt x="4176" y="777"/>
                    <a:pt x="4218" y="875"/>
                  </a:cubicBezTo>
                  <a:cubicBezTo>
                    <a:pt x="4239" y="924"/>
                    <a:pt x="4274" y="960"/>
                    <a:pt x="4317" y="995"/>
                  </a:cubicBezTo>
                  <a:cubicBezTo>
                    <a:pt x="4394" y="1065"/>
                    <a:pt x="4415" y="1171"/>
                    <a:pt x="4359" y="1255"/>
                  </a:cubicBezTo>
                  <a:cubicBezTo>
                    <a:pt x="4332" y="1288"/>
                    <a:pt x="4276" y="1312"/>
                    <a:pt x="4223" y="1312"/>
                  </a:cubicBezTo>
                  <a:cubicBezTo>
                    <a:pt x="4207" y="1312"/>
                    <a:pt x="4191" y="1310"/>
                    <a:pt x="4176" y="1305"/>
                  </a:cubicBezTo>
                  <a:cubicBezTo>
                    <a:pt x="4120" y="1283"/>
                    <a:pt x="4105" y="1234"/>
                    <a:pt x="4105" y="1185"/>
                  </a:cubicBezTo>
                  <a:cubicBezTo>
                    <a:pt x="4113" y="1143"/>
                    <a:pt x="4148" y="1122"/>
                    <a:pt x="4176" y="1086"/>
                  </a:cubicBezTo>
                  <a:cubicBezTo>
                    <a:pt x="4169" y="1086"/>
                    <a:pt x="4162" y="1085"/>
                    <a:pt x="4155" y="1085"/>
                  </a:cubicBezTo>
                  <a:cubicBezTo>
                    <a:pt x="4098" y="1085"/>
                    <a:pt x="4067" y="1113"/>
                    <a:pt x="4042" y="1157"/>
                  </a:cubicBezTo>
                  <a:cubicBezTo>
                    <a:pt x="3993" y="1227"/>
                    <a:pt x="3986" y="1305"/>
                    <a:pt x="4035" y="1382"/>
                  </a:cubicBezTo>
                  <a:cubicBezTo>
                    <a:pt x="4077" y="1441"/>
                    <a:pt x="4132" y="1455"/>
                    <a:pt x="4188" y="1455"/>
                  </a:cubicBezTo>
                  <a:cubicBezTo>
                    <a:pt x="4226" y="1455"/>
                    <a:pt x="4266" y="1448"/>
                    <a:pt x="4303" y="1445"/>
                  </a:cubicBezTo>
                  <a:lnTo>
                    <a:pt x="4303" y="1445"/>
                  </a:lnTo>
                  <a:cubicBezTo>
                    <a:pt x="4253" y="1565"/>
                    <a:pt x="4253" y="1565"/>
                    <a:pt x="4274" y="1706"/>
                  </a:cubicBezTo>
                  <a:cubicBezTo>
                    <a:pt x="4274" y="1741"/>
                    <a:pt x="4274" y="1776"/>
                    <a:pt x="4267" y="1812"/>
                  </a:cubicBezTo>
                  <a:cubicBezTo>
                    <a:pt x="4218" y="1966"/>
                    <a:pt x="4070" y="2009"/>
                    <a:pt x="3944" y="2072"/>
                  </a:cubicBezTo>
                  <a:cubicBezTo>
                    <a:pt x="3915" y="2085"/>
                    <a:pt x="3887" y="2090"/>
                    <a:pt x="3860" y="2090"/>
                  </a:cubicBezTo>
                  <a:cubicBezTo>
                    <a:pt x="3781" y="2090"/>
                    <a:pt x="3707" y="2045"/>
                    <a:pt x="3634" y="2009"/>
                  </a:cubicBezTo>
                  <a:cubicBezTo>
                    <a:pt x="3541" y="1959"/>
                    <a:pt x="3439" y="1931"/>
                    <a:pt x="3332" y="1931"/>
                  </a:cubicBezTo>
                  <a:cubicBezTo>
                    <a:pt x="3301" y="1931"/>
                    <a:pt x="3271" y="1934"/>
                    <a:pt x="3239" y="1938"/>
                  </a:cubicBezTo>
                  <a:cubicBezTo>
                    <a:pt x="3070" y="1974"/>
                    <a:pt x="2972" y="2107"/>
                    <a:pt x="3000" y="2283"/>
                  </a:cubicBezTo>
                  <a:cubicBezTo>
                    <a:pt x="3014" y="2340"/>
                    <a:pt x="2993" y="2396"/>
                    <a:pt x="2951" y="2445"/>
                  </a:cubicBezTo>
                  <a:cubicBezTo>
                    <a:pt x="2901" y="2502"/>
                    <a:pt x="2824" y="2516"/>
                    <a:pt x="2768" y="2558"/>
                  </a:cubicBezTo>
                  <a:cubicBezTo>
                    <a:pt x="2744" y="2574"/>
                    <a:pt x="2722" y="2582"/>
                    <a:pt x="2703" y="2582"/>
                  </a:cubicBezTo>
                  <a:cubicBezTo>
                    <a:pt x="2665" y="2582"/>
                    <a:pt x="2639" y="2551"/>
                    <a:pt x="2634" y="2495"/>
                  </a:cubicBezTo>
                  <a:cubicBezTo>
                    <a:pt x="2627" y="2382"/>
                    <a:pt x="2563" y="2319"/>
                    <a:pt x="2465" y="2290"/>
                  </a:cubicBezTo>
                  <a:cubicBezTo>
                    <a:pt x="2437" y="2282"/>
                    <a:pt x="2409" y="2277"/>
                    <a:pt x="2381" y="2277"/>
                  </a:cubicBezTo>
                  <a:cubicBezTo>
                    <a:pt x="2275" y="2277"/>
                    <a:pt x="2176" y="2338"/>
                    <a:pt x="2120" y="2438"/>
                  </a:cubicBezTo>
                  <a:cubicBezTo>
                    <a:pt x="2085" y="2509"/>
                    <a:pt x="2071" y="2579"/>
                    <a:pt x="2134" y="2649"/>
                  </a:cubicBezTo>
                  <a:cubicBezTo>
                    <a:pt x="2155" y="2671"/>
                    <a:pt x="2169" y="2706"/>
                    <a:pt x="2183" y="2734"/>
                  </a:cubicBezTo>
                  <a:cubicBezTo>
                    <a:pt x="2211" y="2797"/>
                    <a:pt x="2190" y="2847"/>
                    <a:pt x="2141" y="2882"/>
                  </a:cubicBezTo>
                  <a:cubicBezTo>
                    <a:pt x="2118" y="2895"/>
                    <a:pt x="2094" y="2902"/>
                    <a:pt x="2071" y="2902"/>
                  </a:cubicBezTo>
                  <a:cubicBezTo>
                    <a:pt x="2045" y="2902"/>
                    <a:pt x="2019" y="2893"/>
                    <a:pt x="1993" y="2875"/>
                  </a:cubicBezTo>
                  <a:cubicBezTo>
                    <a:pt x="1951" y="2833"/>
                    <a:pt x="1958" y="2790"/>
                    <a:pt x="1986" y="2741"/>
                  </a:cubicBezTo>
                  <a:cubicBezTo>
                    <a:pt x="1986" y="2741"/>
                    <a:pt x="1986" y="2734"/>
                    <a:pt x="1986" y="2727"/>
                  </a:cubicBezTo>
                  <a:cubicBezTo>
                    <a:pt x="1916" y="2755"/>
                    <a:pt x="1895" y="2797"/>
                    <a:pt x="1909" y="2861"/>
                  </a:cubicBezTo>
                  <a:cubicBezTo>
                    <a:pt x="1925" y="2949"/>
                    <a:pt x="2016" y="3008"/>
                    <a:pt x="2120" y="3008"/>
                  </a:cubicBezTo>
                  <a:cubicBezTo>
                    <a:pt x="2147" y="3008"/>
                    <a:pt x="2176" y="3003"/>
                    <a:pt x="2204" y="2994"/>
                  </a:cubicBezTo>
                  <a:cubicBezTo>
                    <a:pt x="2303" y="2959"/>
                    <a:pt x="2359" y="2868"/>
                    <a:pt x="2366" y="2734"/>
                  </a:cubicBezTo>
                  <a:cubicBezTo>
                    <a:pt x="2366" y="2692"/>
                    <a:pt x="2366" y="2649"/>
                    <a:pt x="2402" y="2621"/>
                  </a:cubicBezTo>
                  <a:cubicBezTo>
                    <a:pt x="2439" y="2589"/>
                    <a:pt x="2477" y="2565"/>
                    <a:pt x="2524" y="2565"/>
                  </a:cubicBezTo>
                  <a:cubicBezTo>
                    <a:pt x="2539" y="2565"/>
                    <a:pt x="2554" y="2567"/>
                    <a:pt x="2571" y="2572"/>
                  </a:cubicBezTo>
                  <a:cubicBezTo>
                    <a:pt x="2641" y="2586"/>
                    <a:pt x="2655" y="2642"/>
                    <a:pt x="2662" y="2699"/>
                  </a:cubicBezTo>
                  <a:cubicBezTo>
                    <a:pt x="2681" y="2838"/>
                    <a:pt x="2766" y="2902"/>
                    <a:pt x="2855" y="2902"/>
                  </a:cubicBezTo>
                  <a:cubicBezTo>
                    <a:pt x="2897" y="2902"/>
                    <a:pt x="2941" y="2888"/>
                    <a:pt x="2979" y="2861"/>
                  </a:cubicBezTo>
                  <a:cubicBezTo>
                    <a:pt x="2990" y="2855"/>
                    <a:pt x="3002" y="2845"/>
                    <a:pt x="3009" y="2845"/>
                  </a:cubicBezTo>
                  <a:cubicBezTo>
                    <a:pt x="3011" y="2845"/>
                    <a:pt x="3013" y="2845"/>
                    <a:pt x="3014" y="2847"/>
                  </a:cubicBezTo>
                  <a:cubicBezTo>
                    <a:pt x="3036" y="2855"/>
                    <a:pt x="3058" y="2858"/>
                    <a:pt x="3080" y="2858"/>
                  </a:cubicBezTo>
                  <a:cubicBezTo>
                    <a:pt x="3135" y="2858"/>
                    <a:pt x="3189" y="2837"/>
                    <a:pt x="3239" y="2811"/>
                  </a:cubicBezTo>
                  <a:cubicBezTo>
                    <a:pt x="3261" y="2847"/>
                    <a:pt x="3275" y="2882"/>
                    <a:pt x="3289" y="2917"/>
                  </a:cubicBezTo>
                  <a:cubicBezTo>
                    <a:pt x="3324" y="3044"/>
                    <a:pt x="3268" y="3192"/>
                    <a:pt x="3113" y="3192"/>
                  </a:cubicBezTo>
                  <a:cubicBezTo>
                    <a:pt x="3063" y="3192"/>
                    <a:pt x="3042" y="3220"/>
                    <a:pt x="3007" y="3248"/>
                  </a:cubicBezTo>
                  <a:cubicBezTo>
                    <a:pt x="2961" y="3289"/>
                    <a:pt x="2910" y="3315"/>
                    <a:pt x="2854" y="3315"/>
                  </a:cubicBezTo>
                  <a:cubicBezTo>
                    <a:pt x="2824" y="3315"/>
                    <a:pt x="2793" y="3308"/>
                    <a:pt x="2761" y="3290"/>
                  </a:cubicBezTo>
                  <a:cubicBezTo>
                    <a:pt x="2726" y="3276"/>
                    <a:pt x="2693" y="3269"/>
                    <a:pt x="2663" y="3269"/>
                  </a:cubicBezTo>
                  <a:cubicBezTo>
                    <a:pt x="2590" y="3269"/>
                    <a:pt x="2531" y="3311"/>
                    <a:pt x="2486" y="3396"/>
                  </a:cubicBezTo>
                  <a:cubicBezTo>
                    <a:pt x="2437" y="3494"/>
                    <a:pt x="2472" y="3614"/>
                    <a:pt x="2571" y="3670"/>
                  </a:cubicBezTo>
                  <a:cubicBezTo>
                    <a:pt x="2606" y="3684"/>
                    <a:pt x="2648" y="3699"/>
                    <a:pt x="2690" y="3713"/>
                  </a:cubicBezTo>
                  <a:cubicBezTo>
                    <a:pt x="2775" y="3741"/>
                    <a:pt x="2796" y="3818"/>
                    <a:pt x="2732" y="3889"/>
                  </a:cubicBezTo>
                  <a:cubicBezTo>
                    <a:pt x="2703" y="3923"/>
                    <a:pt x="2670" y="3949"/>
                    <a:pt x="2619" y="3949"/>
                  </a:cubicBezTo>
                  <a:cubicBezTo>
                    <a:pt x="2609" y="3949"/>
                    <a:pt x="2597" y="3948"/>
                    <a:pt x="2585" y="3945"/>
                  </a:cubicBezTo>
                  <a:cubicBezTo>
                    <a:pt x="2577" y="3944"/>
                    <a:pt x="2569" y="3943"/>
                    <a:pt x="2562" y="3943"/>
                  </a:cubicBezTo>
                  <a:cubicBezTo>
                    <a:pt x="2523" y="3943"/>
                    <a:pt x="2491" y="3960"/>
                    <a:pt x="2479" y="4001"/>
                  </a:cubicBezTo>
                  <a:cubicBezTo>
                    <a:pt x="2458" y="4058"/>
                    <a:pt x="2486" y="4100"/>
                    <a:pt x="2535" y="4121"/>
                  </a:cubicBezTo>
                  <a:cubicBezTo>
                    <a:pt x="2567" y="4137"/>
                    <a:pt x="2596" y="4146"/>
                    <a:pt x="2627" y="4146"/>
                  </a:cubicBezTo>
                  <a:cubicBezTo>
                    <a:pt x="2651" y="4146"/>
                    <a:pt x="2677" y="4140"/>
                    <a:pt x="2704" y="4128"/>
                  </a:cubicBezTo>
                  <a:cubicBezTo>
                    <a:pt x="2669" y="4065"/>
                    <a:pt x="2711" y="4051"/>
                    <a:pt x="2754" y="4037"/>
                  </a:cubicBezTo>
                  <a:cubicBezTo>
                    <a:pt x="2782" y="4022"/>
                    <a:pt x="2803" y="4015"/>
                    <a:pt x="2831" y="4008"/>
                  </a:cubicBezTo>
                  <a:cubicBezTo>
                    <a:pt x="2901" y="3987"/>
                    <a:pt x="2923" y="3945"/>
                    <a:pt x="2930" y="3875"/>
                  </a:cubicBezTo>
                  <a:cubicBezTo>
                    <a:pt x="2937" y="3797"/>
                    <a:pt x="2894" y="3748"/>
                    <a:pt x="2852" y="3699"/>
                  </a:cubicBezTo>
                  <a:cubicBezTo>
                    <a:pt x="2831" y="3663"/>
                    <a:pt x="2796" y="3628"/>
                    <a:pt x="2838" y="3579"/>
                  </a:cubicBezTo>
                  <a:cubicBezTo>
                    <a:pt x="2862" y="3550"/>
                    <a:pt x="2890" y="3531"/>
                    <a:pt x="2923" y="3531"/>
                  </a:cubicBezTo>
                  <a:cubicBezTo>
                    <a:pt x="2938" y="3531"/>
                    <a:pt x="2954" y="3535"/>
                    <a:pt x="2972" y="3544"/>
                  </a:cubicBezTo>
                  <a:cubicBezTo>
                    <a:pt x="3019" y="3566"/>
                    <a:pt x="3069" y="3578"/>
                    <a:pt x="3118" y="3578"/>
                  </a:cubicBezTo>
                  <a:cubicBezTo>
                    <a:pt x="3164" y="3578"/>
                    <a:pt x="3209" y="3567"/>
                    <a:pt x="3253" y="3544"/>
                  </a:cubicBezTo>
                  <a:cubicBezTo>
                    <a:pt x="3303" y="3501"/>
                    <a:pt x="3338" y="3431"/>
                    <a:pt x="3444" y="3424"/>
                  </a:cubicBezTo>
                  <a:lnTo>
                    <a:pt x="3444" y="3424"/>
                  </a:lnTo>
                  <a:cubicBezTo>
                    <a:pt x="3380" y="3487"/>
                    <a:pt x="3317" y="3508"/>
                    <a:pt x="3253" y="3551"/>
                  </a:cubicBezTo>
                  <a:cubicBezTo>
                    <a:pt x="3246" y="3565"/>
                    <a:pt x="3239" y="3579"/>
                    <a:pt x="3225" y="3586"/>
                  </a:cubicBezTo>
                  <a:cubicBezTo>
                    <a:pt x="3162" y="3656"/>
                    <a:pt x="3120" y="3727"/>
                    <a:pt x="3176" y="3818"/>
                  </a:cubicBezTo>
                  <a:cubicBezTo>
                    <a:pt x="3197" y="3846"/>
                    <a:pt x="3176" y="3882"/>
                    <a:pt x="3162" y="3910"/>
                  </a:cubicBezTo>
                  <a:cubicBezTo>
                    <a:pt x="3099" y="4044"/>
                    <a:pt x="3127" y="4177"/>
                    <a:pt x="3246" y="4276"/>
                  </a:cubicBezTo>
                  <a:cubicBezTo>
                    <a:pt x="3261" y="4290"/>
                    <a:pt x="3289" y="4297"/>
                    <a:pt x="3296" y="4332"/>
                  </a:cubicBezTo>
                  <a:cubicBezTo>
                    <a:pt x="3162" y="4290"/>
                    <a:pt x="3028" y="4276"/>
                    <a:pt x="2894" y="4269"/>
                  </a:cubicBezTo>
                  <a:cubicBezTo>
                    <a:pt x="2883" y="4269"/>
                    <a:pt x="2872" y="4269"/>
                    <a:pt x="2861" y="4269"/>
                  </a:cubicBezTo>
                  <a:cubicBezTo>
                    <a:pt x="2493" y="4269"/>
                    <a:pt x="2153" y="4380"/>
                    <a:pt x="1838" y="4572"/>
                  </a:cubicBezTo>
                  <a:cubicBezTo>
                    <a:pt x="1366" y="4860"/>
                    <a:pt x="1021" y="5269"/>
                    <a:pt x="747" y="5740"/>
                  </a:cubicBezTo>
                  <a:cubicBezTo>
                    <a:pt x="268" y="6578"/>
                    <a:pt x="57" y="7494"/>
                    <a:pt x="15" y="8451"/>
                  </a:cubicBezTo>
                  <a:cubicBezTo>
                    <a:pt x="0" y="8796"/>
                    <a:pt x="22" y="9141"/>
                    <a:pt x="64" y="9479"/>
                  </a:cubicBezTo>
                  <a:cubicBezTo>
                    <a:pt x="127" y="9937"/>
                    <a:pt x="233" y="10373"/>
                    <a:pt x="416" y="10796"/>
                  </a:cubicBezTo>
                  <a:cubicBezTo>
                    <a:pt x="634" y="11317"/>
                    <a:pt x="930" y="11782"/>
                    <a:pt x="1388" y="12127"/>
                  </a:cubicBezTo>
                  <a:cubicBezTo>
                    <a:pt x="1737" y="12390"/>
                    <a:pt x="2111" y="12528"/>
                    <a:pt x="2506" y="12528"/>
                  </a:cubicBezTo>
                  <a:cubicBezTo>
                    <a:pt x="2723" y="12528"/>
                    <a:pt x="2946" y="12486"/>
                    <a:pt x="3176" y="12401"/>
                  </a:cubicBezTo>
                  <a:cubicBezTo>
                    <a:pt x="3627" y="12239"/>
                    <a:pt x="3972" y="11937"/>
                    <a:pt x="4274" y="11570"/>
                  </a:cubicBezTo>
                  <a:cubicBezTo>
                    <a:pt x="4345" y="11479"/>
                    <a:pt x="4443" y="11458"/>
                    <a:pt x="4535" y="11394"/>
                  </a:cubicBezTo>
                  <a:lnTo>
                    <a:pt x="4535" y="11394"/>
                  </a:lnTo>
                  <a:cubicBezTo>
                    <a:pt x="4521" y="11514"/>
                    <a:pt x="4514" y="11613"/>
                    <a:pt x="4507" y="11711"/>
                  </a:cubicBezTo>
                  <a:cubicBezTo>
                    <a:pt x="4472" y="11965"/>
                    <a:pt x="4429" y="12211"/>
                    <a:pt x="4408" y="12465"/>
                  </a:cubicBezTo>
                  <a:cubicBezTo>
                    <a:pt x="4373" y="12831"/>
                    <a:pt x="4324" y="13197"/>
                    <a:pt x="4289" y="13563"/>
                  </a:cubicBezTo>
                  <a:cubicBezTo>
                    <a:pt x="4282" y="13662"/>
                    <a:pt x="4274" y="13767"/>
                    <a:pt x="4359" y="13845"/>
                  </a:cubicBezTo>
                  <a:cubicBezTo>
                    <a:pt x="4422" y="13901"/>
                    <a:pt x="4458" y="13978"/>
                    <a:pt x="4521" y="14028"/>
                  </a:cubicBezTo>
                  <a:cubicBezTo>
                    <a:pt x="4514" y="14049"/>
                    <a:pt x="4514" y="14070"/>
                    <a:pt x="4507" y="14091"/>
                  </a:cubicBezTo>
                  <a:cubicBezTo>
                    <a:pt x="4479" y="14401"/>
                    <a:pt x="4380" y="14690"/>
                    <a:pt x="4211" y="14950"/>
                  </a:cubicBezTo>
                  <a:cubicBezTo>
                    <a:pt x="4056" y="15168"/>
                    <a:pt x="3901" y="15387"/>
                    <a:pt x="3782" y="15626"/>
                  </a:cubicBezTo>
                  <a:cubicBezTo>
                    <a:pt x="3591" y="16027"/>
                    <a:pt x="3493" y="16464"/>
                    <a:pt x="3437" y="16908"/>
                  </a:cubicBezTo>
                  <a:cubicBezTo>
                    <a:pt x="3387" y="17253"/>
                    <a:pt x="3380" y="17598"/>
                    <a:pt x="3373" y="17950"/>
                  </a:cubicBezTo>
                  <a:cubicBezTo>
                    <a:pt x="3373" y="18196"/>
                    <a:pt x="3352" y="18435"/>
                    <a:pt x="3310" y="18682"/>
                  </a:cubicBezTo>
                  <a:cubicBezTo>
                    <a:pt x="3289" y="18830"/>
                    <a:pt x="3232" y="18949"/>
                    <a:pt x="3063" y="18985"/>
                  </a:cubicBezTo>
                  <a:cubicBezTo>
                    <a:pt x="2986" y="18999"/>
                    <a:pt x="2937" y="19055"/>
                    <a:pt x="2944" y="19140"/>
                  </a:cubicBezTo>
                  <a:cubicBezTo>
                    <a:pt x="2944" y="19224"/>
                    <a:pt x="2951" y="19309"/>
                    <a:pt x="2958" y="19393"/>
                  </a:cubicBezTo>
                  <a:cubicBezTo>
                    <a:pt x="2965" y="19513"/>
                    <a:pt x="2951" y="19639"/>
                    <a:pt x="2880" y="19759"/>
                  </a:cubicBezTo>
                  <a:cubicBezTo>
                    <a:pt x="2732" y="19992"/>
                    <a:pt x="2571" y="20217"/>
                    <a:pt x="2437" y="20456"/>
                  </a:cubicBezTo>
                  <a:cubicBezTo>
                    <a:pt x="2373" y="20583"/>
                    <a:pt x="2310" y="20703"/>
                    <a:pt x="2289" y="20851"/>
                  </a:cubicBezTo>
                  <a:cubicBezTo>
                    <a:pt x="2275" y="20998"/>
                    <a:pt x="2261" y="21153"/>
                    <a:pt x="2204" y="21294"/>
                  </a:cubicBezTo>
                  <a:cubicBezTo>
                    <a:pt x="2148" y="21456"/>
                    <a:pt x="2176" y="21526"/>
                    <a:pt x="2317" y="21632"/>
                  </a:cubicBezTo>
                  <a:cubicBezTo>
                    <a:pt x="2331" y="21639"/>
                    <a:pt x="2331" y="21653"/>
                    <a:pt x="2338" y="21660"/>
                  </a:cubicBezTo>
                  <a:cubicBezTo>
                    <a:pt x="2380" y="21780"/>
                    <a:pt x="2396" y="21803"/>
                    <a:pt x="2486" y="21803"/>
                  </a:cubicBezTo>
                  <a:cubicBezTo>
                    <a:pt x="2502" y="21803"/>
                    <a:pt x="2521" y="21802"/>
                    <a:pt x="2542" y="21801"/>
                  </a:cubicBezTo>
                  <a:cubicBezTo>
                    <a:pt x="2575" y="21866"/>
                    <a:pt x="2610" y="21897"/>
                    <a:pt x="2658" y="21897"/>
                  </a:cubicBezTo>
                  <a:cubicBezTo>
                    <a:pt x="2684" y="21897"/>
                    <a:pt x="2713" y="21888"/>
                    <a:pt x="2747" y="21871"/>
                  </a:cubicBezTo>
                  <a:cubicBezTo>
                    <a:pt x="2757" y="21866"/>
                    <a:pt x="2764" y="21853"/>
                    <a:pt x="2776" y="21853"/>
                  </a:cubicBezTo>
                  <a:cubicBezTo>
                    <a:pt x="2779" y="21853"/>
                    <a:pt x="2784" y="21854"/>
                    <a:pt x="2789" y="21857"/>
                  </a:cubicBezTo>
                  <a:cubicBezTo>
                    <a:pt x="2813" y="21876"/>
                    <a:pt x="2835" y="21884"/>
                    <a:pt x="2858" y="21884"/>
                  </a:cubicBezTo>
                  <a:cubicBezTo>
                    <a:pt x="2895" y="21884"/>
                    <a:pt x="2930" y="21863"/>
                    <a:pt x="2965" y="21836"/>
                  </a:cubicBezTo>
                  <a:cubicBezTo>
                    <a:pt x="3007" y="21907"/>
                    <a:pt x="3049" y="21956"/>
                    <a:pt x="3134" y="21956"/>
                  </a:cubicBezTo>
                  <a:cubicBezTo>
                    <a:pt x="3275" y="21949"/>
                    <a:pt x="3394" y="21864"/>
                    <a:pt x="3444" y="21738"/>
                  </a:cubicBezTo>
                  <a:cubicBezTo>
                    <a:pt x="3507" y="21583"/>
                    <a:pt x="3535" y="21428"/>
                    <a:pt x="3577" y="21273"/>
                  </a:cubicBezTo>
                  <a:cubicBezTo>
                    <a:pt x="3690" y="20872"/>
                    <a:pt x="3803" y="20463"/>
                    <a:pt x="3922" y="20062"/>
                  </a:cubicBezTo>
                  <a:cubicBezTo>
                    <a:pt x="3944" y="19963"/>
                    <a:pt x="3958" y="19865"/>
                    <a:pt x="4000" y="19773"/>
                  </a:cubicBezTo>
                  <a:cubicBezTo>
                    <a:pt x="4169" y="19879"/>
                    <a:pt x="4324" y="19992"/>
                    <a:pt x="4493" y="20069"/>
                  </a:cubicBezTo>
                  <a:cubicBezTo>
                    <a:pt x="4781" y="20210"/>
                    <a:pt x="5070" y="20351"/>
                    <a:pt x="5373" y="20456"/>
                  </a:cubicBezTo>
                  <a:cubicBezTo>
                    <a:pt x="5492" y="20498"/>
                    <a:pt x="5612" y="20530"/>
                    <a:pt x="5732" y="20530"/>
                  </a:cubicBezTo>
                  <a:cubicBezTo>
                    <a:pt x="5753" y="20530"/>
                    <a:pt x="5774" y="20529"/>
                    <a:pt x="5795" y="20527"/>
                  </a:cubicBezTo>
                  <a:cubicBezTo>
                    <a:pt x="5915" y="20506"/>
                    <a:pt x="6042" y="20477"/>
                    <a:pt x="6154" y="20435"/>
                  </a:cubicBezTo>
                  <a:cubicBezTo>
                    <a:pt x="6321" y="20378"/>
                    <a:pt x="6491" y="20356"/>
                    <a:pt x="6661" y="20356"/>
                  </a:cubicBezTo>
                  <a:cubicBezTo>
                    <a:pt x="6785" y="20356"/>
                    <a:pt x="6910" y="20368"/>
                    <a:pt x="7035" y="20386"/>
                  </a:cubicBezTo>
                  <a:cubicBezTo>
                    <a:pt x="7098" y="20393"/>
                    <a:pt x="7175" y="20393"/>
                    <a:pt x="7204" y="20463"/>
                  </a:cubicBezTo>
                  <a:cubicBezTo>
                    <a:pt x="7253" y="20555"/>
                    <a:pt x="7330" y="20576"/>
                    <a:pt x="7415" y="20576"/>
                  </a:cubicBezTo>
                  <a:cubicBezTo>
                    <a:pt x="7429" y="20579"/>
                    <a:pt x="7443" y="20579"/>
                    <a:pt x="7457" y="20579"/>
                  </a:cubicBezTo>
                  <a:cubicBezTo>
                    <a:pt x="7471" y="20579"/>
                    <a:pt x="7485" y="20579"/>
                    <a:pt x="7499" y="20583"/>
                  </a:cubicBezTo>
                  <a:cubicBezTo>
                    <a:pt x="7598" y="20590"/>
                    <a:pt x="7626" y="20618"/>
                    <a:pt x="7605" y="20717"/>
                  </a:cubicBezTo>
                  <a:cubicBezTo>
                    <a:pt x="7598" y="20759"/>
                    <a:pt x="7591" y="20801"/>
                    <a:pt x="7584" y="20843"/>
                  </a:cubicBezTo>
                  <a:cubicBezTo>
                    <a:pt x="7542" y="21125"/>
                    <a:pt x="7647" y="21280"/>
                    <a:pt x="7929" y="21365"/>
                  </a:cubicBezTo>
                  <a:cubicBezTo>
                    <a:pt x="7970" y="21376"/>
                    <a:pt x="8011" y="21380"/>
                    <a:pt x="8052" y="21380"/>
                  </a:cubicBezTo>
                  <a:cubicBezTo>
                    <a:pt x="8137" y="21380"/>
                    <a:pt x="8223" y="21362"/>
                    <a:pt x="8309" y="21357"/>
                  </a:cubicBezTo>
                  <a:cubicBezTo>
                    <a:pt x="8368" y="21352"/>
                    <a:pt x="8426" y="21348"/>
                    <a:pt x="8483" y="21348"/>
                  </a:cubicBezTo>
                  <a:cubicBezTo>
                    <a:pt x="8657" y="21348"/>
                    <a:pt x="8817" y="21385"/>
                    <a:pt x="8950" y="21534"/>
                  </a:cubicBezTo>
                  <a:cubicBezTo>
                    <a:pt x="9081" y="21671"/>
                    <a:pt x="9236" y="21734"/>
                    <a:pt x="9410" y="21734"/>
                  </a:cubicBezTo>
                  <a:cubicBezTo>
                    <a:pt x="9450" y="21734"/>
                    <a:pt x="9492" y="21730"/>
                    <a:pt x="9534" y="21724"/>
                  </a:cubicBezTo>
                  <a:cubicBezTo>
                    <a:pt x="9566" y="21720"/>
                    <a:pt x="9597" y="21718"/>
                    <a:pt x="9628" y="21718"/>
                  </a:cubicBezTo>
                  <a:cubicBezTo>
                    <a:pt x="9709" y="21718"/>
                    <a:pt x="9789" y="21730"/>
                    <a:pt x="9865" y="21745"/>
                  </a:cubicBezTo>
                  <a:cubicBezTo>
                    <a:pt x="9904" y="21754"/>
                    <a:pt x="9941" y="21758"/>
                    <a:pt x="9978" y="21758"/>
                  </a:cubicBezTo>
                  <a:cubicBezTo>
                    <a:pt x="10113" y="21758"/>
                    <a:pt x="10231" y="21700"/>
                    <a:pt x="10337" y="21611"/>
                  </a:cubicBezTo>
                  <a:cubicBezTo>
                    <a:pt x="10400" y="21562"/>
                    <a:pt x="10393" y="21477"/>
                    <a:pt x="10323" y="21435"/>
                  </a:cubicBezTo>
                  <a:cubicBezTo>
                    <a:pt x="10288" y="21414"/>
                    <a:pt x="10252" y="21407"/>
                    <a:pt x="10210" y="21407"/>
                  </a:cubicBezTo>
                  <a:cubicBezTo>
                    <a:pt x="10062" y="21393"/>
                    <a:pt x="9921" y="21365"/>
                    <a:pt x="9816" y="21252"/>
                  </a:cubicBezTo>
                  <a:cubicBezTo>
                    <a:pt x="9781" y="21217"/>
                    <a:pt x="9745" y="21189"/>
                    <a:pt x="9710" y="21153"/>
                  </a:cubicBezTo>
                  <a:cubicBezTo>
                    <a:pt x="9562" y="21005"/>
                    <a:pt x="9414" y="20858"/>
                    <a:pt x="9281" y="20696"/>
                  </a:cubicBezTo>
                  <a:cubicBezTo>
                    <a:pt x="9365" y="20667"/>
                    <a:pt x="9365" y="20667"/>
                    <a:pt x="9344" y="20611"/>
                  </a:cubicBezTo>
                  <a:cubicBezTo>
                    <a:pt x="9260" y="20365"/>
                    <a:pt x="9203" y="20118"/>
                    <a:pt x="9147" y="19865"/>
                  </a:cubicBezTo>
                  <a:cubicBezTo>
                    <a:pt x="9027" y="19330"/>
                    <a:pt x="8964" y="18788"/>
                    <a:pt x="8957" y="18238"/>
                  </a:cubicBezTo>
                  <a:cubicBezTo>
                    <a:pt x="8957" y="17710"/>
                    <a:pt x="8964" y="17189"/>
                    <a:pt x="9020" y="16661"/>
                  </a:cubicBezTo>
                  <a:cubicBezTo>
                    <a:pt x="9055" y="16379"/>
                    <a:pt x="9091" y="16105"/>
                    <a:pt x="9126" y="15823"/>
                  </a:cubicBezTo>
                  <a:cubicBezTo>
                    <a:pt x="9154" y="15563"/>
                    <a:pt x="9189" y="15295"/>
                    <a:pt x="9231" y="15035"/>
                  </a:cubicBezTo>
                  <a:cubicBezTo>
                    <a:pt x="9288" y="14690"/>
                    <a:pt x="9344" y="14345"/>
                    <a:pt x="9400" y="14000"/>
                  </a:cubicBezTo>
                  <a:cubicBezTo>
                    <a:pt x="9457" y="13662"/>
                    <a:pt x="9527" y="13324"/>
                    <a:pt x="9576" y="12986"/>
                  </a:cubicBezTo>
                  <a:cubicBezTo>
                    <a:pt x="9619" y="12718"/>
                    <a:pt x="9668" y="12458"/>
                    <a:pt x="9717" y="12197"/>
                  </a:cubicBezTo>
                  <a:cubicBezTo>
                    <a:pt x="9738" y="12063"/>
                    <a:pt x="9752" y="11930"/>
                    <a:pt x="9879" y="11824"/>
                  </a:cubicBezTo>
                  <a:cubicBezTo>
                    <a:pt x="10034" y="11704"/>
                    <a:pt x="10154" y="11549"/>
                    <a:pt x="10281" y="11401"/>
                  </a:cubicBezTo>
                  <a:cubicBezTo>
                    <a:pt x="9407" y="10458"/>
                    <a:pt x="8372" y="9641"/>
                    <a:pt x="7682" y="8557"/>
                  </a:cubicBezTo>
                  <a:cubicBezTo>
                    <a:pt x="7218" y="7839"/>
                    <a:pt x="6922" y="7029"/>
                    <a:pt x="6633" y="6226"/>
                  </a:cubicBezTo>
                  <a:cubicBezTo>
                    <a:pt x="6246" y="5177"/>
                    <a:pt x="5866" y="4114"/>
                    <a:pt x="5711" y="3009"/>
                  </a:cubicBezTo>
                  <a:cubicBezTo>
                    <a:pt x="5577" y="2051"/>
                    <a:pt x="5612" y="1079"/>
                    <a:pt x="5570" y="115"/>
                  </a:cubicBezTo>
                  <a:cubicBezTo>
                    <a:pt x="5542" y="94"/>
                    <a:pt x="5514" y="79"/>
                    <a:pt x="5478" y="58"/>
                  </a:cubicBezTo>
                  <a:cubicBezTo>
                    <a:pt x="5421" y="22"/>
                    <a:pt x="5364" y="1"/>
                    <a:pt x="53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2" name="Google Shape;512;p34"/>
            <p:cNvSpPr/>
            <p:nvPr/>
          </p:nvSpPr>
          <p:spPr>
            <a:xfrm>
              <a:off x="1182709" y="1655036"/>
              <a:ext cx="147500" cy="377323"/>
            </a:xfrm>
            <a:custGeom>
              <a:avLst/>
              <a:gdLst/>
              <a:ahLst/>
              <a:cxnLst/>
              <a:rect l="l" t="t" r="r" b="b"/>
              <a:pathLst>
                <a:path w="2761" h="7063" extrusionOk="0">
                  <a:moveTo>
                    <a:pt x="2760" y="1"/>
                  </a:moveTo>
                  <a:cubicBezTo>
                    <a:pt x="2732" y="22"/>
                    <a:pt x="2718" y="50"/>
                    <a:pt x="2711" y="78"/>
                  </a:cubicBezTo>
                  <a:cubicBezTo>
                    <a:pt x="2662" y="205"/>
                    <a:pt x="2613" y="325"/>
                    <a:pt x="2577" y="451"/>
                  </a:cubicBezTo>
                  <a:cubicBezTo>
                    <a:pt x="2211" y="1719"/>
                    <a:pt x="1775" y="2965"/>
                    <a:pt x="1275" y="4183"/>
                  </a:cubicBezTo>
                  <a:cubicBezTo>
                    <a:pt x="894" y="5126"/>
                    <a:pt x="507" y="6063"/>
                    <a:pt x="35" y="6964"/>
                  </a:cubicBezTo>
                  <a:cubicBezTo>
                    <a:pt x="21" y="6999"/>
                    <a:pt x="0" y="7028"/>
                    <a:pt x="0" y="7063"/>
                  </a:cubicBezTo>
                  <a:cubicBezTo>
                    <a:pt x="21" y="7063"/>
                    <a:pt x="28" y="7042"/>
                    <a:pt x="28" y="7028"/>
                  </a:cubicBezTo>
                  <a:cubicBezTo>
                    <a:pt x="155" y="6795"/>
                    <a:pt x="275" y="6556"/>
                    <a:pt x="395" y="6316"/>
                  </a:cubicBezTo>
                  <a:cubicBezTo>
                    <a:pt x="1035" y="5007"/>
                    <a:pt x="1563" y="3648"/>
                    <a:pt x="2042" y="2268"/>
                  </a:cubicBezTo>
                  <a:cubicBezTo>
                    <a:pt x="2303" y="1521"/>
                    <a:pt x="2500" y="754"/>
                    <a:pt x="27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3" name="Google Shape;513;p34"/>
            <p:cNvSpPr/>
            <p:nvPr/>
          </p:nvSpPr>
          <p:spPr>
            <a:xfrm>
              <a:off x="1447530" y="1573405"/>
              <a:ext cx="3793" cy="53102"/>
            </a:xfrm>
            <a:custGeom>
              <a:avLst/>
              <a:gdLst/>
              <a:ahLst/>
              <a:cxnLst/>
              <a:rect l="l" t="t" r="r" b="b"/>
              <a:pathLst>
                <a:path w="71" h="994" extrusionOk="0">
                  <a:moveTo>
                    <a:pt x="0" y="1"/>
                  </a:moveTo>
                  <a:cubicBezTo>
                    <a:pt x="14" y="332"/>
                    <a:pt x="28" y="663"/>
                    <a:pt x="35" y="993"/>
                  </a:cubicBezTo>
                  <a:lnTo>
                    <a:pt x="64" y="993"/>
                  </a:lnTo>
                  <a:cubicBezTo>
                    <a:pt x="71" y="663"/>
                    <a:pt x="42" y="332"/>
                    <a:pt x="2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4" name="Google Shape;514;p34"/>
            <p:cNvSpPr/>
            <p:nvPr/>
          </p:nvSpPr>
          <p:spPr>
            <a:xfrm>
              <a:off x="1319260" y="975916"/>
              <a:ext cx="29008" cy="50217"/>
            </a:xfrm>
            <a:custGeom>
              <a:avLst/>
              <a:gdLst/>
              <a:ahLst/>
              <a:cxnLst/>
              <a:rect l="l" t="t" r="r" b="b"/>
              <a:pathLst>
                <a:path w="543" h="940" extrusionOk="0">
                  <a:moveTo>
                    <a:pt x="309" y="0"/>
                  </a:moveTo>
                  <a:cubicBezTo>
                    <a:pt x="260" y="0"/>
                    <a:pt x="211" y="7"/>
                    <a:pt x="162" y="18"/>
                  </a:cubicBezTo>
                  <a:cubicBezTo>
                    <a:pt x="64" y="39"/>
                    <a:pt x="7" y="151"/>
                    <a:pt x="7" y="229"/>
                  </a:cubicBezTo>
                  <a:cubicBezTo>
                    <a:pt x="0" y="370"/>
                    <a:pt x="14" y="511"/>
                    <a:pt x="78" y="630"/>
                  </a:cubicBezTo>
                  <a:cubicBezTo>
                    <a:pt x="141" y="743"/>
                    <a:pt x="141" y="834"/>
                    <a:pt x="42" y="919"/>
                  </a:cubicBezTo>
                  <a:cubicBezTo>
                    <a:pt x="42" y="919"/>
                    <a:pt x="42" y="926"/>
                    <a:pt x="35" y="940"/>
                  </a:cubicBezTo>
                  <a:cubicBezTo>
                    <a:pt x="176" y="877"/>
                    <a:pt x="190" y="792"/>
                    <a:pt x="155" y="708"/>
                  </a:cubicBezTo>
                  <a:cubicBezTo>
                    <a:pt x="99" y="581"/>
                    <a:pt x="49" y="447"/>
                    <a:pt x="35" y="306"/>
                  </a:cubicBezTo>
                  <a:cubicBezTo>
                    <a:pt x="21" y="187"/>
                    <a:pt x="57" y="102"/>
                    <a:pt x="162" y="67"/>
                  </a:cubicBezTo>
                  <a:cubicBezTo>
                    <a:pt x="211" y="45"/>
                    <a:pt x="263" y="36"/>
                    <a:pt x="317" y="36"/>
                  </a:cubicBezTo>
                  <a:cubicBezTo>
                    <a:pt x="333" y="36"/>
                    <a:pt x="350" y="37"/>
                    <a:pt x="366" y="39"/>
                  </a:cubicBezTo>
                  <a:cubicBezTo>
                    <a:pt x="423" y="46"/>
                    <a:pt x="479" y="53"/>
                    <a:pt x="542" y="60"/>
                  </a:cubicBezTo>
                  <a:cubicBezTo>
                    <a:pt x="465" y="17"/>
                    <a:pt x="387" y="0"/>
                    <a:pt x="30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5" name="Google Shape;515;p34"/>
            <p:cNvSpPr/>
            <p:nvPr/>
          </p:nvSpPr>
          <p:spPr>
            <a:xfrm>
              <a:off x="1322999" y="984731"/>
              <a:ext cx="19606" cy="13997"/>
            </a:xfrm>
            <a:custGeom>
              <a:avLst/>
              <a:gdLst/>
              <a:ahLst/>
              <a:cxnLst/>
              <a:rect l="l" t="t" r="r" b="b"/>
              <a:pathLst>
                <a:path w="367" h="262" extrusionOk="0">
                  <a:moveTo>
                    <a:pt x="163" y="106"/>
                  </a:moveTo>
                  <a:cubicBezTo>
                    <a:pt x="163" y="177"/>
                    <a:pt x="134" y="212"/>
                    <a:pt x="64" y="219"/>
                  </a:cubicBezTo>
                  <a:cubicBezTo>
                    <a:pt x="43" y="155"/>
                    <a:pt x="22" y="162"/>
                    <a:pt x="163" y="106"/>
                  </a:cubicBezTo>
                  <a:close/>
                  <a:moveTo>
                    <a:pt x="219" y="0"/>
                  </a:moveTo>
                  <a:cubicBezTo>
                    <a:pt x="134" y="0"/>
                    <a:pt x="64" y="50"/>
                    <a:pt x="22" y="113"/>
                  </a:cubicBezTo>
                  <a:cubicBezTo>
                    <a:pt x="1" y="155"/>
                    <a:pt x="1" y="212"/>
                    <a:pt x="43" y="247"/>
                  </a:cubicBezTo>
                  <a:cubicBezTo>
                    <a:pt x="56" y="258"/>
                    <a:pt x="68" y="262"/>
                    <a:pt x="80" y="262"/>
                  </a:cubicBezTo>
                  <a:cubicBezTo>
                    <a:pt x="107" y="262"/>
                    <a:pt x="131" y="240"/>
                    <a:pt x="156" y="226"/>
                  </a:cubicBezTo>
                  <a:cubicBezTo>
                    <a:pt x="198" y="191"/>
                    <a:pt x="205" y="141"/>
                    <a:pt x="219" y="106"/>
                  </a:cubicBezTo>
                  <a:cubicBezTo>
                    <a:pt x="230" y="101"/>
                    <a:pt x="240" y="98"/>
                    <a:pt x="250" y="98"/>
                  </a:cubicBezTo>
                  <a:cubicBezTo>
                    <a:pt x="290" y="98"/>
                    <a:pt x="321" y="137"/>
                    <a:pt x="367" y="148"/>
                  </a:cubicBezTo>
                  <a:cubicBezTo>
                    <a:pt x="332" y="64"/>
                    <a:pt x="296" y="0"/>
                    <a:pt x="21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6" name="Google Shape;516;p34"/>
            <p:cNvSpPr/>
            <p:nvPr/>
          </p:nvSpPr>
          <p:spPr>
            <a:xfrm>
              <a:off x="1278604" y="986975"/>
              <a:ext cx="19606" cy="13302"/>
            </a:xfrm>
            <a:custGeom>
              <a:avLst/>
              <a:gdLst/>
              <a:ahLst/>
              <a:cxnLst/>
              <a:rect l="l" t="t" r="r" b="b"/>
              <a:pathLst>
                <a:path w="367" h="249" extrusionOk="0">
                  <a:moveTo>
                    <a:pt x="151" y="98"/>
                  </a:moveTo>
                  <a:cubicBezTo>
                    <a:pt x="166" y="98"/>
                    <a:pt x="181" y="101"/>
                    <a:pt x="198" y="106"/>
                  </a:cubicBezTo>
                  <a:cubicBezTo>
                    <a:pt x="198" y="149"/>
                    <a:pt x="191" y="184"/>
                    <a:pt x="149" y="198"/>
                  </a:cubicBezTo>
                  <a:cubicBezTo>
                    <a:pt x="139" y="203"/>
                    <a:pt x="129" y="205"/>
                    <a:pt x="119" y="205"/>
                  </a:cubicBezTo>
                  <a:cubicBezTo>
                    <a:pt x="90" y="205"/>
                    <a:pt x="63" y="182"/>
                    <a:pt x="36" y="156"/>
                  </a:cubicBezTo>
                  <a:cubicBezTo>
                    <a:pt x="72" y="119"/>
                    <a:pt x="109" y="98"/>
                    <a:pt x="151" y="98"/>
                  </a:cubicBezTo>
                  <a:close/>
                  <a:moveTo>
                    <a:pt x="260" y="1"/>
                  </a:moveTo>
                  <a:cubicBezTo>
                    <a:pt x="240" y="1"/>
                    <a:pt x="219" y="8"/>
                    <a:pt x="198" y="15"/>
                  </a:cubicBezTo>
                  <a:cubicBezTo>
                    <a:pt x="120" y="43"/>
                    <a:pt x="50" y="85"/>
                    <a:pt x="1" y="156"/>
                  </a:cubicBezTo>
                  <a:cubicBezTo>
                    <a:pt x="27" y="214"/>
                    <a:pt x="64" y="248"/>
                    <a:pt x="119" y="248"/>
                  </a:cubicBezTo>
                  <a:cubicBezTo>
                    <a:pt x="124" y="248"/>
                    <a:pt x="129" y="248"/>
                    <a:pt x="135" y="247"/>
                  </a:cubicBezTo>
                  <a:cubicBezTo>
                    <a:pt x="219" y="240"/>
                    <a:pt x="226" y="170"/>
                    <a:pt x="240" y="106"/>
                  </a:cubicBezTo>
                  <a:cubicBezTo>
                    <a:pt x="282" y="106"/>
                    <a:pt x="304" y="149"/>
                    <a:pt x="332" y="177"/>
                  </a:cubicBezTo>
                  <a:cubicBezTo>
                    <a:pt x="367" y="120"/>
                    <a:pt x="353" y="71"/>
                    <a:pt x="318" y="29"/>
                  </a:cubicBezTo>
                  <a:cubicBezTo>
                    <a:pt x="300" y="8"/>
                    <a:pt x="281" y="1"/>
                    <a:pt x="26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7" name="Google Shape;517;p34"/>
            <p:cNvSpPr/>
            <p:nvPr/>
          </p:nvSpPr>
          <p:spPr>
            <a:xfrm>
              <a:off x="1268828" y="975702"/>
              <a:ext cx="40708" cy="20354"/>
            </a:xfrm>
            <a:custGeom>
              <a:avLst/>
              <a:gdLst/>
              <a:ahLst/>
              <a:cxnLst/>
              <a:rect l="l" t="t" r="r" b="b"/>
              <a:pathLst>
                <a:path w="762" h="381" extrusionOk="0">
                  <a:moveTo>
                    <a:pt x="479" y="1"/>
                  </a:moveTo>
                  <a:cubicBezTo>
                    <a:pt x="435" y="1"/>
                    <a:pt x="391" y="4"/>
                    <a:pt x="346" y="8"/>
                  </a:cubicBezTo>
                  <a:cubicBezTo>
                    <a:pt x="226" y="22"/>
                    <a:pt x="99" y="57"/>
                    <a:pt x="1" y="141"/>
                  </a:cubicBezTo>
                  <a:cubicBezTo>
                    <a:pt x="10" y="147"/>
                    <a:pt x="17" y="149"/>
                    <a:pt x="24" y="149"/>
                  </a:cubicBezTo>
                  <a:cubicBezTo>
                    <a:pt x="32" y="149"/>
                    <a:pt x="39" y="145"/>
                    <a:pt x="43" y="141"/>
                  </a:cubicBezTo>
                  <a:cubicBezTo>
                    <a:pt x="165" y="69"/>
                    <a:pt x="292" y="45"/>
                    <a:pt x="426" y="45"/>
                  </a:cubicBezTo>
                  <a:cubicBezTo>
                    <a:pt x="462" y="45"/>
                    <a:pt x="499" y="47"/>
                    <a:pt x="536" y="50"/>
                  </a:cubicBezTo>
                  <a:cubicBezTo>
                    <a:pt x="656" y="57"/>
                    <a:pt x="663" y="64"/>
                    <a:pt x="698" y="184"/>
                  </a:cubicBezTo>
                  <a:cubicBezTo>
                    <a:pt x="719" y="247"/>
                    <a:pt x="719" y="317"/>
                    <a:pt x="761" y="381"/>
                  </a:cubicBezTo>
                  <a:cubicBezTo>
                    <a:pt x="754" y="289"/>
                    <a:pt x="740" y="205"/>
                    <a:pt x="712" y="120"/>
                  </a:cubicBezTo>
                  <a:cubicBezTo>
                    <a:pt x="698" y="64"/>
                    <a:pt x="670" y="36"/>
                    <a:pt x="613" y="15"/>
                  </a:cubicBezTo>
                  <a:cubicBezTo>
                    <a:pt x="567" y="4"/>
                    <a:pt x="523" y="1"/>
                    <a:pt x="479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8" name="Google Shape;518;p34"/>
            <p:cNvSpPr/>
            <p:nvPr/>
          </p:nvSpPr>
          <p:spPr>
            <a:xfrm>
              <a:off x="1303072" y="1029233"/>
              <a:ext cx="25269" cy="9723"/>
            </a:xfrm>
            <a:custGeom>
              <a:avLst/>
              <a:gdLst/>
              <a:ahLst/>
              <a:cxnLst/>
              <a:rect l="l" t="t" r="r" b="b"/>
              <a:pathLst>
                <a:path w="473" h="182" extrusionOk="0">
                  <a:moveTo>
                    <a:pt x="306" y="35"/>
                  </a:moveTo>
                  <a:cubicBezTo>
                    <a:pt x="350" y="35"/>
                    <a:pt x="389" y="46"/>
                    <a:pt x="402" y="69"/>
                  </a:cubicBezTo>
                  <a:cubicBezTo>
                    <a:pt x="374" y="88"/>
                    <a:pt x="344" y="95"/>
                    <a:pt x="313" y="95"/>
                  </a:cubicBezTo>
                  <a:cubicBezTo>
                    <a:pt x="265" y="95"/>
                    <a:pt x="216" y="80"/>
                    <a:pt x="169" y="76"/>
                  </a:cubicBezTo>
                  <a:cubicBezTo>
                    <a:pt x="200" y="49"/>
                    <a:pt x="256" y="35"/>
                    <a:pt x="306" y="35"/>
                  </a:cubicBezTo>
                  <a:close/>
                  <a:moveTo>
                    <a:pt x="265" y="0"/>
                  </a:moveTo>
                  <a:cubicBezTo>
                    <a:pt x="233" y="0"/>
                    <a:pt x="201" y="6"/>
                    <a:pt x="169" y="26"/>
                  </a:cubicBezTo>
                  <a:cubicBezTo>
                    <a:pt x="106" y="69"/>
                    <a:pt x="57" y="125"/>
                    <a:pt x="0" y="181"/>
                  </a:cubicBezTo>
                  <a:cubicBezTo>
                    <a:pt x="77" y="138"/>
                    <a:pt x="157" y="124"/>
                    <a:pt x="239" y="124"/>
                  </a:cubicBezTo>
                  <a:cubicBezTo>
                    <a:pt x="316" y="124"/>
                    <a:pt x="394" y="136"/>
                    <a:pt x="472" y="146"/>
                  </a:cubicBezTo>
                  <a:cubicBezTo>
                    <a:pt x="444" y="97"/>
                    <a:pt x="451" y="12"/>
                    <a:pt x="395" y="12"/>
                  </a:cubicBezTo>
                  <a:cubicBezTo>
                    <a:pt x="353" y="12"/>
                    <a:pt x="309" y="0"/>
                    <a:pt x="26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9" name="Google Shape;519;p34"/>
            <p:cNvSpPr/>
            <p:nvPr/>
          </p:nvSpPr>
          <p:spPr>
            <a:xfrm>
              <a:off x="1274491" y="1069728"/>
              <a:ext cx="12073" cy="35793"/>
            </a:xfrm>
            <a:custGeom>
              <a:avLst/>
              <a:gdLst/>
              <a:ahLst/>
              <a:cxnLst/>
              <a:rect l="l" t="t" r="r" b="b"/>
              <a:pathLst>
                <a:path w="226" h="670" extrusionOk="0">
                  <a:moveTo>
                    <a:pt x="14" y="1"/>
                  </a:moveTo>
                  <a:cubicBezTo>
                    <a:pt x="7" y="1"/>
                    <a:pt x="7" y="1"/>
                    <a:pt x="0" y="8"/>
                  </a:cubicBezTo>
                  <a:cubicBezTo>
                    <a:pt x="64" y="226"/>
                    <a:pt x="134" y="451"/>
                    <a:pt x="204" y="670"/>
                  </a:cubicBezTo>
                  <a:cubicBezTo>
                    <a:pt x="212" y="670"/>
                    <a:pt x="219" y="670"/>
                    <a:pt x="226" y="663"/>
                  </a:cubicBezTo>
                  <a:cubicBezTo>
                    <a:pt x="162" y="444"/>
                    <a:pt x="113" y="212"/>
                    <a:pt x="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34"/>
            <p:cNvSpPr/>
            <p:nvPr/>
          </p:nvSpPr>
          <p:spPr>
            <a:xfrm>
              <a:off x="1304194" y="1017853"/>
              <a:ext cx="13195" cy="7800"/>
            </a:xfrm>
            <a:custGeom>
              <a:avLst/>
              <a:gdLst/>
              <a:ahLst/>
              <a:cxnLst/>
              <a:rect l="l" t="t" r="r" b="b"/>
              <a:pathLst>
                <a:path w="247" h="146" extrusionOk="0">
                  <a:moveTo>
                    <a:pt x="57" y="0"/>
                  </a:moveTo>
                  <a:cubicBezTo>
                    <a:pt x="15" y="7"/>
                    <a:pt x="1" y="42"/>
                    <a:pt x="15" y="85"/>
                  </a:cubicBezTo>
                  <a:cubicBezTo>
                    <a:pt x="25" y="120"/>
                    <a:pt x="57" y="145"/>
                    <a:pt x="93" y="145"/>
                  </a:cubicBezTo>
                  <a:cubicBezTo>
                    <a:pt x="107" y="145"/>
                    <a:pt x="121" y="142"/>
                    <a:pt x="134" y="134"/>
                  </a:cubicBezTo>
                  <a:cubicBezTo>
                    <a:pt x="159" y="124"/>
                    <a:pt x="180" y="111"/>
                    <a:pt x="207" y="111"/>
                  </a:cubicBezTo>
                  <a:cubicBezTo>
                    <a:pt x="219" y="111"/>
                    <a:pt x="232" y="113"/>
                    <a:pt x="247" y="120"/>
                  </a:cubicBezTo>
                  <a:cubicBezTo>
                    <a:pt x="227" y="77"/>
                    <a:pt x="214" y="58"/>
                    <a:pt x="196" y="58"/>
                  </a:cubicBezTo>
                  <a:cubicBezTo>
                    <a:pt x="181" y="58"/>
                    <a:pt x="162" y="70"/>
                    <a:pt x="134" y="92"/>
                  </a:cubicBezTo>
                  <a:cubicBezTo>
                    <a:pt x="120" y="101"/>
                    <a:pt x="105" y="115"/>
                    <a:pt x="88" y="115"/>
                  </a:cubicBezTo>
                  <a:cubicBezTo>
                    <a:pt x="80" y="115"/>
                    <a:pt x="72" y="112"/>
                    <a:pt x="64" y="106"/>
                  </a:cubicBezTo>
                  <a:cubicBezTo>
                    <a:pt x="43" y="92"/>
                    <a:pt x="43" y="63"/>
                    <a:pt x="64" y="35"/>
                  </a:cubicBezTo>
                  <a:cubicBezTo>
                    <a:pt x="71" y="28"/>
                    <a:pt x="71" y="14"/>
                    <a:pt x="5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34"/>
            <p:cNvSpPr/>
            <p:nvPr/>
          </p:nvSpPr>
          <p:spPr>
            <a:xfrm>
              <a:off x="1308735" y="1043230"/>
              <a:ext cx="16561" cy="2404"/>
            </a:xfrm>
            <a:custGeom>
              <a:avLst/>
              <a:gdLst/>
              <a:ahLst/>
              <a:cxnLst/>
              <a:rect l="l" t="t" r="r" b="b"/>
              <a:pathLst>
                <a:path w="310" h="45" extrusionOk="0">
                  <a:moveTo>
                    <a:pt x="169" y="0"/>
                  </a:moveTo>
                  <a:cubicBezTo>
                    <a:pt x="109" y="0"/>
                    <a:pt x="52" y="7"/>
                    <a:pt x="0" y="39"/>
                  </a:cubicBezTo>
                  <a:cubicBezTo>
                    <a:pt x="7" y="43"/>
                    <a:pt x="29" y="44"/>
                    <a:pt x="57" y="44"/>
                  </a:cubicBezTo>
                  <a:cubicBezTo>
                    <a:pt x="139" y="44"/>
                    <a:pt x="279" y="30"/>
                    <a:pt x="310" y="4"/>
                  </a:cubicBezTo>
                  <a:cubicBezTo>
                    <a:pt x="262" y="4"/>
                    <a:pt x="215" y="0"/>
                    <a:pt x="16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2" name="Google Shape;522;p34"/>
            <p:cNvSpPr/>
            <p:nvPr/>
          </p:nvSpPr>
          <p:spPr>
            <a:xfrm>
              <a:off x="1307934" y="1051457"/>
              <a:ext cx="15119" cy="3312"/>
            </a:xfrm>
            <a:custGeom>
              <a:avLst/>
              <a:gdLst/>
              <a:ahLst/>
              <a:cxnLst/>
              <a:rect l="l" t="t" r="r" b="b"/>
              <a:pathLst>
                <a:path w="283" h="62" extrusionOk="0">
                  <a:moveTo>
                    <a:pt x="166" y="1"/>
                  </a:moveTo>
                  <a:cubicBezTo>
                    <a:pt x="106" y="1"/>
                    <a:pt x="40" y="22"/>
                    <a:pt x="1" y="61"/>
                  </a:cubicBezTo>
                  <a:cubicBezTo>
                    <a:pt x="69" y="51"/>
                    <a:pt x="133" y="32"/>
                    <a:pt x="196" y="32"/>
                  </a:cubicBezTo>
                  <a:cubicBezTo>
                    <a:pt x="225" y="32"/>
                    <a:pt x="254" y="36"/>
                    <a:pt x="283" y="47"/>
                  </a:cubicBezTo>
                  <a:cubicBezTo>
                    <a:pt x="260" y="15"/>
                    <a:pt x="215" y="1"/>
                    <a:pt x="166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3" name="Google Shape;523;p34"/>
            <p:cNvSpPr/>
            <p:nvPr/>
          </p:nvSpPr>
          <p:spPr>
            <a:xfrm>
              <a:off x="1263592" y="1266112"/>
              <a:ext cx="82431" cy="25483"/>
            </a:xfrm>
            <a:custGeom>
              <a:avLst/>
              <a:gdLst/>
              <a:ahLst/>
              <a:cxnLst/>
              <a:rect l="l" t="t" r="r" b="b"/>
              <a:pathLst>
                <a:path w="1543" h="477" extrusionOk="0">
                  <a:moveTo>
                    <a:pt x="0" y="0"/>
                  </a:moveTo>
                  <a:cubicBezTo>
                    <a:pt x="148" y="300"/>
                    <a:pt x="572" y="477"/>
                    <a:pt x="955" y="477"/>
                  </a:cubicBezTo>
                  <a:cubicBezTo>
                    <a:pt x="1192" y="477"/>
                    <a:pt x="1413" y="409"/>
                    <a:pt x="1542" y="261"/>
                  </a:cubicBezTo>
                  <a:lnTo>
                    <a:pt x="1542" y="261"/>
                  </a:lnTo>
                  <a:cubicBezTo>
                    <a:pt x="1319" y="384"/>
                    <a:pt x="1108" y="443"/>
                    <a:pt x="906" y="443"/>
                  </a:cubicBezTo>
                  <a:cubicBezTo>
                    <a:pt x="579" y="443"/>
                    <a:pt x="279" y="288"/>
                    <a:pt x="0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34"/>
            <p:cNvSpPr/>
            <p:nvPr/>
          </p:nvSpPr>
          <p:spPr>
            <a:xfrm>
              <a:off x="910355" y="1281124"/>
              <a:ext cx="263747" cy="405690"/>
            </a:xfrm>
            <a:custGeom>
              <a:avLst/>
              <a:gdLst/>
              <a:ahLst/>
              <a:cxnLst/>
              <a:rect l="l" t="t" r="r" b="b"/>
              <a:pathLst>
                <a:path w="4937" h="7594" extrusionOk="0">
                  <a:moveTo>
                    <a:pt x="2628" y="53"/>
                  </a:moveTo>
                  <a:cubicBezTo>
                    <a:pt x="3035" y="53"/>
                    <a:pt x="3408" y="213"/>
                    <a:pt x="3753" y="508"/>
                  </a:cubicBezTo>
                  <a:cubicBezTo>
                    <a:pt x="3725" y="550"/>
                    <a:pt x="3697" y="592"/>
                    <a:pt x="3669" y="627"/>
                  </a:cubicBezTo>
                  <a:cubicBezTo>
                    <a:pt x="3648" y="663"/>
                    <a:pt x="3613" y="691"/>
                    <a:pt x="3599" y="747"/>
                  </a:cubicBezTo>
                  <a:cubicBezTo>
                    <a:pt x="3655" y="726"/>
                    <a:pt x="3669" y="684"/>
                    <a:pt x="3697" y="656"/>
                  </a:cubicBezTo>
                  <a:cubicBezTo>
                    <a:pt x="3732" y="620"/>
                    <a:pt x="3753" y="585"/>
                    <a:pt x="3782" y="550"/>
                  </a:cubicBezTo>
                  <a:cubicBezTo>
                    <a:pt x="3831" y="564"/>
                    <a:pt x="3817" y="592"/>
                    <a:pt x="3796" y="613"/>
                  </a:cubicBezTo>
                  <a:cubicBezTo>
                    <a:pt x="3690" y="747"/>
                    <a:pt x="3591" y="881"/>
                    <a:pt x="3486" y="1015"/>
                  </a:cubicBezTo>
                  <a:cubicBezTo>
                    <a:pt x="3394" y="930"/>
                    <a:pt x="3303" y="853"/>
                    <a:pt x="3204" y="789"/>
                  </a:cubicBezTo>
                  <a:cubicBezTo>
                    <a:pt x="3007" y="668"/>
                    <a:pt x="2802" y="608"/>
                    <a:pt x="2597" y="608"/>
                  </a:cubicBezTo>
                  <a:cubicBezTo>
                    <a:pt x="2349" y="608"/>
                    <a:pt x="2102" y="697"/>
                    <a:pt x="1866" y="874"/>
                  </a:cubicBezTo>
                  <a:cubicBezTo>
                    <a:pt x="1521" y="1127"/>
                    <a:pt x="1289" y="1472"/>
                    <a:pt x="1106" y="1846"/>
                  </a:cubicBezTo>
                  <a:cubicBezTo>
                    <a:pt x="895" y="2282"/>
                    <a:pt x="768" y="2740"/>
                    <a:pt x="691" y="3219"/>
                  </a:cubicBezTo>
                  <a:cubicBezTo>
                    <a:pt x="641" y="3550"/>
                    <a:pt x="613" y="3880"/>
                    <a:pt x="627" y="4218"/>
                  </a:cubicBezTo>
                  <a:cubicBezTo>
                    <a:pt x="634" y="4585"/>
                    <a:pt x="676" y="4951"/>
                    <a:pt x="761" y="5303"/>
                  </a:cubicBezTo>
                  <a:cubicBezTo>
                    <a:pt x="768" y="5331"/>
                    <a:pt x="768" y="5359"/>
                    <a:pt x="754" y="5380"/>
                  </a:cubicBezTo>
                  <a:cubicBezTo>
                    <a:pt x="634" y="5542"/>
                    <a:pt x="507" y="5704"/>
                    <a:pt x="395" y="5873"/>
                  </a:cubicBezTo>
                  <a:cubicBezTo>
                    <a:pt x="324" y="5774"/>
                    <a:pt x="331" y="5690"/>
                    <a:pt x="409" y="5605"/>
                  </a:cubicBezTo>
                  <a:cubicBezTo>
                    <a:pt x="472" y="5535"/>
                    <a:pt x="522" y="5451"/>
                    <a:pt x="571" y="5366"/>
                  </a:cubicBezTo>
                  <a:lnTo>
                    <a:pt x="571" y="5366"/>
                  </a:lnTo>
                  <a:cubicBezTo>
                    <a:pt x="465" y="5444"/>
                    <a:pt x="402" y="5556"/>
                    <a:pt x="317" y="5662"/>
                  </a:cubicBezTo>
                  <a:cubicBezTo>
                    <a:pt x="92" y="4972"/>
                    <a:pt x="22" y="4268"/>
                    <a:pt x="78" y="3557"/>
                  </a:cubicBezTo>
                  <a:cubicBezTo>
                    <a:pt x="155" y="2655"/>
                    <a:pt x="409" y="1810"/>
                    <a:pt x="937" y="1057"/>
                  </a:cubicBezTo>
                  <a:cubicBezTo>
                    <a:pt x="986" y="1127"/>
                    <a:pt x="1007" y="1212"/>
                    <a:pt x="1085" y="1254"/>
                  </a:cubicBezTo>
                  <a:cubicBezTo>
                    <a:pt x="1071" y="1163"/>
                    <a:pt x="1000" y="1092"/>
                    <a:pt x="986" y="1008"/>
                  </a:cubicBezTo>
                  <a:lnTo>
                    <a:pt x="986" y="1008"/>
                  </a:lnTo>
                  <a:cubicBezTo>
                    <a:pt x="1036" y="1057"/>
                    <a:pt x="1050" y="1134"/>
                    <a:pt x="1120" y="1205"/>
                  </a:cubicBezTo>
                  <a:cubicBezTo>
                    <a:pt x="1099" y="1120"/>
                    <a:pt x="1064" y="1064"/>
                    <a:pt x="1036" y="1001"/>
                  </a:cubicBezTo>
                  <a:cubicBezTo>
                    <a:pt x="1021" y="972"/>
                    <a:pt x="1021" y="951"/>
                    <a:pt x="1043" y="923"/>
                  </a:cubicBezTo>
                  <a:cubicBezTo>
                    <a:pt x="1331" y="571"/>
                    <a:pt x="1669" y="275"/>
                    <a:pt x="2113" y="135"/>
                  </a:cubicBezTo>
                  <a:cubicBezTo>
                    <a:pt x="2290" y="79"/>
                    <a:pt x="2462" y="53"/>
                    <a:pt x="2628" y="53"/>
                  </a:cubicBezTo>
                  <a:close/>
                  <a:moveTo>
                    <a:pt x="2585" y="705"/>
                  </a:moveTo>
                  <a:cubicBezTo>
                    <a:pt x="2831" y="705"/>
                    <a:pt x="3049" y="796"/>
                    <a:pt x="3246" y="944"/>
                  </a:cubicBezTo>
                  <a:cubicBezTo>
                    <a:pt x="3289" y="980"/>
                    <a:pt x="3331" y="1022"/>
                    <a:pt x="3380" y="1057"/>
                  </a:cubicBezTo>
                  <a:cubicBezTo>
                    <a:pt x="3408" y="1085"/>
                    <a:pt x="3422" y="1106"/>
                    <a:pt x="3387" y="1170"/>
                  </a:cubicBezTo>
                  <a:cubicBezTo>
                    <a:pt x="3410" y="1152"/>
                    <a:pt x="3428" y="1145"/>
                    <a:pt x="3442" y="1145"/>
                  </a:cubicBezTo>
                  <a:cubicBezTo>
                    <a:pt x="3466" y="1145"/>
                    <a:pt x="3479" y="1166"/>
                    <a:pt x="3493" y="1184"/>
                  </a:cubicBezTo>
                  <a:cubicBezTo>
                    <a:pt x="3767" y="1501"/>
                    <a:pt x="3929" y="1881"/>
                    <a:pt x="4042" y="2275"/>
                  </a:cubicBezTo>
                  <a:cubicBezTo>
                    <a:pt x="4091" y="2451"/>
                    <a:pt x="4127" y="2627"/>
                    <a:pt x="4162" y="2810"/>
                  </a:cubicBezTo>
                  <a:cubicBezTo>
                    <a:pt x="4169" y="2859"/>
                    <a:pt x="4162" y="2895"/>
                    <a:pt x="4105" y="2923"/>
                  </a:cubicBezTo>
                  <a:cubicBezTo>
                    <a:pt x="4007" y="2972"/>
                    <a:pt x="3915" y="3028"/>
                    <a:pt x="3817" y="3078"/>
                  </a:cubicBezTo>
                  <a:cubicBezTo>
                    <a:pt x="3803" y="3085"/>
                    <a:pt x="3782" y="3085"/>
                    <a:pt x="3782" y="3120"/>
                  </a:cubicBezTo>
                  <a:cubicBezTo>
                    <a:pt x="3929" y="3085"/>
                    <a:pt x="4042" y="2986"/>
                    <a:pt x="4169" y="2923"/>
                  </a:cubicBezTo>
                  <a:lnTo>
                    <a:pt x="4169" y="2923"/>
                  </a:lnTo>
                  <a:cubicBezTo>
                    <a:pt x="4211" y="3028"/>
                    <a:pt x="4169" y="3085"/>
                    <a:pt x="4084" y="3141"/>
                  </a:cubicBezTo>
                  <a:cubicBezTo>
                    <a:pt x="3852" y="3296"/>
                    <a:pt x="3627" y="3465"/>
                    <a:pt x="3415" y="3648"/>
                  </a:cubicBezTo>
                  <a:cubicBezTo>
                    <a:pt x="3683" y="3493"/>
                    <a:pt x="3922" y="3289"/>
                    <a:pt x="4190" y="3106"/>
                  </a:cubicBezTo>
                  <a:cubicBezTo>
                    <a:pt x="4218" y="3212"/>
                    <a:pt x="4211" y="3317"/>
                    <a:pt x="4218" y="3423"/>
                  </a:cubicBezTo>
                  <a:cubicBezTo>
                    <a:pt x="4239" y="4035"/>
                    <a:pt x="4183" y="4634"/>
                    <a:pt x="4000" y="5218"/>
                  </a:cubicBezTo>
                  <a:cubicBezTo>
                    <a:pt x="3852" y="5690"/>
                    <a:pt x="3648" y="6141"/>
                    <a:pt x="3317" y="6514"/>
                  </a:cubicBezTo>
                  <a:cubicBezTo>
                    <a:pt x="3106" y="6760"/>
                    <a:pt x="2852" y="6957"/>
                    <a:pt x="2514" y="7021"/>
                  </a:cubicBezTo>
                  <a:cubicBezTo>
                    <a:pt x="2453" y="7032"/>
                    <a:pt x="2393" y="7037"/>
                    <a:pt x="2334" y="7037"/>
                  </a:cubicBezTo>
                  <a:cubicBezTo>
                    <a:pt x="2130" y="7037"/>
                    <a:pt x="1943" y="6972"/>
                    <a:pt x="1768" y="6852"/>
                  </a:cubicBezTo>
                  <a:cubicBezTo>
                    <a:pt x="1465" y="6648"/>
                    <a:pt x="1261" y="6352"/>
                    <a:pt x="1106" y="6028"/>
                  </a:cubicBezTo>
                  <a:cubicBezTo>
                    <a:pt x="1007" y="5817"/>
                    <a:pt x="930" y="5598"/>
                    <a:pt x="874" y="5373"/>
                  </a:cubicBezTo>
                  <a:cubicBezTo>
                    <a:pt x="860" y="5324"/>
                    <a:pt x="867" y="5282"/>
                    <a:pt x="895" y="5239"/>
                  </a:cubicBezTo>
                  <a:cubicBezTo>
                    <a:pt x="951" y="5162"/>
                    <a:pt x="1007" y="5084"/>
                    <a:pt x="1050" y="4993"/>
                  </a:cubicBezTo>
                  <a:cubicBezTo>
                    <a:pt x="1043" y="4993"/>
                    <a:pt x="1036" y="4986"/>
                    <a:pt x="1028" y="4986"/>
                  </a:cubicBezTo>
                  <a:cubicBezTo>
                    <a:pt x="972" y="5070"/>
                    <a:pt x="909" y="5155"/>
                    <a:pt x="845" y="5246"/>
                  </a:cubicBezTo>
                  <a:cubicBezTo>
                    <a:pt x="803" y="5120"/>
                    <a:pt x="789" y="5007"/>
                    <a:pt x="775" y="4887"/>
                  </a:cubicBezTo>
                  <a:cubicBezTo>
                    <a:pt x="733" y="4606"/>
                    <a:pt x="705" y="4324"/>
                    <a:pt x="712" y="4035"/>
                  </a:cubicBezTo>
                  <a:cubicBezTo>
                    <a:pt x="733" y="3247"/>
                    <a:pt x="874" y="2486"/>
                    <a:pt x="1247" y="1775"/>
                  </a:cubicBezTo>
                  <a:cubicBezTo>
                    <a:pt x="1416" y="1444"/>
                    <a:pt x="1641" y="1149"/>
                    <a:pt x="1951" y="930"/>
                  </a:cubicBezTo>
                  <a:cubicBezTo>
                    <a:pt x="2141" y="796"/>
                    <a:pt x="2352" y="712"/>
                    <a:pt x="2585" y="705"/>
                  </a:cubicBezTo>
                  <a:close/>
                  <a:moveTo>
                    <a:pt x="3852" y="620"/>
                  </a:moveTo>
                  <a:cubicBezTo>
                    <a:pt x="3908" y="642"/>
                    <a:pt x="3908" y="677"/>
                    <a:pt x="3880" y="719"/>
                  </a:cubicBezTo>
                  <a:cubicBezTo>
                    <a:pt x="3838" y="782"/>
                    <a:pt x="3803" y="839"/>
                    <a:pt x="3767" y="895"/>
                  </a:cubicBezTo>
                  <a:cubicBezTo>
                    <a:pt x="3845" y="853"/>
                    <a:pt x="3880" y="775"/>
                    <a:pt x="3936" y="698"/>
                  </a:cubicBezTo>
                  <a:cubicBezTo>
                    <a:pt x="4084" y="867"/>
                    <a:pt x="4211" y="1043"/>
                    <a:pt x="4317" y="1233"/>
                  </a:cubicBezTo>
                  <a:cubicBezTo>
                    <a:pt x="4584" y="1712"/>
                    <a:pt x="4746" y="2233"/>
                    <a:pt x="4824" y="2775"/>
                  </a:cubicBezTo>
                  <a:cubicBezTo>
                    <a:pt x="4901" y="3317"/>
                    <a:pt x="4901" y="3866"/>
                    <a:pt x="4824" y="4401"/>
                  </a:cubicBezTo>
                  <a:cubicBezTo>
                    <a:pt x="4704" y="5169"/>
                    <a:pt x="4465" y="5887"/>
                    <a:pt x="4014" y="6521"/>
                  </a:cubicBezTo>
                  <a:cubicBezTo>
                    <a:pt x="3753" y="6880"/>
                    <a:pt x="3444" y="7183"/>
                    <a:pt x="3035" y="7373"/>
                  </a:cubicBezTo>
                  <a:cubicBezTo>
                    <a:pt x="2786" y="7489"/>
                    <a:pt x="2545" y="7545"/>
                    <a:pt x="2312" y="7545"/>
                  </a:cubicBezTo>
                  <a:cubicBezTo>
                    <a:pt x="1939" y="7545"/>
                    <a:pt x="1585" y="7402"/>
                    <a:pt x="1247" y="7133"/>
                  </a:cubicBezTo>
                  <a:cubicBezTo>
                    <a:pt x="916" y="6859"/>
                    <a:pt x="683" y="6507"/>
                    <a:pt x="500" y="6127"/>
                  </a:cubicBezTo>
                  <a:cubicBezTo>
                    <a:pt x="479" y="6091"/>
                    <a:pt x="486" y="6070"/>
                    <a:pt x="507" y="6035"/>
                  </a:cubicBezTo>
                  <a:cubicBezTo>
                    <a:pt x="585" y="5929"/>
                    <a:pt x="655" y="5817"/>
                    <a:pt x="726" y="5704"/>
                  </a:cubicBezTo>
                  <a:cubicBezTo>
                    <a:pt x="747" y="5676"/>
                    <a:pt x="768" y="5648"/>
                    <a:pt x="754" y="5605"/>
                  </a:cubicBezTo>
                  <a:lnTo>
                    <a:pt x="754" y="5605"/>
                  </a:lnTo>
                  <a:cubicBezTo>
                    <a:pt x="662" y="5739"/>
                    <a:pt x="564" y="5880"/>
                    <a:pt x="465" y="6028"/>
                  </a:cubicBezTo>
                  <a:cubicBezTo>
                    <a:pt x="416" y="5965"/>
                    <a:pt x="409" y="5915"/>
                    <a:pt x="451" y="5859"/>
                  </a:cubicBezTo>
                  <a:cubicBezTo>
                    <a:pt x="564" y="5711"/>
                    <a:pt x="669" y="5563"/>
                    <a:pt x="782" y="5408"/>
                  </a:cubicBezTo>
                  <a:cubicBezTo>
                    <a:pt x="824" y="5535"/>
                    <a:pt x="860" y="5662"/>
                    <a:pt x="902" y="5782"/>
                  </a:cubicBezTo>
                  <a:cubicBezTo>
                    <a:pt x="1036" y="6127"/>
                    <a:pt x="1205" y="6450"/>
                    <a:pt x="1472" y="6725"/>
                  </a:cubicBezTo>
                  <a:cubicBezTo>
                    <a:pt x="1683" y="6929"/>
                    <a:pt x="1923" y="7077"/>
                    <a:pt x="2218" y="7112"/>
                  </a:cubicBezTo>
                  <a:cubicBezTo>
                    <a:pt x="2264" y="7118"/>
                    <a:pt x="2310" y="7121"/>
                    <a:pt x="2354" y="7121"/>
                  </a:cubicBezTo>
                  <a:cubicBezTo>
                    <a:pt x="2570" y="7121"/>
                    <a:pt x="2771" y="7053"/>
                    <a:pt x="2958" y="6936"/>
                  </a:cubicBezTo>
                  <a:cubicBezTo>
                    <a:pt x="3035" y="6894"/>
                    <a:pt x="3113" y="6838"/>
                    <a:pt x="3183" y="6781"/>
                  </a:cubicBezTo>
                  <a:cubicBezTo>
                    <a:pt x="3211" y="6824"/>
                    <a:pt x="3239" y="6866"/>
                    <a:pt x="3268" y="6908"/>
                  </a:cubicBezTo>
                  <a:cubicBezTo>
                    <a:pt x="3289" y="6866"/>
                    <a:pt x="3261" y="6838"/>
                    <a:pt x="3246" y="6810"/>
                  </a:cubicBezTo>
                  <a:cubicBezTo>
                    <a:pt x="3239" y="6781"/>
                    <a:pt x="3197" y="6753"/>
                    <a:pt x="3253" y="6725"/>
                  </a:cubicBezTo>
                  <a:cubicBezTo>
                    <a:pt x="3338" y="6824"/>
                    <a:pt x="3408" y="6929"/>
                    <a:pt x="3493" y="7028"/>
                  </a:cubicBezTo>
                  <a:cubicBezTo>
                    <a:pt x="3458" y="6894"/>
                    <a:pt x="3359" y="6802"/>
                    <a:pt x="3289" y="6683"/>
                  </a:cubicBezTo>
                  <a:cubicBezTo>
                    <a:pt x="3352" y="6619"/>
                    <a:pt x="3415" y="6549"/>
                    <a:pt x="3472" y="6472"/>
                  </a:cubicBezTo>
                  <a:cubicBezTo>
                    <a:pt x="3803" y="6063"/>
                    <a:pt x="4000" y="5584"/>
                    <a:pt x="4134" y="5084"/>
                  </a:cubicBezTo>
                  <a:cubicBezTo>
                    <a:pt x="4225" y="4704"/>
                    <a:pt x="4289" y="4324"/>
                    <a:pt x="4310" y="3937"/>
                  </a:cubicBezTo>
                  <a:cubicBezTo>
                    <a:pt x="4331" y="3662"/>
                    <a:pt x="4324" y="3381"/>
                    <a:pt x="4296" y="3106"/>
                  </a:cubicBezTo>
                  <a:cubicBezTo>
                    <a:pt x="4289" y="3050"/>
                    <a:pt x="4303" y="3007"/>
                    <a:pt x="4352" y="2979"/>
                  </a:cubicBezTo>
                  <a:cubicBezTo>
                    <a:pt x="4394" y="2958"/>
                    <a:pt x="4422" y="2930"/>
                    <a:pt x="4450" y="2895"/>
                  </a:cubicBezTo>
                  <a:lnTo>
                    <a:pt x="4450" y="2895"/>
                  </a:lnTo>
                  <a:cubicBezTo>
                    <a:pt x="4387" y="2909"/>
                    <a:pt x="4345" y="2958"/>
                    <a:pt x="4289" y="2986"/>
                  </a:cubicBezTo>
                  <a:cubicBezTo>
                    <a:pt x="4260" y="2859"/>
                    <a:pt x="4260" y="2859"/>
                    <a:pt x="4359" y="2796"/>
                  </a:cubicBezTo>
                  <a:cubicBezTo>
                    <a:pt x="4401" y="2775"/>
                    <a:pt x="4436" y="2747"/>
                    <a:pt x="4472" y="2726"/>
                  </a:cubicBezTo>
                  <a:cubicBezTo>
                    <a:pt x="4479" y="2719"/>
                    <a:pt x="4479" y="2712"/>
                    <a:pt x="4493" y="2698"/>
                  </a:cubicBezTo>
                  <a:lnTo>
                    <a:pt x="4493" y="2698"/>
                  </a:lnTo>
                  <a:cubicBezTo>
                    <a:pt x="4408" y="2726"/>
                    <a:pt x="4345" y="2782"/>
                    <a:pt x="4267" y="2817"/>
                  </a:cubicBezTo>
                  <a:cubicBezTo>
                    <a:pt x="4211" y="2493"/>
                    <a:pt x="4134" y="2184"/>
                    <a:pt x="4014" y="1881"/>
                  </a:cubicBezTo>
                  <a:cubicBezTo>
                    <a:pt x="3894" y="1578"/>
                    <a:pt x="3739" y="1296"/>
                    <a:pt x="3514" y="1050"/>
                  </a:cubicBezTo>
                  <a:cubicBezTo>
                    <a:pt x="3627" y="909"/>
                    <a:pt x="3739" y="768"/>
                    <a:pt x="3852" y="620"/>
                  </a:cubicBezTo>
                  <a:close/>
                  <a:moveTo>
                    <a:pt x="2645" y="0"/>
                  </a:moveTo>
                  <a:cubicBezTo>
                    <a:pt x="2634" y="0"/>
                    <a:pt x="2624" y="1"/>
                    <a:pt x="2613" y="1"/>
                  </a:cubicBezTo>
                  <a:cubicBezTo>
                    <a:pt x="2282" y="1"/>
                    <a:pt x="1979" y="99"/>
                    <a:pt x="1697" y="275"/>
                  </a:cubicBezTo>
                  <a:cubicBezTo>
                    <a:pt x="1254" y="543"/>
                    <a:pt x="937" y="923"/>
                    <a:pt x="683" y="1360"/>
                  </a:cubicBezTo>
                  <a:cubicBezTo>
                    <a:pt x="205" y="2191"/>
                    <a:pt x="22" y="3092"/>
                    <a:pt x="0" y="4035"/>
                  </a:cubicBezTo>
                  <a:cubicBezTo>
                    <a:pt x="0" y="4204"/>
                    <a:pt x="15" y="4373"/>
                    <a:pt x="29" y="4542"/>
                  </a:cubicBezTo>
                  <a:cubicBezTo>
                    <a:pt x="71" y="4965"/>
                    <a:pt x="148" y="5373"/>
                    <a:pt x="289" y="5774"/>
                  </a:cubicBezTo>
                  <a:cubicBezTo>
                    <a:pt x="465" y="6274"/>
                    <a:pt x="719" y="6725"/>
                    <a:pt x="1113" y="7091"/>
                  </a:cubicBezTo>
                  <a:cubicBezTo>
                    <a:pt x="1430" y="7380"/>
                    <a:pt x="1796" y="7563"/>
                    <a:pt x="2225" y="7591"/>
                  </a:cubicBezTo>
                  <a:cubicBezTo>
                    <a:pt x="2258" y="7593"/>
                    <a:pt x="2291" y="7594"/>
                    <a:pt x="2323" y="7594"/>
                  </a:cubicBezTo>
                  <a:cubicBezTo>
                    <a:pt x="2652" y="7594"/>
                    <a:pt x="2957" y="7497"/>
                    <a:pt x="3239" y="7324"/>
                  </a:cubicBezTo>
                  <a:cubicBezTo>
                    <a:pt x="3697" y="7042"/>
                    <a:pt x="4028" y="6641"/>
                    <a:pt x="4289" y="6176"/>
                  </a:cubicBezTo>
                  <a:cubicBezTo>
                    <a:pt x="4725" y="5394"/>
                    <a:pt x="4901" y="4542"/>
                    <a:pt x="4929" y="3648"/>
                  </a:cubicBezTo>
                  <a:cubicBezTo>
                    <a:pt x="4936" y="3409"/>
                    <a:pt x="4915" y="3162"/>
                    <a:pt x="4887" y="2923"/>
                  </a:cubicBezTo>
                  <a:cubicBezTo>
                    <a:pt x="4845" y="2451"/>
                    <a:pt x="4732" y="1993"/>
                    <a:pt x="4542" y="1564"/>
                  </a:cubicBezTo>
                  <a:cubicBezTo>
                    <a:pt x="4310" y="1015"/>
                    <a:pt x="3986" y="543"/>
                    <a:pt x="3458" y="240"/>
                  </a:cubicBezTo>
                  <a:cubicBezTo>
                    <a:pt x="3200" y="91"/>
                    <a:pt x="2935" y="0"/>
                    <a:pt x="264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5" name="Google Shape;525;p34"/>
            <p:cNvSpPr/>
            <p:nvPr/>
          </p:nvSpPr>
          <p:spPr>
            <a:xfrm>
              <a:off x="1063093" y="2181631"/>
              <a:ext cx="19232" cy="6838"/>
            </a:xfrm>
            <a:custGeom>
              <a:avLst/>
              <a:gdLst/>
              <a:ahLst/>
              <a:cxnLst/>
              <a:rect l="l" t="t" r="r" b="b"/>
              <a:pathLst>
                <a:path w="360" h="128" extrusionOk="0">
                  <a:moveTo>
                    <a:pt x="275" y="0"/>
                  </a:moveTo>
                  <a:cubicBezTo>
                    <a:pt x="154" y="0"/>
                    <a:pt x="40" y="48"/>
                    <a:pt x="0" y="128"/>
                  </a:cubicBezTo>
                  <a:cubicBezTo>
                    <a:pt x="113" y="57"/>
                    <a:pt x="233" y="57"/>
                    <a:pt x="359" y="8"/>
                  </a:cubicBezTo>
                  <a:cubicBezTo>
                    <a:pt x="331" y="3"/>
                    <a:pt x="303" y="0"/>
                    <a:pt x="27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6" name="Google Shape;526;p34"/>
            <p:cNvSpPr/>
            <p:nvPr/>
          </p:nvSpPr>
          <p:spPr>
            <a:xfrm>
              <a:off x="1031840" y="2164002"/>
              <a:ext cx="12875" cy="13516"/>
            </a:xfrm>
            <a:custGeom>
              <a:avLst/>
              <a:gdLst/>
              <a:ahLst/>
              <a:cxnLst/>
              <a:rect l="l" t="t" r="r" b="b"/>
              <a:pathLst>
                <a:path w="241" h="253" extrusionOk="0">
                  <a:moveTo>
                    <a:pt x="29" y="0"/>
                  </a:moveTo>
                  <a:cubicBezTo>
                    <a:pt x="15" y="0"/>
                    <a:pt x="1" y="0"/>
                    <a:pt x="8" y="14"/>
                  </a:cubicBezTo>
                  <a:cubicBezTo>
                    <a:pt x="36" y="99"/>
                    <a:pt x="64" y="183"/>
                    <a:pt x="142" y="232"/>
                  </a:cubicBezTo>
                  <a:cubicBezTo>
                    <a:pt x="156" y="244"/>
                    <a:pt x="173" y="253"/>
                    <a:pt x="191" y="253"/>
                  </a:cubicBezTo>
                  <a:cubicBezTo>
                    <a:pt x="207" y="253"/>
                    <a:pt x="224" y="245"/>
                    <a:pt x="240" y="225"/>
                  </a:cubicBezTo>
                  <a:cubicBezTo>
                    <a:pt x="135" y="190"/>
                    <a:pt x="85" y="106"/>
                    <a:pt x="43" y="14"/>
                  </a:cubicBezTo>
                  <a:cubicBezTo>
                    <a:pt x="36" y="7"/>
                    <a:pt x="36" y="7"/>
                    <a:pt x="29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7" name="Google Shape;527;p34"/>
            <p:cNvSpPr/>
            <p:nvPr/>
          </p:nvSpPr>
          <p:spPr>
            <a:xfrm>
              <a:off x="1032962" y="2161330"/>
              <a:ext cx="13623" cy="8387"/>
            </a:xfrm>
            <a:custGeom>
              <a:avLst/>
              <a:gdLst/>
              <a:ahLst/>
              <a:cxnLst/>
              <a:rect l="l" t="t" r="r" b="b"/>
              <a:pathLst>
                <a:path w="255" h="157" extrusionOk="0">
                  <a:moveTo>
                    <a:pt x="1" y="1"/>
                  </a:moveTo>
                  <a:cubicBezTo>
                    <a:pt x="1" y="29"/>
                    <a:pt x="8" y="36"/>
                    <a:pt x="8" y="50"/>
                  </a:cubicBezTo>
                  <a:cubicBezTo>
                    <a:pt x="15" y="57"/>
                    <a:pt x="15" y="57"/>
                    <a:pt x="22" y="64"/>
                  </a:cubicBezTo>
                  <a:cubicBezTo>
                    <a:pt x="96" y="91"/>
                    <a:pt x="157" y="156"/>
                    <a:pt x="242" y="156"/>
                  </a:cubicBezTo>
                  <a:cubicBezTo>
                    <a:pt x="246" y="156"/>
                    <a:pt x="250" y="156"/>
                    <a:pt x="254" y="156"/>
                  </a:cubicBezTo>
                  <a:cubicBezTo>
                    <a:pt x="177" y="106"/>
                    <a:pt x="92" y="57"/>
                    <a:pt x="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8" name="Google Shape;528;p34"/>
            <p:cNvSpPr/>
            <p:nvPr/>
          </p:nvSpPr>
          <p:spPr>
            <a:xfrm>
              <a:off x="1051019" y="2182860"/>
              <a:ext cx="9830" cy="3366"/>
            </a:xfrm>
            <a:custGeom>
              <a:avLst/>
              <a:gdLst/>
              <a:ahLst/>
              <a:cxnLst/>
              <a:rect l="l" t="t" r="r" b="b"/>
              <a:pathLst>
                <a:path w="184" h="63" extrusionOk="0">
                  <a:moveTo>
                    <a:pt x="74" y="1"/>
                  </a:moveTo>
                  <a:cubicBezTo>
                    <a:pt x="35" y="1"/>
                    <a:pt x="9" y="23"/>
                    <a:pt x="1" y="63"/>
                  </a:cubicBezTo>
                  <a:cubicBezTo>
                    <a:pt x="57" y="34"/>
                    <a:pt x="114" y="48"/>
                    <a:pt x="184" y="41"/>
                  </a:cubicBezTo>
                  <a:cubicBezTo>
                    <a:pt x="141" y="14"/>
                    <a:pt x="104" y="1"/>
                    <a:pt x="7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9" name="Google Shape;529;p34"/>
            <p:cNvSpPr/>
            <p:nvPr/>
          </p:nvSpPr>
          <p:spPr>
            <a:xfrm>
              <a:off x="1210542" y="1357520"/>
              <a:ext cx="6838" cy="50431"/>
            </a:xfrm>
            <a:custGeom>
              <a:avLst/>
              <a:gdLst/>
              <a:ahLst/>
              <a:cxnLst/>
              <a:rect l="l" t="t" r="r" b="b"/>
              <a:pathLst>
                <a:path w="128" h="944" extrusionOk="0">
                  <a:moveTo>
                    <a:pt x="127" y="0"/>
                  </a:moveTo>
                  <a:lnTo>
                    <a:pt x="127" y="0"/>
                  </a:lnTo>
                  <a:cubicBezTo>
                    <a:pt x="99" y="317"/>
                    <a:pt x="57" y="634"/>
                    <a:pt x="0" y="944"/>
                  </a:cubicBezTo>
                  <a:cubicBezTo>
                    <a:pt x="99" y="641"/>
                    <a:pt x="120" y="324"/>
                    <a:pt x="12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0" name="Google Shape;530;p34"/>
            <p:cNvSpPr/>
            <p:nvPr/>
          </p:nvSpPr>
          <p:spPr>
            <a:xfrm>
              <a:off x="1538564" y="958393"/>
              <a:ext cx="3045" cy="28261"/>
            </a:xfrm>
            <a:custGeom>
              <a:avLst/>
              <a:gdLst/>
              <a:ahLst/>
              <a:cxnLst/>
              <a:rect l="l" t="t" r="r" b="b"/>
              <a:pathLst>
                <a:path w="57" h="529" extrusionOk="0">
                  <a:moveTo>
                    <a:pt x="14" y="1"/>
                  </a:moveTo>
                  <a:lnTo>
                    <a:pt x="14" y="1"/>
                  </a:lnTo>
                  <a:cubicBezTo>
                    <a:pt x="0" y="177"/>
                    <a:pt x="21" y="353"/>
                    <a:pt x="56" y="529"/>
                  </a:cubicBezTo>
                  <a:cubicBezTo>
                    <a:pt x="42" y="353"/>
                    <a:pt x="42" y="170"/>
                    <a:pt x="14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1" name="Google Shape;531;p34"/>
            <p:cNvSpPr/>
            <p:nvPr/>
          </p:nvSpPr>
          <p:spPr>
            <a:xfrm>
              <a:off x="1547966" y="2074464"/>
              <a:ext cx="3419" cy="27887"/>
            </a:xfrm>
            <a:custGeom>
              <a:avLst/>
              <a:gdLst/>
              <a:ahLst/>
              <a:cxnLst/>
              <a:rect l="l" t="t" r="r" b="b"/>
              <a:pathLst>
                <a:path w="64" h="522" extrusionOk="0">
                  <a:moveTo>
                    <a:pt x="0" y="0"/>
                  </a:moveTo>
                  <a:lnTo>
                    <a:pt x="28" y="521"/>
                  </a:lnTo>
                  <a:lnTo>
                    <a:pt x="64" y="521"/>
                  </a:lnTo>
                  <a:cubicBezTo>
                    <a:pt x="57" y="345"/>
                    <a:pt x="42" y="169"/>
                    <a:pt x="21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2" name="Google Shape;532;p34"/>
            <p:cNvSpPr/>
            <p:nvPr/>
          </p:nvSpPr>
          <p:spPr>
            <a:xfrm>
              <a:off x="1120256" y="1456033"/>
              <a:ext cx="12821" cy="9830"/>
            </a:xfrm>
            <a:custGeom>
              <a:avLst/>
              <a:gdLst/>
              <a:ahLst/>
              <a:cxnLst/>
              <a:rect l="l" t="t" r="r" b="b"/>
              <a:pathLst>
                <a:path w="240" h="184" extrusionOk="0">
                  <a:moveTo>
                    <a:pt x="240" y="1"/>
                  </a:moveTo>
                  <a:lnTo>
                    <a:pt x="240" y="1"/>
                  </a:lnTo>
                  <a:cubicBezTo>
                    <a:pt x="141" y="36"/>
                    <a:pt x="7" y="128"/>
                    <a:pt x="0" y="184"/>
                  </a:cubicBezTo>
                  <a:cubicBezTo>
                    <a:pt x="92" y="128"/>
                    <a:pt x="176" y="78"/>
                    <a:pt x="240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3" name="Google Shape;533;p34"/>
            <p:cNvSpPr/>
            <p:nvPr/>
          </p:nvSpPr>
          <p:spPr>
            <a:xfrm>
              <a:off x="972433" y="1568917"/>
              <a:ext cx="7960" cy="10578"/>
            </a:xfrm>
            <a:custGeom>
              <a:avLst/>
              <a:gdLst/>
              <a:ahLst/>
              <a:cxnLst/>
              <a:rect l="l" t="t" r="r" b="b"/>
              <a:pathLst>
                <a:path w="149" h="198" extrusionOk="0">
                  <a:moveTo>
                    <a:pt x="148" y="0"/>
                  </a:moveTo>
                  <a:lnTo>
                    <a:pt x="0" y="183"/>
                  </a:lnTo>
                  <a:cubicBezTo>
                    <a:pt x="7" y="190"/>
                    <a:pt x="14" y="197"/>
                    <a:pt x="21" y="197"/>
                  </a:cubicBezTo>
                  <a:cubicBezTo>
                    <a:pt x="78" y="141"/>
                    <a:pt x="127" y="85"/>
                    <a:pt x="14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4" name="Google Shape;534;p34"/>
            <p:cNvSpPr/>
            <p:nvPr/>
          </p:nvSpPr>
          <p:spPr>
            <a:xfrm>
              <a:off x="975051" y="1556469"/>
              <a:ext cx="7586" cy="9082"/>
            </a:xfrm>
            <a:custGeom>
              <a:avLst/>
              <a:gdLst/>
              <a:ahLst/>
              <a:cxnLst/>
              <a:rect l="l" t="t" r="r" b="b"/>
              <a:pathLst>
                <a:path w="142" h="170" extrusionOk="0">
                  <a:moveTo>
                    <a:pt x="141" y="1"/>
                  </a:moveTo>
                  <a:cubicBezTo>
                    <a:pt x="78" y="36"/>
                    <a:pt x="43" y="106"/>
                    <a:pt x="1" y="170"/>
                  </a:cubicBezTo>
                  <a:cubicBezTo>
                    <a:pt x="78" y="142"/>
                    <a:pt x="99" y="64"/>
                    <a:pt x="141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34"/>
            <p:cNvSpPr/>
            <p:nvPr/>
          </p:nvSpPr>
          <p:spPr>
            <a:xfrm>
              <a:off x="901326" y="801114"/>
              <a:ext cx="687654" cy="1407255"/>
            </a:xfrm>
            <a:custGeom>
              <a:avLst/>
              <a:gdLst/>
              <a:ahLst/>
              <a:cxnLst/>
              <a:rect l="l" t="t" r="r" b="b"/>
              <a:pathLst>
                <a:path w="12872" h="26342" extrusionOk="0">
                  <a:moveTo>
                    <a:pt x="6746" y="93"/>
                  </a:moveTo>
                  <a:cubicBezTo>
                    <a:pt x="6844" y="156"/>
                    <a:pt x="6929" y="220"/>
                    <a:pt x="7013" y="304"/>
                  </a:cubicBezTo>
                  <a:cubicBezTo>
                    <a:pt x="6908" y="396"/>
                    <a:pt x="6809" y="487"/>
                    <a:pt x="6760" y="628"/>
                  </a:cubicBezTo>
                  <a:cubicBezTo>
                    <a:pt x="6704" y="565"/>
                    <a:pt x="6640" y="508"/>
                    <a:pt x="6570" y="459"/>
                  </a:cubicBezTo>
                  <a:cubicBezTo>
                    <a:pt x="6626" y="339"/>
                    <a:pt x="6683" y="220"/>
                    <a:pt x="6746" y="93"/>
                  </a:cubicBezTo>
                  <a:close/>
                  <a:moveTo>
                    <a:pt x="5563" y="515"/>
                  </a:moveTo>
                  <a:lnTo>
                    <a:pt x="5563" y="515"/>
                  </a:lnTo>
                  <a:cubicBezTo>
                    <a:pt x="5732" y="565"/>
                    <a:pt x="5894" y="600"/>
                    <a:pt x="6042" y="684"/>
                  </a:cubicBezTo>
                  <a:cubicBezTo>
                    <a:pt x="6063" y="699"/>
                    <a:pt x="6098" y="706"/>
                    <a:pt x="6084" y="748"/>
                  </a:cubicBezTo>
                  <a:cubicBezTo>
                    <a:pt x="6063" y="818"/>
                    <a:pt x="6077" y="889"/>
                    <a:pt x="6070" y="973"/>
                  </a:cubicBezTo>
                  <a:cubicBezTo>
                    <a:pt x="5992" y="945"/>
                    <a:pt x="5929" y="924"/>
                    <a:pt x="5859" y="924"/>
                  </a:cubicBezTo>
                  <a:cubicBezTo>
                    <a:pt x="5788" y="931"/>
                    <a:pt x="5718" y="931"/>
                    <a:pt x="5647" y="945"/>
                  </a:cubicBezTo>
                  <a:cubicBezTo>
                    <a:pt x="5640" y="797"/>
                    <a:pt x="5584" y="663"/>
                    <a:pt x="5563" y="515"/>
                  </a:cubicBezTo>
                  <a:close/>
                  <a:moveTo>
                    <a:pt x="8112" y="530"/>
                  </a:moveTo>
                  <a:lnTo>
                    <a:pt x="8112" y="530"/>
                  </a:lnTo>
                  <a:cubicBezTo>
                    <a:pt x="8070" y="691"/>
                    <a:pt x="8027" y="825"/>
                    <a:pt x="7978" y="973"/>
                  </a:cubicBezTo>
                  <a:cubicBezTo>
                    <a:pt x="7858" y="903"/>
                    <a:pt x="7725" y="882"/>
                    <a:pt x="7591" y="868"/>
                  </a:cubicBezTo>
                  <a:cubicBezTo>
                    <a:pt x="7591" y="790"/>
                    <a:pt x="7633" y="720"/>
                    <a:pt x="7619" y="642"/>
                  </a:cubicBezTo>
                  <a:cubicBezTo>
                    <a:pt x="7781" y="607"/>
                    <a:pt x="7943" y="607"/>
                    <a:pt x="8112" y="530"/>
                  </a:cubicBezTo>
                  <a:close/>
                  <a:moveTo>
                    <a:pt x="7478" y="37"/>
                  </a:moveTo>
                  <a:cubicBezTo>
                    <a:pt x="7520" y="163"/>
                    <a:pt x="7520" y="269"/>
                    <a:pt x="7549" y="375"/>
                  </a:cubicBezTo>
                  <a:cubicBezTo>
                    <a:pt x="7577" y="530"/>
                    <a:pt x="7591" y="684"/>
                    <a:pt x="7549" y="832"/>
                  </a:cubicBezTo>
                  <a:cubicBezTo>
                    <a:pt x="7542" y="860"/>
                    <a:pt x="7527" y="882"/>
                    <a:pt x="7506" y="882"/>
                  </a:cubicBezTo>
                  <a:cubicBezTo>
                    <a:pt x="7302" y="917"/>
                    <a:pt x="7154" y="1022"/>
                    <a:pt x="7035" y="1184"/>
                  </a:cubicBezTo>
                  <a:lnTo>
                    <a:pt x="7021" y="1184"/>
                  </a:lnTo>
                  <a:cubicBezTo>
                    <a:pt x="6992" y="1015"/>
                    <a:pt x="6943" y="846"/>
                    <a:pt x="6823" y="706"/>
                  </a:cubicBezTo>
                  <a:cubicBezTo>
                    <a:pt x="6795" y="677"/>
                    <a:pt x="6809" y="649"/>
                    <a:pt x="6823" y="621"/>
                  </a:cubicBezTo>
                  <a:cubicBezTo>
                    <a:pt x="6866" y="530"/>
                    <a:pt x="6929" y="452"/>
                    <a:pt x="7006" y="389"/>
                  </a:cubicBezTo>
                  <a:cubicBezTo>
                    <a:pt x="7154" y="269"/>
                    <a:pt x="7330" y="185"/>
                    <a:pt x="7478" y="37"/>
                  </a:cubicBezTo>
                  <a:close/>
                  <a:moveTo>
                    <a:pt x="5842" y="985"/>
                  </a:moveTo>
                  <a:cubicBezTo>
                    <a:pt x="5869" y="985"/>
                    <a:pt x="5895" y="986"/>
                    <a:pt x="5922" y="987"/>
                  </a:cubicBezTo>
                  <a:cubicBezTo>
                    <a:pt x="6035" y="994"/>
                    <a:pt x="6063" y="1022"/>
                    <a:pt x="6098" y="1121"/>
                  </a:cubicBezTo>
                  <a:cubicBezTo>
                    <a:pt x="6126" y="1220"/>
                    <a:pt x="6169" y="1311"/>
                    <a:pt x="6246" y="1403"/>
                  </a:cubicBezTo>
                  <a:cubicBezTo>
                    <a:pt x="6191" y="1396"/>
                    <a:pt x="6137" y="1391"/>
                    <a:pt x="6084" y="1391"/>
                  </a:cubicBezTo>
                  <a:cubicBezTo>
                    <a:pt x="6023" y="1391"/>
                    <a:pt x="5965" y="1398"/>
                    <a:pt x="5908" y="1417"/>
                  </a:cubicBezTo>
                  <a:cubicBezTo>
                    <a:pt x="5795" y="1445"/>
                    <a:pt x="5711" y="1515"/>
                    <a:pt x="5619" y="1586"/>
                  </a:cubicBezTo>
                  <a:cubicBezTo>
                    <a:pt x="5415" y="1466"/>
                    <a:pt x="5267" y="1276"/>
                    <a:pt x="5084" y="1093"/>
                  </a:cubicBezTo>
                  <a:cubicBezTo>
                    <a:pt x="5267" y="1079"/>
                    <a:pt x="5429" y="1058"/>
                    <a:pt x="5591" y="1015"/>
                  </a:cubicBezTo>
                  <a:cubicBezTo>
                    <a:pt x="5672" y="994"/>
                    <a:pt x="5757" y="985"/>
                    <a:pt x="5842" y="985"/>
                  </a:cubicBezTo>
                  <a:close/>
                  <a:moveTo>
                    <a:pt x="7599" y="914"/>
                  </a:moveTo>
                  <a:cubicBezTo>
                    <a:pt x="7773" y="914"/>
                    <a:pt x="7940" y="988"/>
                    <a:pt x="8063" y="1107"/>
                  </a:cubicBezTo>
                  <a:cubicBezTo>
                    <a:pt x="8126" y="1170"/>
                    <a:pt x="8182" y="1234"/>
                    <a:pt x="8246" y="1304"/>
                  </a:cubicBezTo>
                  <a:cubicBezTo>
                    <a:pt x="8185" y="1302"/>
                    <a:pt x="8124" y="1301"/>
                    <a:pt x="8064" y="1301"/>
                  </a:cubicBezTo>
                  <a:cubicBezTo>
                    <a:pt x="7687" y="1301"/>
                    <a:pt x="7329" y="1351"/>
                    <a:pt x="7013" y="1600"/>
                  </a:cubicBezTo>
                  <a:cubicBezTo>
                    <a:pt x="6978" y="1572"/>
                    <a:pt x="7013" y="1558"/>
                    <a:pt x="7035" y="1536"/>
                  </a:cubicBezTo>
                  <a:cubicBezTo>
                    <a:pt x="7204" y="1339"/>
                    <a:pt x="7422" y="1248"/>
                    <a:pt x="7668" y="1191"/>
                  </a:cubicBezTo>
                  <a:cubicBezTo>
                    <a:pt x="7711" y="1184"/>
                    <a:pt x="7753" y="1177"/>
                    <a:pt x="7795" y="1170"/>
                  </a:cubicBezTo>
                  <a:cubicBezTo>
                    <a:pt x="7802" y="1163"/>
                    <a:pt x="7802" y="1156"/>
                    <a:pt x="7823" y="1142"/>
                  </a:cubicBezTo>
                  <a:lnTo>
                    <a:pt x="7823" y="1142"/>
                  </a:lnTo>
                  <a:cubicBezTo>
                    <a:pt x="7556" y="1170"/>
                    <a:pt x="7316" y="1227"/>
                    <a:pt x="7105" y="1389"/>
                  </a:cubicBezTo>
                  <a:cubicBezTo>
                    <a:pt x="7098" y="1346"/>
                    <a:pt x="7147" y="1332"/>
                    <a:pt x="7133" y="1290"/>
                  </a:cubicBezTo>
                  <a:lnTo>
                    <a:pt x="7133" y="1290"/>
                  </a:lnTo>
                  <a:cubicBezTo>
                    <a:pt x="7056" y="1367"/>
                    <a:pt x="7013" y="1473"/>
                    <a:pt x="6922" y="1536"/>
                  </a:cubicBezTo>
                  <a:cubicBezTo>
                    <a:pt x="6971" y="1473"/>
                    <a:pt x="6985" y="1396"/>
                    <a:pt x="7006" y="1325"/>
                  </a:cubicBezTo>
                  <a:cubicBezTo>
                    <a:pt x="7028" y="1213"/>
                    <a:pt x="7112" y="1135"/>
                    <a:pt x="7197" y="1065"/>
                  </a:cubicBezTo>
                  <a:cubicBezTo>
                    <a:pt x="7323" y="960"/>
                    <a:pt x="7464" y="914"/>
                    <a:pt x="7599" y="914"/>
                  </a:cubicBezTo>
                  <a:close/>
                  <a:moveTo>
                    <a:pt x="6831" y="1564"/>
                  </a:moveTo>
                  <a:cubicBezTo>
                    <a:pt x="6932" y="1564"/>
                    <a:pt x="6986" y="1600"/>
                    <a:pt x="6992" y="1677"/>
                  </a:cubicBezTo>
                  <a:cubicBezTo>
                    <a:pt x="6940" y="1627"/>
                    <a:pt x="6891" y="1608"/>
                    <a:pt x="6845" y="1608"/>
                  </a:cubicBezTo>
                  <a:cubicBezTo>
                    <a:pt x="6767" y="1608"/>
                    <a:pt x="6697" y="1662"/>
                    <a:pt x="6626" y="1719"/>
                  </a:cubicBezTo>
                  <a:cubicBezTo>
                    <a:pt x="6626" y="1635"/>
                    <a:pt x="6704" y="1565"/>
                    <a:pt x="6802" y="1565"/>
                  </a:cubicBezTo>
                  <a:cubicBezTo>
                    <a:pt x="6812" y="1564"/>
                    <a:pt x="6822" y="1564"/>
                    <a:pt x="6831" y="1564"/>
                  </a:cubicBezTo>
                  <a:close/>
                  <a:moveTo>
                    <a:pt x="6823" y="1642"/>
                  </a:moveTo>
                  <a:lnTo>
                    <a:pt x="6823" y="1762"/>
                  </a:lnTo>
                  <a:cubicBezTo>
                    <a:pt x="6816" y="1764"/>
                    <a:pt x="6809" y="1765"/>
                    <a:pt x="6803" y="1765"/>
                  </a:cubicBezTo>
                  <a:cubicBezTo>
                    <a:pt x="6765" y="1765"/>
                    <a:pt x="6759" y="1730"/>
                    <a:pt x="6753" y="1705"/>
                  </a:cubicBezTo>
                  <a:cubicBezTo>
                    <a:pt x="6746" y="1663"/>
                    <a:pt x="6788" y="1663"/>
                    <a:pt x="6823" y="1642"/>
                  </a:cubicBezTo>
                  <a:close/>
                  <a:moveTo>
                    <a:pt x="6866" y="1656"/>
                  </a:moveTo>
                  <a:cubicBezTo>
                    <a:pt x="6964" y="1677"/>
                    <a:pt x="6992" y="1712"/>
                    <a:pt x="6964" y="1811"/>
                  </a:cubicBezTo>
                  <a:cubicBezTo>
                    <a:pt x="6889" y="1816"/>
                    <a:pt x="6818" y="1830"/>
                    <a:pt x="6742" y="1830"/>
                  </a:cubicBezTo>
                  <a:cubicBezTo>
                    <a:pt x="6718" y="1830"/>
                    <a:pt x="6694" y="1828"/>
                    <a:pt x="6668" y="1825"/>
                  </a:cubicBezTo>
                  <a:cubicBezTo>
                    <a:pt x="6654" y="1776"/>
                    <a:pt x="6647" y="1734"/>
                    <a:pt x="6711" y="1705"/>
                  </a:cubicBezTo>
                  <a:cubicBezTo>
                    <a:pt x="6729" y="1749"/>
                    <a:pt x="6748" y="1808"/>
                    <a:pt x="6799" y="1808"/>
                  </a:cubicBezTo>
                  <a:cubicBezTo>
                    <a:pt x="6807" y="1808"/>
                    <a:pt x="6815" y="1807"/>
                    <a:pt x="6823" y="1804"/>
                  </a:cubicBezTo>
                  <a:cubicBezTo>
                    <a:pt x="6887" y="1776"/>
                    <a:pt x="6866" y="1705"/>
                    <a:pt x="6866" y="1656"/>
                  </a:cubicBezTo>
                  <a:close/>
                  <a:moveTo>
                    <a:pt x="6413" y="1723"/>
                  </a:moveTo>
                  <a:cubicBezTo>
                    <a:pt x="6437" y="1723"/>
                    <a:pt x="6461" y="1724"/>
                    <a:pt x="6485" y="1727"/>
                  </a:cubicBezTo>
                  <a:cubicBezTo>
                    <a:pt x="6549" y="1727"/>
                    <a:pt x="6605" y="1748"/>
                    <a:pt x="6619" y="1825"/>
                  </a:cubicBezTo>
                  <a:cubicBezTo>
                    <a:pt x="6549" y="1860"/>
                    <a:pt x="6478" y="1839"/>
                    <a:pt x="6408" y="1853"/>
                  </a:cubicBezTo>
                  <a:cubicBezTo>
                    <a:pt x="6267" y="1881"/>
                    <a:pt x="6133" y="1917"/>
                    <a:pt x="6014" y="1994"/>
                  </a:cubicBezTo>
                  <a:cubicBezTo>
                    <a:pt x="5996" y="2009"/>
                    <a:pt x="5978" y="2014"/>
                    <a:pt x="5960" y="2014"/>
                  </a:cubicBezTo>
                  <a:cubicBezTo>
                    <a:pt x="5937" y="2014"/>
                    <a:pt x="5914" y="2005"/>
                    <a:pt x="5894" y="2001"/>
                  </a:cubicBezTo>
                  <a:cubicBezTo>
                    <a:pt x="5831" y="1994"/>
                    <a:pt x="5774" y="1987"/>
                    <a:pt x="5711" y="1980"/>
                  </a:cubicBezTo>
                  <a:cubicBezTo>
                    <a:pt x="5767" y="1945"/>
                    <a:pt x="5816" y="1910"/>
                    <a:pt x="5880" y="1881"/>
                  </a:cubicBezTo>
                  <a:cubicBezTo>
                    <a:pt x="6049" y="1794"/>
                    <a:pt x="6223" y="1723"/>
                    <a:pt x="6413" y="1723"/>
                  </a:cubicBezTo>
                  <a:close/>
                  <a:moveTo>
                    <a:pt x="6246" y="283"/>
                  </a:moveTo>
                  <a:cubicBezTo>
                    <a:pt x="6429" y="431"/>
                    <a:pt x="6619" y="544"/>
                    <a:pt x="6760" y="720"/>
                  </a:cubicBezTo>
                  <a:cubicBezTo>
                    <a:pt x="6929" y="931"/>
                    <a:pt x="6978" y="1163"/>
                    <a:pt x="6922" y="1424"/>
                  </a:cubicBezTo>
                  <a:cubicBezTo>
                    <a:pt x="6916" y="1462"/>
                    <a:pt x="6909" y="1517"/>
                    <a:pt x="6846" y="1517"/>
                  </a:cubicBezTo>
                  <a:cubicBezTo>
                    <a:pt x="6839" y="1517"/>
                    <a:pt x="6832" y="1517"/>
                    <a:pt x="6823" y="1515"/>
                  </a:cubicBezTo>
                  <a:cubicBezTo>
                    <a:pt x="6830" y="1431"/>
                    <a:pt x="6844" y="1346"/>
                    <a:pt x="6823" y="1262"/>
                  </a:cubicBezTo>
                  <a:cubicBezTo>
                    <a:pt x="6788" y="1353"/>
                    <a:pt x="6816" y="1445"/>
                    <a:pt x="6767" y="1543"/>
                  </a:cubicBezTo>
                  <a:cubicBezTo>
                    <a:pt x="6591" y="1269"/>
                    <a:pt x="6506" y="973"/>
                    <a:pt x="6366" y="706"/>
                  </a:cubicBezTo>
                  <a:lnTo>
                    <a:pt x="6366" y="706"/>
                  </a:lnTo>
                  <a:cubicBezTo>
                    <a:pt x="6471" y="987"/>
                    <a:pt x="6556" y="1276"/>
                    <a:pt x="6711" y="1550"/>
                  </a:cubicBezTo>
                  <a:cubicBezTo>
                    <a:pt x="6640" y="1529"/>
                    <a:pt x="6612" y="1473"/>
                    <a:pt x="6570" y="1431"/>
                  </a:cubicBezTo>
                  <a:cubicBezTo>
                    <a:pt x="6535" y="1389"/>
                    <a:pt x="6499" y="1339"/>
                    <a:pt x="6457" y="1304"/>
                  </a:cubicBezTo>
                  <a:lnTo>
                    <a:pt x="6457" y="1304"/>
                  </a:lnTo>
                  <a:cubicBezTo>
                    <a:pt x="6492" y="1410"/>
                    <a:pt x="6584" y="1480"/>
                    <a:pt x="6640" y="1558"/>
                  </a:cubicBezTo>
                  <a:cubicBezTo>
                    <a:pt x="6615" y="1653"/>
                    <a:pt x="6564" y="1673"/>
                    <a:pt x="6505" y="1673"/>
                  </a:cubicBezTo>
                  <a:cubicBezTo>
                    <a:pt x="6464" y="1673"/>
                    <a:pt x="6420" y="1663"/>
                    <a:pt x="6380" y="1663"/>
                  </a:cubicBezTo>
                  <a:cubicBezTo>
                    <a:pt x="6383" y="1652"/>
                    <a:pt x="6390" y="1650"/>
                    <a:pt x="6399" y="1650"/>
                  </a:cubicBezTo>
                  <a:cubicBezTo>
                    <a:pt x="6404" y="1650"/>
                    <a:pt x="6411" y="1651"/>
                    <a:pt x="6417" y="1651"/>
                  </a:cubicBezTo>
                  <a:cubicBezTo>
                    <a:pt x="6424" y="1651"/>
                    <a:pt x="6431" y="1649"/>
                    <a:pt x="6436" y="1642"/>
                  </a:cubicBezTo>
                  <a:cubicBezTo>
                    <a:pt x="6407" y="1624"/>
                    <a:pt x="6368" y="1617"/>
                    <a:pt x="6334" y="1617"/>
                  </a:cubicBezTo>
                  <a:cubicBezTo>
                    <a:pt x="6286" y="1617"/>
                    <a:pt x="6246" y="1632"/>
                    <a:pt x="6246" y="1656"/>
                  </a:cubicBezTo>
                  <a:cubicBezTo>
                    <a:pt x="6035" y="1691"/>
                    <a:pt x="5838" y="1755"/>
                    <a:pt x="5655" y="1860"/>
                  </a:cubicBezTo>
                  <a:cubicBezTo>
                    <a:pt x="5788" y="1825"/>
                    <a:pt x="5915" y="1769"/>
                    <a:pt x="6056" y="1741"/>
                  </a:cubicBezTo>
                  <a:lnTo>
                    <a:pt x="6056" y="1741"/>
                  </a:lnTo>
                  <a:cubicBezTo>
                    <a:pt x="5936" y="1797"/>
                    <a:pt x="5816" y="1846"/>
                    <a:pt x="5718" y="1931"/>
                  </a:cubicBezTo>
                  <a:cubicBezTo>
                    <a:pt x="5612" y="2015"/>
                    <a:pt x="5486" y="2036"/>
                    <a:pt x="5366" y="2086"/>
                  </a:cubicBezTo>
                  <a:cubicBezTo>
                    <a:pt x="5450" y="1945"/>
                    <a:pt x="5528" y="1804"/>
                    <a:pt x="5626" y="1670"/>
                  </a:cubicBezTo>
                  <a:cubicBezTo>
                    <a:pt x="5742" y="1522"/>
                    <a:pt x="5912" y="1438"/>
                    <a:pt x="6092" y="1438"/>
                  </a:cubicBezTo>
                  <a:cubicBezTo>
                    <a:pt x="6143" y="1438"/>
                    <a:pt x="6195" y="1445"/>
                    <a:pt x="6246" y="1459"/>
                  </a:cubicBezTo>
                  <a:cubicBezTo>
                    <a:pt x="6330" y="1480"/>
                    <a:pt x="6387" y="1550"/>
                    <a:pt x="6457" y="1586"/>
                  </a:cubicBezTo>
                  <a:cubicBezTo>
                    <a:pt x="6480" y="1597"/>
                    <a:pt x="6498" y="1618"/>
                    <a:pt x="6530" y="1618"/>
                  </a:cubicBezTo>
                  <a:cubicBezTo>
                    <a:pt x="6538" y="1618"/>
                    <a:pt x="6546" y="1617"/>
                    <a:pt x="6556" y="1614"/>
                  </a:cubicBezTo>
                  <a:cubicBezTo>
                    <a:pt x="6464" y="1558"/>
                    <a:pt x="6380" y="1494"/>
                    <a:pt x="6309" y="1417"/>
                  </a:cubicBezTo>
                  <a:cubicBezTo>
                    <a:pt x="6154" y="1234"/>
                    <a:pt x="6112" y="1029"/>
                    <a:pt x="6133" y="797"/>
                  </a:cubicBezTo>
                  <a:cubicBezTo>
                    <a:pt x="6147" y="628"/>
                    <a:pt x="6218" y="466"/>
                    <a:pt x="6246" y="283"/>
                  </a:cubicBezTo>
                  <a:close/>
                  <a:moveTo>
                    <a:pt x="7865" y="1896"/>
                  </a:moveTo>
                  <a:cubicBezTo>
                    <a:pt x="8020" y="2072"/>
                    <a:pt x="8253" y="2177"/>
                    <a:pt x="8323" y="2424"/>
                  </a:cubicBezTo>
                  <a:cubicBezTo>
                    <a:pt x="8182" y="2241"/>
                    <a:pt x="8006" y="2086"/>
                    <a:pt x="7865" y="1896"/>
                  </a:cubicBezTo>
                  <a:close/>
                  <a:moveTo>
                    <a:pt x="7415" y="2001"/>
                  </a:moveTo>
                  <a:lnTo>
                    <a:pt x="7415" y="2001"/>
                  </a:lnTo>
                  <a:cubicBezTo>
                    <a:pt x="7302" y="2142"/>
                    <a:pt x="7147" y="2233"/>
                    <a:pt x="7006" y="2339"/>
                  </a:cubicBezTo>
                  <a:cubicBezTo>
                    <a:pt x="6929" y="2402"/>
                    <a:pt x="6844" y="2466"/>
                    <a:pt x="6767" y="2529"/>
                  </a:cubicBezTo>
                  <a:cubicBezTo>
                    <a:pt x="6725" y="2564"/>
                    <a:pt x="6697" y="2600"/>
                    <a:pt x="6690" y="2656"/>
                  </a:cubicBezTo>
                  <a:cubicBezTo>
                    <a:pt x="6619" y="2649"/>
                    <a:pt x="6640" y="2607"/>
                    <a:pt x="6661" y="2571"/>
                  </a:cubicBezTo>
                  <a:cubicBezTo>
                    <a:pt x="6697" y="2494"/>
                    <a:pt x="6760" y="2438"/>
                    <a:pt x="6830" y="2381"/>
                  </a:cubicBezTo>
                  <a:cubicBezTo>
                    <a:pt x="6964" y="2262"/>
                    <a:pt x="7133" y="2191"/>
                    <a:pt x="7281" y="2093"/>
                  </a:cubicBezTo>
                  <a:cubicBezTo>
                    <a:pt x="7330" y="2064"/>
                    <a:pt x="7373" y="2029"/>
                    <a:pt x="7415" y="2001"/>
                  </a:cubicBezTo>
                  <a:close/>
                  <a:moveTo>
                    <a:pt x="7703" y="1776"/>
                  </a:moveTo>
                  <a:cubicBezTo>
                    <a:pt x="7872" y="2001"/>
                    <a:pt x="8063" y="2198"/>
                    <a:pt x="8260" y="2402"/>
                  </a:cubicBezTo>
                  <a:cubicBezTo>
                    <a:pt x="8288" y="2431"/>
                    <a:pt x="8316" y="2466"/>
                    <a:pt x="8309" y="2522"/>
                  </a:cubicBezTo>
                  <a:cubicBezTo>
                    <a:pt x="8260" y="2522"/>
                    <a:pt x="8232" y="2494"/>
                    <a:pt x="8210" y="2466"/>
                  </a:cubicBezTo>
                  <a:cubicBezTo>
                    <a:pt x="8182" y="2438"/>
                    <a:pt x="8161" y="2409"/>
                    <a:pt x="8133" y="2381"/>
                  </a:cubicBezTo>
                  <a:cubicBezTo>
                    <a:pt x="8084" y="2335"/>
                    <a:pt x="8028" y="2312"/>
                    <a:pt x="7975" y="2312"/>
                  </a:cubicBezTo>
                  <a:cubicBezTo>
                    <a:pt x="7899" y="2312"/>
                    <a:pt x="7826" y="2358"/>
                    <a:pt x="7781" y="2445"/>
                  </a:cubicBezTo>
                  <a:cubicBezTo>
                    <a:pt x="7781" y="2452"/>
                    <a:pt x="7774" y="2466"/>
                    <a:pt x="7767" y="2480"/>
                  </a:cubicBezTo>
                  <a:cubicBezTo>
                    <a:pt x="7711" y="2353"/>
                    <a:pt x="7626" y="2276"/>
                    <a:pt x="7492" y="2248"/>
                  </a:cubicBezTo>
                  <a:cubicBezTo>
                    <a:pt x="7475" y="2244"/>
                    <a:pt x="7457" y="2243"/>
                    <a:pt x="7440" y="2243"/>
                  </a:cubicBezTo>
                  <a:cubicBezTo>
                    <a:pt x="7340" y="2243"/>
                    <a:pt x="7246" y="2292"/>
                    <a:pt x="7161" y="2346"/>
                  </a:cubicBezTo>
                  <a:cubicBezTo>
                    <a:pt x="7091" y="2381"/>
                    <a:pt x="7049" y="2445"/>
                    <a:pt x="6999" y="2508"/>
                  </a:cubicBezTo>
                  <a:cubicBezTo>
                    <a:pt x="6936" y="2586"/>
                    <a:pt x="6866" y="2649"/>
                    <a:pt x="6746" y="2656"/>
                  </a:cubicBezTo>
                  <a:cubicBezTo>
                    <a:pt x="6802" y="2557"/>
                    <a:pt x="6887" y="2501"/>
                    <a:pt x="6964" y="2438"/>
                  </a:cubicBezTo>
                  <a:cubicBezTo>
                    <a:pt x="7182" y="2269"/>
                    <a:pt x="7415" y="2121"/>
                    <a:pt x="7598" y="1910"/>
                  </a:cubicBezTo>
                  <a:cubicBezTo>
                    <a:pt x="7633" y="1867"/>
                    <a:pt x="7675" y="1832"/>
                    <a:pt x="7703" y="1776"/>
                  </a:cubicBezTo>
                  <a:close/>
                  <a:moveTo>
                    <a:pt x="7513" y="2481"/>
                  </a:moveTo>
                  <a:cubicBezTo>
                    <a:pt x="7557" y="2481"/>
                    <a:pt x="7602" y="2504"/>
                    <a:pt x="7640" y="2550"/>
                  </a:cubicBezTo>
                  <a:cubicBezTo>
                    <a:pt x="7654" y="2564"/>
                    <a:pt x="7668" y="2586"/>
                    <a:pt x="7675" y="2607"/>
                  </a:cubicBezTo>
                  <a:cubicBezTo>
                    <a:pt x="7682" y="2642"/>
                    <a:pt x="7696" y="2684"/>
                    <a:pt x="7654" y="2705"/>
                  </a:cubicBezTo>
                  <a:cubicBezTo>
                    <a:pt x="7643" y="2712"/>
                    <a:pt x="7632" y="2715"/>
                    <a:pt x="7621" y="2715"/>
                  </a:cubicBezTo>
                  <a:cubicBezTo>
                    <a:pt x="7598" y="2715"/>
                    <a:pt x="7577" y="2701"/>
                    <a:pt x="7563" y="2677"/>
                  </a:cubicBezTo>
                  <a:cubicBezTo>
                    <a:pt x="7523" y="2632"/>
                    <a:pt x="7479" y="2618"/>
                    <a:pt x="7427" y="2618"/>
                  </a:cubicBezTo>
                  <a:cubicBezTo>
                    <a:pt x="7414" y="2618"/>
                    <a:pt x="7401" y="2619"/>
                    <a:pt x="7387" y="2621"/>
                  </a:cubicBezTo>
                  <a:cubicBezTo>
                    <a:pt x="7379" y="2621"/>
                    <a:pt x="7371" y="2625"/>
                    <a:pt x="7362" y="2625"/>
                  </a:cubicBezTo>
                  <a:cubicBezTo>
                    <a:pt x="7356" y="2625"/>
                    <a:pt x="7350" y="2623"/>
                    <a:pt x="7344" y="2614"/>
                  </a:cubicBezTo>
                  <a:cubicBezTo>
                    <a:pt x="7386" y="2527"/>
                    <a:pt x="7449" y="2481"/>
                    <a:pt x="7513" y="2481"/>
                  </a:cubicBezTo>
                  <a:close/>
                  <a:moveTo>
                    <a:pt x="7464" y="2283"/>
                  </a:moveTo>
                  <a:cubicBezTo>
                    <a:pt x="7619" y="2290"/>
                    <a:pt x="7767" y="2480"/>
                    <a:pt x="7732" y="2635"/>
                  </a:cubicBezTo>
                  <a:cubicBezTo>
                    <a:pt x="7732" y="2649"/>
                    <a:pt x="7725" y="2656"/>
                    <a:pt x="7711" y="2684"/>
                  </a:cubicBezTo>
                  <a:cubicBezTo>
                    <a:pt x="7711" y="2550"/>
                    <a:pt x="7668" y="2487"/>
                    <a:pt x="7570" y="2459"/>
                  </a:cubicBezTo>
                  <a:cubicBezTo>
                    <a:pt x="7547" y="2450"/>
                    <a:pt x="7526" y="2446"/>
                    <a:pt x="7506" y="2446"/>
                  </a:cubicBezTo>
                  <a:cubicBezTo>
                    <a:pt x="7446" y="2446"/>
                    <a:pt x="7399" y="2482"/>
                    <a:pt x="7351" y="2529"/>
                  </a:cubicBezTo>
                  <a:cubicBezTo>
                    <a:pt x="7295" y="2593"/>
                    <a:pt x="7260" y="2670"/>
                    <a:pt x="7204" y="2740"/>
                  </a:cubicBezTo>
                  <a:cubicBezTo>
                    <a:pt x="7142" y="2822"/>
                    <a:pt x="7062" y="2848"/>
                    <a:pt x="6974" y="2848"/>
                  </a:cubicBezTo>
                  <a:cubicBezTo>
                    <a:pt x="6941" y="2848"/>
                    <a:pt x="6907" y="2845"/>
                    <a:pt x="6873" y="2839"/>
                  </a:cubicBezTo>
                  <a:cubicBezTo>
                    <a:pt x="6809" y="2832"/>
                    <a:pt x="6774" y="2776"/>
                    <a:pt x="6746" y="2705"/>
                  </a:cubicBezTo>
                  <a:cubicBezTo>
                    <a:pt x="6901" y="2691"/>
                    <a:pt x="6985" y="2586"/>
                    <a:pt x="7077" y="2473"/>
                  </a:cubicBezTo>
                  <a:cubicBezTo>
                    <a:pt x="7168" y="2346"/>
                    <a:pt x="7302" y="2283"/>
                    <a:pt x="7464" y="2283"/>
                  </a:cubicBezTo>
                  <a:close/>
                  <a:moveTo>
                    <a:pt x="8964" y="2681"/>
                  </a:moveTo>
                  <a:cubicBezTo>
                    <a:pt x="8988" y="2681"/>
                    <a:pt x="9011" y="2689"/>
                    <a:pt x="9034" y="2705"/>
                  </a:cubicBezTo>
                  <a:cubicBezTo>
                    <a:pt x="9077" y="2733"/>
                    <a:pt x="9077" y="2776"/>
                    <a:pt x="9062" y="2832"/>
                  </a:cubicBezTo>
                  <a:cubicBezTo>
                    <a:pt x="9048" y="2768"/>
                    <a:pt x="9029" y="2742"/>
                    <a:pt x="8990" y="2742"/>
                  </a:cubicBezTo>
                  <a:cubicBezTo>
                    <a:pt x="8974" y="2742"/>
                    <a:pt x="8954" y="2746"/>
                    <a:pt x="8929" y="2755"/>
                  </a:cubicBezTo>
                  <a:cubicBezTo>
                    <a:pt x="8851" y="2776"/>
                    <a:pt x="8795" y="2825"/>
                    <a:pt x="8746" y="2888"/>
                  </a:cubicBezTo>
                  <a:cubicBezTo>
                    <a:pt x="8724" y="2909"/>
                    <a:pt x="8710" y="2931"/>
                    <a:pt x="8668" y="2931"/>
                  </a:cubicBezTo>
                  <a:cubicBezTo>
                    <a:pt x="8739" y="2846"/>
                    <a:pt x="8795" y="2762"/>
                    <a:pt x="8886" y="2705"/>
                  </a:cubicBezTo>
                  <a:cubicBezTo>
                    <a:pt x="8912" y="2690"/>
                    <a:pt x="8938" y="2681"/>
                    <a:pt x="8964" y="2681"/>
                  </a:cubicBezTo>
                  <a:close/>
                  <a:moveTo>
                    <a:pt x="8438" y="2564"/>
                  </a:moveTo>
                  <a:cubicBezTo>
                    <a:pt x="8468" y="2564"/>
                    <a:pt x="8492" y="2578"/>
                    <a:pt x="8506" y="2621"/>
                  </a:cubicBezTo>
                  <a:cubicBezTo>
                    <a:pt x="8513" y="2649"/>
                    <a:pt x="8520" y="2670"/>
                    <a:pt x="8527" y="2698"/>
                  </a:cubicBezTo>
                  <a:cubicBezTo>
                    <a:pt x="8541" y="2783"/>
                    <a:pt x="8577" y="2853"/>
                    <a:pt x="8661" y="2881"/>
                  </a:cubicBezTo>
                  <a:cubicBezTo>
                    <a:pt x="8621" y="2915"/>
                    <a:pt x="8587" y="2933"/>
                    <a:pt x="8556" y="2933"/>
                  </a:cubicBezTo>
                  <a:cubicBezTo>
                    <a:pt x="8516" y="2933"/>
                    <a:pt x="8482" y="2903"/>
                    <a:pt x="8450" y="2839"/>
                  </a:cubicBezTo>
                  <a:cubicBezTo>
                    <a:pt x="8415" y="2762"/>
                    <a:pt x="8394" y="2670"/>
                    <a:pt x="8337" y="2600"/>
                  </a:cubicBezTo>
                  <a:cubicBezTo>
                    <a:pt x="8351" y="2593"/>
                    <a:pt x="8372" y="2578"/>
                    <a:pt x="8394" y="2571"/>
                  </a:cubicBezTo>
                  <a:cubicBezTo>
                    <a:pt x="8409" y="2567"/>
                    <a:pt x="8424" y="2564"/>
                    <a:pt x="8438" y="2564"/>
                  </a:cubicBezTo>
                  <a:close/>
                  <a:moveTo>
                    <a:pt x="8650" y="2250"/>
                  </a:moveTo>
                  <a:cubicBezTo>
                    <a:pt x="8709" y="2250"/>
                    <a:pt x="8752" y="2278"/>
                    <a:pt x="8788" y="2339"/>
                  </a:cubicBezTo>
                  <a:cubicBezTo>
                    <a:pt x="8746" y="2314"/>
                    <a:pt x="8703" y="2301"/>
                    <a:pt x="8661" y="2301"/>
                  </a:cubicBezTo>
                  <a:cubicBezTo>
                    <a:pt x="8633" y="2301"/>
                    <a:pt x="8605" y="2307"/>
                    <a:pt x="8577" y="2318"/>
                  </a:cubicBezTo>
                  <a:cubicBezTo>
                    <a:pt x="8506" y="2353"/>
                    <a:pt x="8457" y="2402"/>
                    <a:pt x="8429" y="2473"/>
                  </a:cubicBezTo>
                  <a:cubicBezTo>
                    <a:pt x="8395" y="2541"/>
                    <a:pt x="8346" y="2575"/>
                    <a:pt x="8294" y="2575"/>
                  </a:cubicBezTo>
                  <a:cubicBezTo>
                    <a:pt x="8248" y="2575"/>
                    <a:pt x="8200" y="2550"/>
                    <a:pt x="8154" y="2501"/>
                  </a:cubicBezTo>
                  <a:cubicBezTo>
                    <a:pt x="8100" y="2442"/>
                    <a:pt x="8056" y="2417"/>
                    <a:pt x="8001" y="2417"/>
                  </a:cubicBezTo>
                  <a:cubicBezTo>
                    <a:pt x="7978" y="2417"/>
                    <a:pt x="7952" y="2422"/>
                    <a:pt x="7922" y="2431"/>
                  </a:cubicBezTo>
                  <a:cubicBezTo>
                    <a:pt x="7901" y="2445"/>
                    <a:pt x="7880" y="2452"/>
                    <a:pt x="7872" y="2480"/>
                  </a:cubicBezTo>
                  <a:cubicBezTo>
                    <a:pt x="7928" y="2457"/>
                    <a:pt x="7965" y="2443"/>
                    <a:pt x="7997" y="2443"/>
                  </a:cubicBezTo>
                  <a:cubicBezTo>
                    <a:pt x="8043" y="2443"/>
                    <a:pt x="8078" y="2470"/>
                    <a:pt x="8140" y="2536"/>
                  </a:cubicBezTo>
                  <a:cubicBezTo>
                    <a:pt x="8168" y="2564"/>
                    <a:pt x="8196" y="2586"/>
                    <a:pt x="8232" y="2593"/>
                  </a:cubicBezTo>
                  <a:cubicBezTo>
                    <a:pt x="8302" y="2607"/>
                    <a:pt x="8337" y="2656"/>
                    <a:pt x="8358" y="2719"/>
                  </a:cubicBezTo>
                  <a:cubicBezTo>
                    <a:pt x="8372" y="2769"/>
                    <a:pt x="8386" y="2811"/>
                    <a:pt x="8408" y="2860"/>
                  </a:cubicBezTo>
                  <a:cubicBezTo>
                    <a:pt x="8429" y="2902"/>
                    <a:pt x="8457" y="2952"/>
                    <a:pt x="8520" y="2973"/>
                  </a:cubicBezTo>
                  <a:cubicBezTo>
                    <a:pt x="8394" y="2973"/>
                    <a:pt x="8372" y="2952"/>
                    <a:pt x="8302" y="2804"/>
                  </a:cubicBezTo>
                  <a:cubicBezTo>
                    <a:pt x="8274" y="2747"/>
                    <a:pt x="8246" y="2698"/>
                    <a:pt x="8189" y="2670"/>
                  </a:cubicBezTo>
                  <a:cubicBezTo>
                    <a:pt x="8161" y="2651"/>
                    <a:pt x="8133" y="2639"/>
                    <a:pt x="8103" y="2639"/>
                  </a:cubicBezTo>
                  <a:cubicBezTo>
                    <a:pt x="8088" y="2639"/>
                    <a:pt x="8072" y="2642"/>
                    <a:pt x="8056" y="2649"/>
                  </a:cubicBezTo>
                  <a:cubicBezTo>
                    <a:pt x="8001" y="2667"/>
                    <a:pt x="7951" y="2685"/>
                    <a:pt x="7893" y="2685"/>
                  </a:cubicBezTo>
                  <a:cubicBezTo>
                    <a:pt x="7884" y="2685"/>
                    <a:pt x="7875" y="2685"/>
                    <a:pt x="7865" y="2684"/>
                  </a:cubicBezTo>
                  <a:cubicBezTo>
                    <a:pt x="7802" y="2677"/>
                    <a:pt x="7781" y="2642"/>
                    <a:pt x="7788" y="2586"/>
                  </a:cubicBezTo>
                  <a:cubicBezTo>
                    <a:pt x="7795" y="2557"/>
                    <a:pt x="7795" y="2536"/>
                    <a:pt x="7802" y="2508"/>
                  </a:cubicBezTo>
                  <a:cubicBezTo>
                    <a:pt x="7829" y="2415"/>
                    <a:pt x="7900" y="2353"/>
                    <a:pt x="7979" y="2353"/>
                  </a:cubicBezTo>
                  <a:cubicBezTo>
                    <a:pt x="8025" y="2353"/>
                    <a:pt x="8075" y="2374"/>
                    <a:pt x="8119" y="2424"/>
                  </a:cubicBezTo>
                  <a:cubicBezTo>
                    <a:pt x="8154" y="2459"/>
                    <a:pt x="8182" y="2494"/>
                    <a:pt x="8210" y="2522"/>
                  </a:cubicBezTo>
                  <a:cubicBezTo>
                    <a:pt x="8239" y="2545"/>
                    <a:pt x="8266" y="2556"/>
                    <a:pt x="8291" y="2556"/>
                  </a:cubicBezTo>
                  <a:cubicBezTo>
                    <a:pt x="8328" y="2556"/>
                    <a:pt x="8361" y="2531"/>
                    <a:pt x="8386" y="2480"/>
                  </a:cubicBezTo>
                  <a:cubicBezTo>
                    <a:pt x="8429" y="2388"/>
                    <a:pt x="8464" y="2297"/>
                    <a:pt x="8577" y="2262"/>
                  </a:cubicBezTo>
                  <a:cubicBezTo>
                    <a:pt x="8604" y="2254"/>
                    <a:pt x="8628" y="2250"/>
                    <a:pt x="8650" y="2250"/>
                  </a:cubicBezTo>
                  <a:close/>
                  <a:moveTo>
                    <a:pt x="6409" y="2603"/>
                  </a:moveTo>
                  <a:cubicBezTo>
                    <a:pt x="6446" y="2603"/>
                    <a:pt x="6491" y="2619"/>
                    <a:pt x="6556" y="2649"/>
                  </a:cubicBezTo>
                  <a:cubicBezTo>
                    <a:pt x="6598" y="2670"/>
                    <a:pt x="6633" y="2691"/>
                    <a:pt x="6675" y="2698"/>
                  </a:cubicBezTo>
                  <a:cubicBezTo>
                    <a:pt x="6697" y="2698"/>
                    <a:pt x="6711" y="2712"/>
                    <a:pt x="6718" y="2726"/>
                  </a:cubicBezTo>
                  <a:cubicBezTo>
                    <a:pt x="6770" y="2846"/>
                    <a:pt x="6856" y="2889"/>
                    <a:pt x="6963" y="2889"/>
                  </a:cubicBezTo>
                  <a:cubicBezTo>
                    <a:pt x="7001" y="2889"/>
                    <a:pt x="7042" y="2883"/>
                    <a:pt x="7084" y="2874"/>
                  </a:cubicBezTo>
                  <a:lnTo>
                    <a:pt x="7084" y="2874"/>
                  </a:lnTo>
                  <a:cubicBezTo>
                    <a:pt x="7033" y="2945"/>
                    <a:pt x="6950" y="2983"/>
                    <a:pt x="6870" y="2983"/>
                  </a:cubicBezTo>
                  <a:cubicBezTo>
                    <a:pt x="6839" y="2983"/>
                    <a:pt x="6809" y="2978"/>
                    <a:pt x="6781" y="2966"/>
                  </a:cubicBezTo>
                  <a:cubicBezTo>
                    <a:pt x="6746" y="2945"/>
                    <a:pt x="6718" y="2923"/>
                    <a:pt x="6683" y="2902"/>
                  </a:cubicBezTo>
                  <a:cubicBezTo>
                    <a:pt x="6617" y="2863"/>
                    <a:pt x="6555" y="2842"/>
                    <a:pt x="6495" y="2842"/>
                  </a:cubicBezTo>
                  <a:cubicBezTo>
                    <a:pt x="6426" y="2842"/>
                    <a:pt x="6359" y="2870"/>
                    <a:pt x="6295" y="2931"/>
                  </a:cubicBezTo>
                  <a:cubicBezTo>
                    <a:pt x="6257" y="2965"/>
                    <a:pt x="6224" y="2981"/>
                    <a:pt x="6191" y="2981"/>
                  </a:cubicBezTo>
                  <a:cubicBezTo>
                    <a:pt x="6164" y="2981"/>
                    <a:pt x="6137" y="2971"/>
                    <a:pt x="6105" y="2952"/>
                  </a:cubicBezTo>
                  <a:cubicBezTo>
                    <a:pt x="6063" y="2931"/>
                    <a:pt x="6028" y="2916"/>
                    <a:pt x="5992" y="2881"/>
                  </a:cubicBezTo>
                  <a:cubicBezTo>
                    <a:pt x="5964" y="2853"/>
                    <a:pt x="5943" y="2825"/>
                    <a:pt x="5957" y="2776"/>
                  </a:cubicBezTo>
                  <a:lnTo>
                    <a:pt x="5957" y="2776"/>
                  </a:lnTo>
                  <a:cubicBezTo>
                    <a:pt x="6014" y="2826"/>
                    <a:pt x="6061" y="2851"/>
                    <a:pt x="6104" y="2851"/>
                  </a:cubicBezTo>
                  <a:cubicBezTo>
                    <a:pt x="6157" y="2851"/>
                    <a:pt x="6203" y="2814"/>
                    <a:pt x="6253" y="2740"/>
                  </a:cubicBezTo>
                  <a:cubicBezTo>
                    <a:pt x="6314" y="2645"/>
                    <a:pt x="6350" y="2603"/>
                    <a:pt x="6409" y="2603"/>
                  </a:cubicBezTo>
                  <a:close/>
                  <a:moveTo>
                    <a:pt x="8604" y="2991"/>
                  </a:moveTo>
                  <a:cubicBezTo>
                    <a:pt x="8613" y="2991"/>
                    <a:pt x="8619" y="2995"/>
                    <a:pt x="8619" y="3008"/>
                  </a:cubicBezTo>
                  <a:cubicBezTo>
                    <a:pt x="8619" y="3092"/>
                    <a:pt x="8675" y="3128"/>
                    <a:pt x="8731" y="3163"/>
                  </a:cubicBezTo>
                  <a:cubicBezTo>
                    <a:pt x="8633" y="3156"/>
                    <a:pt x="8605" y="3078"/>
                    <a:pt x="8563" y="3001"/>
                  </a:cubicBezTo>
                  <a:cubicBezTo>
                    <a:pt x="8578" y="2997"/>
                    <a:pt x="8593" y="2991"/>
                    <a:pt x="8604" y="2991"/>
                  </a:cubicBezTo>
                  <a:close/>
                  <a:moveTo>
                    <a:pt x="7570" y="1825"/>
                  </a:moveTo>
                  <a:lnTo>
                    <a:pt x="7570" y="1825"/>
                  </a:lnTo>
                  <a:cubicBezTo>
                    <a:pt x="7450" y="1931"/>
                    <a:pt x="7323" y="2015"/>
                    <a:pt x="7204" y="2093"/>
                  </a:cubicBezTo>
                  <a:cubicBezTo>
                    <a:pt x="7070" y="2184"/>
                    <a:pt x="6922" y="2248"/>
                    <a:pt x="6795" y="2346"/>
                  </a:cubicBezTo>
                  <a:cubicBezTo>
                    <a:pt x="6704" y="2417"/>
                    <a:pt x="6633" y="2501"/>
                    <a:pt x="6612" y="2621"/>
                  </a:cubicBezTo>
                  <a:cubicBezTo>
                    <a:pt x="6549" y="2607"/>
                    <a:pt x="6492" y="2564"/>
                    <a:pt x="6422" y="2564"/>
                  </a:cubicBezTo>
                  <a:cubicBezTo>
                    <a:pt x="6416" y="2564"/>
                    <a:pt x="6409" y="2563"/>
                    <a:pt x="6403" y="2563"/>
                  </a:cubicBezTo>
                  <a:cubicBezTo>
                    <a:pt x="6349" y="2563"/>
                    <a:pt x="6305" y="2591"/>
                    <a:pt x="6267" y="2635"/>
                  </a:cubicBezTo>
                  <a:cubicBezTo>
                    <a:pt x="6239" y="2677"/>
                    <a:pt x="6218" y="2712"/>
                    <a:pt x="6190" y="2755"/>
                  </a:cubicBezTo>
                  <a:cubicBezTo>
                    <a:pt x="6158" y="2790"/>
                    <a:pt x="6124" y="2808"/>
                    <a:pt x="6090" y="2808"/>
                  </a:cubicBezTo>
                  <a:cubicBezTo>
                    <a:pt x="6064" y="2808"/>
                    <a:pt x="6038" y="2797"/>
                    <a:pt x="6014" y="2776"/>
                  </a:cubicBezTo>
                  <a:cubicBezTo>
                    <a:pt x="5971" y="2733"/>
                    <a:pt x="5971" y="2705"/>
                    <a:pt x="6035" y="2635"/>
                  </a:cubicBezTo>
                  <a:cubicBezTo>
                    <a:pt x="6030" y="2634"/>
                    <a:pt x="6026" y="2634"/>
                    <a:pt x="6021" y="2634"/>
                  </a:cubicBezTo>
                  <a:cubicBezTo>
                    <a:pt x="5917" y="2634"/>
                    <a:pt x="5865" y="2863"/>
                    <a:pt x="6014" y="2938"/>
                  </a:cubicBezTo>
                  <a:cubicBezTo>
                    <a:pt x="6056" y="2966"/>
                    <a:pt x="6105" y="2987"/>
                    <a:pt x="6161" y="3022"/>
                  </a:cubicBezTo>
                  <a:cubicBezTo>
                    <a:pt x="6155" y="3023"/>
                    <a:pt x="6149" y="3023"/>
                    <a:pt x="6142" y="3023"/>
                  </a:cubicBezTo>
                  <a:cubicBezTo>
                    <a:pt x="6066" y="3023"/>
                    <a:pt x="6001" y="2987"/>
                    <a:pt x="5936" y="2987"/>
                  </a:cubicBezTo>
                  <a:cubicBezTo>
                    <a:pt x="5802" y="2994"/>
                    <a:pt x="5760" y="3015"/>
                    <a:pt x="5718" y="3135"/>
                  </a:cubicBezTo>
                  <a:cubicBezTo>
                    <a:pt x="5704" y="3177"/>
                    <a:pt x="5683" y="3205"/>
                    <a:pt x="5633" y="3233"/>
                  </a:cubicBezTo>
                  <a:cubicBezTo>
                    <a:pt x="5598" y="3121"/>
                    <a:pt x="5577" y="3001"/>
                    <a:pt x="5584" y="2888"/>
                  </a:cubicBezTo>
                  <a:cubicBezTo>
                    <a:pt x="5605" y="2656"/>
                    <a:pt x="5662" y="2438"/>
                    <a:pt x="5816" y="2248"/>
                  </a:cubicBezTo>
                  <a:cubicBezTo>
                    <a:pt x="5978" y="2043"/>
                    <a:pt x="6190" y="1924"/>
                    <a:pt x="6457" y="1896"/>
                  </a:cubicBezTo>
                  <a:cubicBezTo>
                    <a:pt x="6739" y="1874"/>
                    <a:pt x="7028" y="1853"/>
                    <a:pt x="7309" y="1853"/>
                  </a:cubicBezTo>
                  <a:cubicBezTo>
                    <a:pt x="7394" y="1853"/>
                    <a:pt x="7471" y="1839"/>
                    <a:pt x="7570" y="1825"/>
                  </a:cubicBezTo>
                  <a:close/>
                  <a:moveTo>
                    <a:pt x="11513" y="2923"/>
                  </a:moveTo>
                  <a:cubicBezTo>
                    <a:pt x="11479" y="3132"/>
                    <a:pt x="11407" y="3269"/>
                    <a:pt x="11327" y="3269"/>
                  </a:cubicBezTo>
                  <a:cubicBezTo>
                    <a:pt x="11323" y="3269"/>
                    <a:pt x="11319" y="3269"/>
                    <a:pt x="11316" y="3269"/>
                  </a:cubicBezTo>
                  <a:cubicBezTo>
                    <a:pt x="11414" y="3170"/>
                    <a:pt x="11449" y="3036"/>
                    <a:pt x="11513" y="2923"/>
                  </a:cubicBezTo>
                  <a:close/>
                  <a:moveTo>
                    <a:pt x="6493" y="2885"/>
                  </a:moveTo>
                  <a:cubicBezTo>
                    <a:pt x="6542" y="2885"/>
                    <a:pt x="6593" y="2903"/>
                    <a:pt x="6647" y="2938"/>
                  </a:cubicBezTo>
                  <a:cubicBezTo>
                    <a:pt x="6690" y="2966"/>
                    <a:pt x="6732" y="2987"/>
                    <a:pt x="6774" y="3015"/>
                  </a:cubicBezTo>
                  <a:cubicBezTo>
                    <a:pt x="6690" y="3057"/>
                    <a:pt x="6640" y="3121"/>
                    <a:pt x="6612" y="3219"/>
                  </a:cubicBezTo>
                  <a:cubicBezTo>
                    <a:pt x="6600" y="3274"/>
                    <a:pt x="6534" y="3303"/>
                    <a:pt x="6464" y="3303"/>
                  </a:cubicBezTo>
                  <a:cubicBezTo>
                    <a:pt x="6417" y="3303"/>
                    <a:pt x="6367" y="3290"/>
                    <a:pt x="6330" y="3261"/>
                  </a:cubicBezTo>
                  <a:cubicBezTo>
                    <a:pt x="6295" y="3226"/>
                    <a:pt x="6260" y="3191"/>
                    <a:pt x="6225" y="3156"/>
                  </a:cubicBezTo>
                  <a:cubicBezTo>
                    <a:pt x="6179" y="3098"/>
                    <a:pt x="6117" y="3067"/>
                    <a:pt x="6051" y="3067"/>
                  </a:cubicBezTo>
                  <a:cubicBezTo>
                    <a:pt x="6005" y="3067"/>
                    <a:pt x="5958" y="3082"/>
                    <a:pt x="5915" y="3114"/>
                  </a:cubicBezTo>
                  <a:cubicBezTo>
                    <a:pt x="5873" y="3142"/>
                    <a:pt x="5838" y="3184"/>
                    <a:pt x="5802" y="3233"/>
                  </a:cubicBezTo>
                  <a:cubicBezTo>
                    <a:pt x="5751" y="3298"/>
                    <a:pt x="5694" y="3331"/>
                    <a:pt x="5637" y="3331"/>
                  </a:cubicBezTo>
                  <a:cubicBezTo>
                    <a:pt x="5600" y="3331"/>
                    <a:pt x="5564" y="3317"/>
                    <a:pt x="5528" y="3290"/>
                  </a:cubicBezTo>
                  <a:cubicBezTo>
                    <a:pt x="5655" y="3290"/>
                    <a:pt x="5732" y="3233"/>
                    <a:pt x="5767" y="3114"/>
                  </a:cubicBezTo>
                  <a:cubicBezTo>
                    <a:pt x="5780" y="3056"/>
                    <a:pt x="5846" y="3021"/>
                    <a:pt x="5911" y="3021"/>
                  </a:cubicBezTo>
                  <a:cubicBezTo>
                    <a:pt x="5917" y="3021"/>
                    <a:pt x="5923" y="3021"/>
                    <a:pt x="5929" y="3022"/>
                  </a:cubicBezTo>
                  <a:cubicBezTo>
                    <a:pt x="5957" y="3029"/>
                    <a:pt x="5985" y="3029"/>
                    <a:pt x="6014" y="3036"/>
                  </a:cubicBezTo>
                  <a:cubicBezTo>
                    <a:pt x="6047" y="3050"/>
                    <a:pt x="6079" y="3056"/>
                    <a:pt x="6108" y="3056"/>
                  </a:cubicBezTo>
                  <a:cubicBezTo>
                    <a:pt x="6185" y="3056"/>
                    <a:pt x="6251" y="3016"/>
                    <a:pt x="6316" y="2966"/>
                  </a:cubicBezTo>
                  <a:cubicBezTo>
                    <a:pt x="6374" y="2912"/>
                    <a:pt x="6433" y="2885"/>
                    <a:pt x="6493" y="2885"/>
                  </a:cubicBezTo>
                  <a:close/>
                  <a:moveTo>
                    <a:pt x="8386" y="2987"/>
                  </a:moveTo>
                  <a:lnTo>
                    <a:pt x="8386" y="2987"/>
                  </a:lnTo>
                  <a:cubicBezTo>
                    <a:pt x="8422" y="2994"/>
                    <a:pt x="8450" y="3001"/>
                    <a:pt x="8485" y="3001"/>
                  </a:cubicBezTo>
                  <a:cubicBezTo>
                    <a:pt x="8527" y="3001"/>
                    <a:pt x="8541" y="3022"/>
                    <a:pt x="8555" y="3057"/>
                  </a:cubicBezTo>
                  <a:cubicBezTo>
                    <a:pt x="8577" y="3135"/>
                    <a:pt x="8619" y="3198"/>
                    <a:pt x="8717" y="3205"/>
                  </a:cubicBezTo>
                  <a:cubicBezTo>
                    <a:pt x="8699" y="3311"/>
                    <a:pt x="8625" y="3378"/>
                    <a:pt x="8546" y="3378"/>
                  </a:cubicBezTo>
                  <a:cubicBezTo>
                    <a:pt x="8535" y="3378"/>
                    <a:pt x="8524" y="3377"/>
                    <a:pt x="8513" y="3374"/>
                  </a:cubicBezTo>
                  <a:cubicBezTo>
                    <a:pt x="8464" y="3367"/>
                    <a:pt x="8436" y="3339"/>
                    <a:pt x="8429" y="3297"/>
                  </a:cubicBezTo>
                  <a:cubicBezTo>
                    <a:pt x="8415" y="3191"/>
                    <a:pt x="8408" y="3092"/>
                    <a:pt x="8386" y="2987"/>
                  </a:cubicBezTo>
                  <a:close/>
                  <a:moveTo>
                    <a:pt x="6103" y="3092"/>
                  </a:moveTo>
                  <a:cubicBezTo>
                    <a:pt x="6136" y="3092"/>
                    <a:pt x="6161" y="3115"/>
                    <a:pt x="6183" y="3142"/>
                  </a:cubicBezTo>
                  <a:cubicBezTo>
                    <a:pt x="6204" y="3170"/>
                    <a:pt x="6225" y="3198"/>
                    <a:pt x="6246" y="3219"/>
                  </a:cubicBezTo>
                  <a:cubicBezTo>
                    <a:pt x="6315" y="3297"/>
                    <a:pt x="6375" y="3333"/>
                    <a:pt x="6447" y="3333"/>
                  </a:cubicBezTo>
                  <a:cubicBezTo>
                    <a:pt x="6486" y="3333"/>
                    <a:pt x="6528" y="3323"/>
                    <a:pt x="6577" y="3304"/>
                  </a:cubicBezTo>
                  <a:lnTo>
                    <a:pt x="6577" y="3304"/>
                  </a:lnTo>
                  <a:cubicBezTo>
                    <a:pt x="6555" y="3378"/>
                    <a:pt x="6497" y="3417"/>
                    <a:pt x="6431" y="3417"/>
                  </a:cubicBezTo>
                  <a:cubicBezTo>
                    <a:pt x="6392" y="3417"/>
                    <a:pt x="6349" y="3403"/>
                    <a:pt x="6309" y="3374"/>
                  </a:cubicBezTo>
                  <a:cubicBezTo>
                    <a:pt x="6260" y="3339"/>
                    <a:pt x="6232" y="3283"/>
                    <a:pt x="6204" y="3233"/>
                  </a:cubicBezTo>
                  <a:cubicBezTo>
                    <a:pt x="6161" y="3149"/>
                    <a:pt x="6147" y="3135"/>
                    <a:pt x="6070" y="3100"/>
                  </a:cubicBezTo>
                  <a:cubicBezTo>
                    <a:pt x="6082" y="3094"/>
                    <a:pt x="6093" y="3092"/>
                    <a:pt x="6103" y="3092"/>
                  </a:cubicBezTo>
                  <a:close/>
                  <a:moveTo>
                    <a:pt x="8703" y="3325"/>
                  </a:moveTo>
                  <a:lnTo>
                    <a:pt x="8703" y="3325"/>
                  </a:lnTo>
                  <a:cubicBezTo>
                    <a:pt x="8697" y="3460"/>
                    <a:pt x="8545" y="3580"/>
                    <a:pt x="8425" y="3580"/>
                  </a:cubicBezTo>
                  <a:cubicBezTo>
                    <a:pt x="8401" y="3580"/>
                    <a:pt x="8378" y="3575"/>
                    <a:pt x="8358" y="3564"/>
                  </a:cubicBezTo>
                  <a:cubicBezTo>
                    <a:pt x="8386" y="3501"/>
                    <a:pt x="8415" y="3445"/>
                    <a:pt x="8429" y="3367"/>
                  </a:cubicBezTo>
                  <a:cubicBezTo>
                    <a:pt x="8473" y="3396"/>
                    <a:pt x="8514" y="3411"/>
                    <a:pt x="8553" y="3411"/>
                  </a:cubicBezTo>
                  <a:cubicBezTo>
                    <a:pt x="8608" y="3411"/>
                    <a:pt x="8658" y="3382"/>
                    <a:pt x="8703" y="3325"/>
                  </a:cubicBezTo>
                  <a:close/>
                  <a:moveTo>
                    <a:pt x="8337" y="3592"/>
                  </a:moveTo>
                  <a:lnTo>
                    <a:pt x="8337" y="3592"/>
                  </a:lnTo>
                  <a:cubicBezTo>
                    <a:pt x="8371" y="3642"/>
                    <a:pt x="8409" y="3657"/>
                    <a:pt x="8449" y="3657"/>
                  </a:cubicBezTo>
                  <a:cubicBezTo>
                    <a:pt x="8500" y="3657"/>
                    <a:pt x="8554" y="3632"/>
                    <a:pt x="8605" y="3621"/>
                  </a:cubicBezTo>
                  <a:cubicBezTo>
                    <a:pt x="8613" y="3619"/>
                    <a:pt x="8620" y="3619"/>
                    <a:pt x="8628" y="3619"/>
                  </a:cubicBezTo>
                  <a:cubicBezTo>
                    <a:pt x="8703" y="3619"/>
                    <a:pt x="8767" y="3679"/>
                    <a:pt x="8767" y="3768"/>
                  </a:cubicBezTo>
                  <a:cubicBezTo>
                    <a:pt x="8731" y="3761"/>
                    <a:pt x="8696" y="3758"/>
                    <a:pt x="8662" y="3758"/>
                  </a:cubicBezTo>
                  <a:cubicBezTo>
                    <a:pt x="8628" y="3758"/>
                    <a:pt x="8594" y="3761"/>
                    <a:pt x="8563" y="3768"/>
                  </a:cubicBezTo>
                  <a:cubicBezTo>
                    <a:pt x="8548" y="3771"/>
                    <a:pt x="8533" y="3772"/>
                    <a:pt x="8520" y="3772"/>
                  </a:cubicBezTo>
                  <a:cubicBezTo>
                    <a:pt x="8454" y="3772"/>
                    <a:pt x="8398" y="3746"/>
                    <a:pt x="8351" y="3705"/>
                  </a:cubicBezTo>
                  <a:cubicBezTo>
                    <a:pt x="8309" y="3670"/>
                    <a:pt x="8309" y="3656"/>
                    <a:pt x="8337" y="3592"/>
                  </a:cubicBezTo>
                  <a:close/>
                  <a:moveTo>
                    <a:pt x="5760" y="2241"/>
                  </a:moveTo>
                  <a:cubicBezTo>
                    <a:pt x="5507" y="2543"/>
                    <a:pt x="5443" y="2923"/>
                    <a:pt x="5274" y="3254"/>
                  </a:cubicBezTo>
                  <a:cubicBezTo>
                    <a:pt x="5183" y="3437"/>
                    <a:pt x="5091" y="3628"/>
                    <a:pt x="4950" y="3783"/>
                  </a:cubicBezTo>
                  <a:cubicBezTo>
                    <a:pt x="4943" y="3790"/>
                    <a:pt x="4936" y="3797"/>
                    <a:pt x="4922" y="3797"/>
                  </a:cubicBezTo>
                  <a:cubicBezTo>
                    <a:pt x="4957" y="3740"/>
                    <a:pt x="4986" y="3684"/>
                    <a:pt x="5021" y="3621"/>
                  </a:cubicBezTo>
                  <a:cubicBezTo>
                    <a:pt x="5148" y="3381"/>
                    <a:pt x="5204" y="3121"/>
                    <a:pt x="5260" y="2860"/>
                  </a:cubicBezTo>
                  <a:cubicBezTo>
                    <a:pt x="5310" y="2628"/>
                    <a:pt x="5436" y="2431"/>
                    <a:pt x="5633" y="2290"/>
                  </a:cubicBezTo>
                  <a:cubicBezTo>
                    <a:pt x="5662" y="2269"/>
                    <a:pt x="5697" y="2241"/>
                    <a:pt x="5760" y="2241"/>
                  </a:cubicBezTo>
                  <a:close/>
                  <a:moveTo>
                    <a:pt x="6464" y="3522"/>
                  </a:moveTo>
                  <a:lnTo>
                    <a:pt x="6464" y="3522"/>
                  </a:lnTo>
                  <a:cubicBezTo>
                    <a:pt x="6443" y="3677"/>
                    <a:pt x="6429" y="3705"/>
                    <a:pt x="6302" y="3726"/>
                  </a:cubicBezTo>
                  <a:cubicBezTo>
                    <a:pt x="6211" y="3747"/>
                    <a:pt x="6147" y="3790"/>
                    <a:pt x="6126" y="3881"/>
                  </a:cubicBezTo>
                  <a:cubicBezTo>
                    <a:pt x="6077" y="3832"/>
                    <a:pt x="6021" y="3797"/>
                    <a:pt x="6056" y="3719"/>
                  </a:cubicBezTo>
                  <a:cubicBezTo>
                    <a:pt x="6077" y="3670"/>
                    <a:pt x="6112" y="3642"/>
                    <a:pt x="6169" y="3642"/>
                  </a:cubicBezTo>
                  <a:lnTo>
                    <a:pt x="6274" y="3642"/>
                  </a:lnTo>
                  <a:cubicBezTo>
                    <a:pt x="6352" y="3635"/>
                    <a:pt x="6429" y="3614"/>
                    <a:pt x="6464" y="3522"/>
                  </a:cubicBezTo>
                  <a:close/>
                  <a:moveTo>
                    <a:pt x="6612" y="3360"/>
                  </a:moveTo>
                  <a:cubicBezTo>
                    <a:pt x="6668" y="3473"/>
                    <a:pt x="6781" y="3543"/>
                    <a:pt x="6809" y="3677"/>
                  </a:cubicBezTo>
                  <a:cubicBezTo>
                    <a:pt x="6837" y="3790"/>
                    <a:pt x="6795" y="3888"/>
                    <a:pt x="6697" y="3951"/>
                  </a:cubicBezTo>
                  <a:cubicBezTo>
                    <a:pt x="6661" y="3966"/>
                    <a:pt x="6626" y="3980"/>
                    <a:pt x="6591" y="3994"/>
                  </a:cubicBezTo>
                  <a:cubicBezTo>
                    <a:pt x="6542" y="4008"/>
                    <a:pt x="6499" y="4022"/>
                    <a:pt x="6471" y="4078"/>
                  </a:cubicBezTo>
                  <a:cubicBezTo>
                    <a:pt x="6401" y="4001"/>
                    <a:pt x="6408" y="3944"/>
                    <a:pt x="6492" y="3895"/>
                  </a:cubicBezTo>
                  <a:cubicBezTo>
                    <a:pt x="6661" y="3797"/>
                    <a:pt x="6704" y="3691"/>
                    <a:pt x="6661" y="3508"/>
                  </a:cubicBezTo>
                  <a:cubicBezTo>
                    <a:pt x="6654" y="3473"/>
                    <a:pt x="6640" y="3445"/>
                    <a:pt x="6612" y="3423"/>
                  </a:cubicBezTo>
                  <a:cubicBezTo>
                    <a:pt x="6584" y="3402"/>
                    <a:pt x="6577" y="3381"/>
                    <a:pt x="6612" y="3360"/>
                  </a:cubicBezTo>
                  <a:close/>
                  <a:moveTo>
                    <a:pt x="6040" y="3140"/>
                  </a:moveTo>
                  <a:cubicBezTo>
                    <a:pt x="6085" y="3140"/>
                    <a:pt x="6123" y="3165"/>
                    <a:pt x="6154" y="3219"/>
                  </a:cubicBezTo>
                  <a:cubicBezTo>
                    <a:pt x="6176" y="3254"/>
                    <a:pt x="6190" y="3283"/>
                    <a:pt x="6211" y="3318"/>
                  </a:cubicBezTo>
                  <a:cubicBezTo>
                    <a:pt x="6260" y="3402"/>
                    <a:pt x="6330" y="3452"/>
                    <a:pt x="6436" y="3459"/>
                  </a:cubicBezTo>
                  <a:cubicBezTo>
                    <a:pt x="6429" y="3550"/>
                    <a:pt x="6387" y="3592"/>
                    <a:pt x="6309" y="3599"/>
                  </a:cubicBezTo>
                  <a:cubicBezTo>
                    <a:pt x="6281" y="3599"/>
                    <a:pt x="6255" y="3598"/>
                    <a:pt x="6228" y="3598"/>
                  </a:cubicBezTo>
                  <a:cubicBezTo>
                    <a:pt x="6202" y="3598"/>
                    <a:pt x="6176" y="3599"/>
                    <a:pt x="6147" y="3606"/>
                  </a:cubicBezTo>
                  <a:cubicBezTo>
                    <a:pt x="6014" y="3642"/>
                    <a:pt x="5971" y="3761"/>
                    <a:pt x="6063" y="3867"/>
                  </a:cubicBezTo>
                  <a:cubicBezTo>
                    <a:pt x="6098" y="3902"/>
                    <a:pt x="6126" y="3937"/>
                    <a:pt x="6133" y="3987"/>
                  </a:cubicBezTo>
                  <a:cubicBezTo>
                    <a:pt x="6140" y="4043"/>
                    <a:pt x="6190" y="4078"/>
                    <a:pt x="6218" y="4120"/>
                  </a:cubicBezTo>
                  <a:cubicBezTo>
                    <a:pt x="6246" y="4163"/>
                    <a:pt x="6267" y="4198"/>
                    <a:pt x="6253" y="4254"/>
                  </a:cubicBezTo>
                  <a:cubicBezTo>
                    <a:pt x="6234" y="4304"/>
                    <a:pt x="6211" y="4326"/>
                    <a:pt x="6167" y="4326"/>
                  </a:cubicBezTo>
                  <a:cubicBezTo>
                    <a:pt x="6161" y="4326"/>
                    <a:pt x="6154" y="4326"/>
                    <a:pt x="6147" y="4325"/>
                  </a:cubicBezTo>
                  <a:cubicBezTo>
                    <a:pt x="6075" y="4318"/>
                    <a:pt x="6009" y="4275"/>
                    <a:pt x="5926" y="4275"/>
                  </a:cubicBezTo>
                  <a:cubicBezTo>
                    <a:pt x="5920" y="4275"/>
                    <a:pt x="5914" y="4275"/>
                    <a:pt x="5908" y="4275"/>
                  </a:cubicBezTo>
                  <a:cubicBezTo>
                    <a:pt x="5915" y="4113"/>
                    <a:pt x="5964" y="3951"/>
                    <a:pt x="5915" y="3790"/>
                  </a:cubicBezTo>
                  <a:cubicBezTo>
                    <a:pt x="5859" y="3635"/>
                    <a:pt x="5753" y="3515"/>
                    <a:pt x="5697" y="3360"/>
                  </a:cubicBezTo>
                  <a:cubicBezTo>
                    <a:pt x="5795" y="3311"/>
                    <a:pt x="5859" y="3212"/>
                    <a:pt x="5957" y="3163"/>
                  </a:cubicBezTo>
                  <a:cubicBezTo>
                    <a:pt x="5988" y="3148"/>
                    <a:pt x="6015" y="3140"/>
                    <a:pt x="6040" y="3140"/>
                  </a:cubicBezTo>
                  <a:close/>
                  <a:moveTo>
                    <a:pt x="5725" y="3536"/>
                  </a:moveTo>
                  <a:cubicBezTo>
                    <a:pt x="5774" y="3578"/>
                    <a:pt x="5746" y="3614"/>
                    <a:pt x="5732" y="3656"/>
                  </a:cubicBezTo>
                  <a:cubicBezTo>
                    <a:pt x="5605" y="4008"/>
                    <a:pt x="5324" y="4198"/>
                    <a:pt x="5000" y="4332"/>
                  </a:cubicBezTo>
                  <a:lnTo>
                    <a:pt x="4972" y="4332"/>
                  </a:lnTo>
                  <a:cubicBezTo>
                    <a:pt x="5281" y="4113"/>
                    <a:pt x="5619" y="3937"/>
                    <a:pt x="5725" y="3536"/>
                  </a:cubicBezTo>
                  <a:close/>
                  <a:moveTo>
                    <a:pt x="8386" y="3994"/>
                  </a:moveTo>
                  <a:lnTo>
                    <a:pt x="8386" y="3994"/>
                  </a:lnTo>
                  <a:cubicBezTo>
                    <a:pt x="8598" y="4113"/>
                    <a:pt x="8640" y="4205"/>
                    <a:pt x="8584" y="4346"/>
                  </a:cubicBezTo>
                  <a:cubicBezTo>
                    <a:pt x="8555" y="4212"/>
                    <a:pt x="8450" y="4128"/>
                    <a:pt x="8386" y="3994"/>
                  </a:cubicBezTo>
                  <a:close/>
                  <a:moveTo>
                    <a:pt x="5683" y="3459"/>
                  </a:moveTo>
                  <a:cubicBezTo>
                    <a:pt x="5725" y="3508"/>
                    <a:pt x="5690" y="3550"/>
                    <a:pt x="5676" y="3585"/>
                  </a:cubicBezTo>
                  <a:cubicBezTo>
                    <a:pt x="5640" y="3733"/>
                    <a:pt x="5542" y="3839"/>
                    <a:pt x="5436" y="3944"/>
                  </a:cubicBezTo>
                  <a:cubicBezTo>
                    <a:pt x="5267" y="4113"/>
                    <a:pt x="5070" y="4226"/>
                    <a:pt x="4880" y="4367"/>
                  </a:cubicBezTo>
                  <a:cubicBezTo>
                    <a:pt x="4824" y="4402"/>
                    <a:pt x="4753" y="4402"/>
                    <a:pt x="4690" y="4409"/>
                  </a:cubicBezTo>
                  <a:cubicBezTo>
                    <a:pt x="4507" y="4423"/>
                    <a:pt x="4324" y="4444"/>
                    <a:pt x="4134" y="4480"/>
                  </a:cubicBezTo>
                  <a:cubicBezTo>
                    <a:pt x="4190" y="4430"/>
                    <a:pt x="4296" y="4374"/>
                    <a:pt x="4429" y="4353"/>
                  </a:cubicBezTo>
                  <a:cubicBezTo>
                    <a:pt x="4718" y="4296"/>
                    <a:pt x="5000" y="4205"/>
                    <a:pt x="5239" y="4029"/>
                  </a:cubicBezTo>
                  <a:cubicBezTo>
                    <a:pt x="5436" y="3881"/>
                    <a:pt x="5605" y="3712"/>
                    <a:pt x="5683" y="3459"/>
                  </a:cubicBezTo>
                  <a:close/>
                  <a:moveTo>
                    <a:pt x="5148" y="2283"/>
                  </a:moveTo>
                  <a:lnTo>
                    <a:pt x="5148" y="2283"/>
                  </a:lnTo>
                  <a:cubicBezTo>
                    <a:pt x="5162" y="2304"/>
                    <a:pt x="5148" y="2311"/>
                    <a:pt x="5141" y="2325"/>
                  </a:cubicBezTo>
                  <a:cubicBezTo>
                    <a:pt x="5000" y="2515"/>
                    <a:pt x="4943" y="2740"/>
                    <a:pt x="4922" y="2973"/>
                  </a:cubicBezTo>
                  <a:cubicBezTo>
                    <a:pt x="4894" y="3198"/>
                    <a:pt x="4880" y="3423"/>
                    <a:pt x="4803" y="3642"/>
                  </a:cubicBezTo>
                  <a:cubicBezTo>
                    <a:pt x="4725" y="3888"/>
                    <a:pt x="4570" y="4043"/>
                    <a:pt x="4303" y="4085"/>
                  </a:cubicBezTo>
                  <a:cubicBezTo>
                    <a:pt x="4141" y="4113"/>
                    <a:pt x="3979" y="4149"/>
                    <a:pt x="3845" y="4261"/>
                  </a:cubicBezTo>
                  <a:cubicBezTo>
                    <a:pt x="3753" y="4332"/>
                    <a:pt x="3683" y="4416"/>
                    <a:pt x="3676" y="4550"/>
                  </a:cubicBezTo>
                  <a:cubicBezTo>
                    <a:pt x="3570" y="4304"/>
                    <a:pt x="3655" y="4001"/>
                    <a:pt x="4000" y="3973"/>
                  </a:cubicBezTo>
                  <a:cubicBezTo>
                    <a:pt x="4310" y="3937"/>
                    <a:pt x="4486" y="3768"/>
                    <a:pt x="4598" y="3501"/>
                  </a:cubicBezTo>
                  <a:cubicBezTo>
                    <a:pt x="4711" y="3226"/>
                    <a:pt x="4788" y="2945"/>
                    <a:pt x="4908" y="2670"/>
                  </a:cubicBezTo>
                  <a:cubicBezTo>
                    <a:pt x="4964" y="2529"/>
                    <a:pt x="5035" y="2395"/>
                    <a:pt x="5148" y="2283"/>
                  </a:cubicBezTo>
                  <a:close/>
                  <a:moveTo>
                    <a:pt x="5556" y="2656"/>
                  </a:moveTo>
                  <a:cubicBezTo>
                    <a:pt x="5521" y="2853"/>
                    <a:pt x="5535" y="3050"/>
                    <a:pt x="5598" y="3247"/>
                  </a:cubicBezTo>
                  <a:cubicBezTo>
                    <a:pt x="5572" y="3253"/>
                    <a:pt x="5552" y="3257"/>
                    <a:pt x="5537" y="3257"/>
                  </a:cubicBezTo>
                  <a:cubicBezTo>
                    <a:pt x="5495" y="3257"/>
                    <a:pt x="5487" y="3229"/>
                    <a:pt x="5471" y="3142"/>
                  </a:cubicBezTo>
                  <a:cubicBezTo>
                    <a:pt x="5429" y="3184"/>
                    <a:pt x="5450" y="3233"/>
                    <a:pt x="5471" y="3276"/>
                  </a:cubicBezTo>
                  <a:cubicBezTo>
                    <a:pt x="5500" y="3332"/>
                    <a:pt x="5549" y="3360"/>
                    <a:pt x="5655" y="3367"/>
                  </a:cubicBezTo>
                  <a:cubicBezTo>
                    <a:pt x="5662" y="3473"/>
                    <a:pt x="5619" y="3571"/>
                    <a:pt x="5556" y="3663"/>
                  </a:cubicBezTo>
                  <a:cubicBezTo>
                    <a:pt x="5317" y="4001"/>
                    <a:pt x="4979" y="4184"/>
                    <a:pt x="4584" y="4275"/>
                  </a:cubicBezTo>
                  <a:cubicBezTo>
                    <a:pt x="4443" y="4311"/>
                    <a:pt x="4296" y="4332"/>
                    <a:pt x="4169" y="4409"/>
                  </a:cubicBezTo>
                  <a:cubicBezTo>
                    <a:pt x="4070" y="4465"/>
                    <a:pt x="3993" y="4550"/>
                    <a:pt x="3880" y="4585"/>
                  </a:cubicBezTo>
                  <a:cubicBezTo>
                    <a:pt x="3866" y="4536"/>
                    <a:pt x="3887" y="4494"/>
                    <a:pt x="3922" y="4451"/>
                  </a:cubicBezTo>
                  <a:cubicBezTo>
                    <a:pt x="3993" y="4367"/>
                    <a:pt x="4084" y="4311"/>
                    <a:pt x="4183" y="4275"/>
                  </a:cubicBezTo>
                  <a:cubicBezTo>
                    <a:pt x="4317" y="4233"/>
                    <a:pt x="4450" y="4191"/>
                    <a:pt x="4577" y="4142"/>
                  </a:cubicBezTo>
                  <a:cubicBezTo>
                    <a:pt x="4732" y="4085"/>
                    <a:pt x="4838" y="3959"/>
                    <a:pt x="4943" y="3839"/>
                  </a:cubicBezTo>
                  <a:cubicBezTo>
                    <a:pt x="5197" y="3557"/>
                    <a:pt x="5338" y="3198"/>
                    <a:pt x="5478" y="2853"/>
                  </a:cubicBezTo>
                  <a:cubicBezTo>
                    <a:pt x="5507" y="2783"/>
                    <a:pt x="5535" y="2719"/>
                    <a:pt x="5556" y="2656"/>
                  </a:cubicBezTo>
                  <a:close/>
                  <a:moveTo>
                    <a:pt x="6563" y="3409"/>
                  </a:moveTo>
                  <a:cubicBezTo>
                    <a:pt x="6697" y="3536"/>
                    <a:pt x="6661" y="3775"/>
                    <a:pt x="6499" y="3860"/>
                  </a:cubicBezTo>
                  <a:cubicBezTo>
                    <a:pt x="6380" y="3916"/>
                    <a:pt x="6359" y="3987"/>
                    <a:pt x="6436" y="4092"/>
                  </a:cubicBezTo>
                  <a:cubicBezTo>
                    <a:pt x="6535" y="4240"/>
                    <a:pt x="6521" y="4409"/>
                    <a:pt x="6394" y="4536"/>
                  </a:cubicBezTo>
                  <a:cubicBezTo>
                    <a:pt x="6359" y="4571"/>
                    <a:pt x="6325" y="4589"/>
                    <a:pt x="6292" y="4589"/>
                  </a:cubicBezTo>
                  <a:cubicBezTo>
                    <a:pt x="6258" y="4589"/>
                    <a:pt x="6225" y="4571"/>
                    <a:pt x="6190" y="4536"/>
                  </a:cubicBezTo>
                  <a:cubicBezTo>
                    <a:pt x="6147" y="4494"/>
                    <a:pt x="6105" y="4451"/>
                    <a:pt x="6056" y="4416"/>
                  </a:cubicBezTo>
                  <a:cubicBezTo>
                    <a:pt x="5996" y="4376"/>
                    <a:pt x="5936" y="4337"/>
                    <a:pt x="5869" y="4337"/>
                  </a:cubicBezTo>
                  <a:cubicBezTo>
                    <a:pt x="5841" y="4337"/>
                    <a:pt x="5812" y="4343"/>
                    <a:pt x="5781" y="4360"/>
                  </a:cubicBezTo>
                  <a:cubicBezTo>
                    <a:pt x="5810" y="4317"/>
                    <a:pt x="5846" y="4306"/>
                    <a:pt x="5885" y="4306"/>
                  </a:cubicBezTo>
                  <a:cubicBezTo>
                    <a:pt x="5904" y="4306"/>
                    <a:pt x="5923" y="4308"/>
                    <a:pt x="5943" y="4311"/>
                  </a:cubicBezTo>
                  <a:cubicBezTo>
                    <a:pt x="6007" y="4325"/>
                    <a:pt x="6070" y="4360"/>
                    <a:pt x="6140" y="4367"/>
                  </a:cubicBezTo>
                  <a:cubicBezTo>
                    <a:pt x="6190" y="4367"/>
                    <a:pt x="6239" y="4367"/>
                    <a:pt x="6267" y="4318"/>
                  </a:cubicBezTo>
                  <a:cubicBezTo>
                    <a:pt x="6302" y="4261"/>
                    <a:pt x="6309" y="4198"/>
                    <a:pt x="6274" y="4142"/>
                  </a:cubicBezTo>
                  <a:cubicBezTo>
                    <a:pt x="6260" y="4113"/>
                    <a:pt x="6239" y="4085"/>
                    <a:pt x="6218" y="4057"/>
                  </a:cubicBezTo>
                  <a:cubicBezTo>
                    <a:pt x="6112" y="3937"/>
                    <a:pt x="6147" y="3804"/>
                    <a:pt x="6302" y="3761"/>
                  </a:cubicBezTo>
                  <a:cubicBezTo>
                    <a:pt x="6464" y="3712"/>
                    <a:pt x="6492" y="3677"/>
                    <a:pt x="6499" y="3508"/>
                  </a:cubicBezTo>
                  <a:cubicBezTo>
                    <a:pt x="6499" y="3459"/>
                    <a:pt x="6514" y="3423"/>
                    <a:pt x="6563" y="3409"/>
                  </a:cubicBezTo>
                  <a:close/>
                  <a:moveTo>
                    <a:pt x="8330" y="3754"/>
                  </a:moveTo>
                  <a:lnTo>
                    <a:pt x="8330" y="3754"/>
                  </a:lnTo>
                  <a:cubicBezTo>
                    <a:pt x="8388" y="3794"/>
                    <a:pt x="8450" y="3806"/>
                    <a:pt x="8515" y="3806"/>
                  </a:cubicBezTo>
                  <a:cubicBezTo>
                    <a:pt x="8554" y="3806"/>
                    <a:pt x="8594" y="3802"/>
                    <a:pt x="8633" y="3797"/>
                  </a:cubicBezTo>
                  <a:cubicBezTo>
                    <a:pt x="8647" y="3796"/>
                    <a:pt x="8660" y="3795"/>
                    <a:pt x="8672" y="3795"/>
                  </a:cubicBezTo>
                  <a:cubicBezTo>
                    <a:pt x="8743" y="3795"/>
                    <a:pt x="8779" y="3816"/>
                    <a:pt x="8809" y="3888"/>
                  </a:cubicBezTo>
                  <a:cubicBezTo>
                    <a:pt x="8830" y="3959"/>
                    <a:pt x="8795" y="4057"/>
                    <a:pt x="8724" y="4092"/>
                  </a:cubicBezTo>
                  <a:cubicBezTo>
                    <a:pt x="8703" y="4106"/>
                    <a:pt x="8675" y="4106"/>
                    <a:pt x="8668" y="4128"/>
                  </a:cubicBezTo>
                  <a:cubicBezTo>
                    <a:pt x="8668" y="4135"/>
                    <a:pt x="8668" y="4135"/>
                    <a:pt x="8668" y="4142"/>
                  </a:cubicBezTo>
                  <a:cubicBezTo>
                    <a:pt x="8788" y="4275"/>
                    <a:pt x="8774" y="4367"/>
                    <a:pt x="8612" y="4473"/>
                  </a:cubicBezTo>
                  <a:cubicBezTo>
                    <a:pt x="8584" y="4494"/>
                    <a:pt x="8555" y="4515"/>
                    <a:pt x="8534" y="4550"/>
                  </a:cubicBezTo>
                  <a:cubicBezTo>
                    <a:pt x="8506" y="4599"/>
                    <a:pt x="8520" y="4642"/>
                    <a:pt x="8555" y="4684"/>
                  </a:cubicBezTo>
                  <a:cubicBezTo>
                    <a:pt x="8457" y="4663"/>
                    <a:pt x="8429" y="4620"/>
                    <a:pt x="8478" y="4543"/>
                  </a:cubicBezTo>
                  <a:cubicBezTo>
                    <a:pt x="8506" y="4494"/>
                    <a:pt x="8548" y="4458"/>
                    <a:pt x="8577" y="4409"/>
                  </a:cubicBezTo>
                  <a:cubicBezTo>
                    <a:pt x="8654" y="4304"/>
                    <a:pt x="8682" y="4149"/>
                    <a:pt x="8527" y="4043"/>
                  </a:cubicBezTo>
                  <a:cubicBezTo>
                    <a:pt x="8513" y="4036"/>
                    <a:pt x="8506" y="4022"/>
                    <a:pt x="8485" y="4015"/>
                  </a:cubicBezTo>
                  <a:cubicBezTo>
                    <a:pt x="8372" y="3966"/>
                    <a:pt x="8372" y="3846"/>
                    <a:pt x="8330" y="3754"/>
                  </a:cubicBezTo>
                  <a:close/>
                  <a:moveTo>
                    <a:pt x="5929" y="2043"/>
                  </a:moveTo>
                  <a:cubicBezTo>
                    <a:pt x="5880" y="2100"/>
                    <a:pt x="5838" y="2142"/>
                    <a:pt x="5795" y="2184"/>
                  </a:cubicBezTo>
                  <a:cubicBezTo>
                    <a:pt x="5788" y="2191"/>
                    <a:pt x="5781" y="2205"/>
                    <a:pt x="5774" y="2205"/>
                  </a:cubicBezTo>
                  <a:cubicBezTo>
                    <a:pt x="5528" y="2241"/>
                    <a:pt x="5415" y="2424"/>
                    <a:pt x="5310" y="2607"/>
                  </a:cubicBezTo>
                  <a:cubicBezTo>
                    <a:pt x="5225" y="2755"/>
                    <a:pt x="5204" y="2923"/>
                    <a:pt x="5169" y="3085"/>
                  </a:cubicBezTo>
                  <a:cubicBezTo>
                    <a:pt x="5105" y="3402"/>
                    <a:pt x="4986" y="3698"/>
                    <a:pt x="4781" y="3944"/>
                  </a:cubicBezTo>
                  <a:cubicBezTo>
                    <a:pt x="4690" y="4057"/>
                    <a:pt x="4556" y="4106"/>
                    <a:pt x="4422" y="4156"/>
                  </a:cubicBezTo>
                  <a:cubicBezTo>
                    <a:pt x="4296" y="4212"/>
                    <a:pt x="4148" y="4233"/>
                    <a:pt x="4028" y="4318"/>
                  </a:cubicBezTo>
                  <a:cubicBezTo>
                    <a:pt x="3922" y="4388"/>
                    <a:pt x="3831" y="4458"/>
                    <a:pt x="3845" y="4599"/>
                  </a:cubicBezTo>
                  <a:cubicBezTo>
                    <a:pt x="3845" y="4620"/>
                    <a:pt x="3838" y="4634"/>
                    <a:pt x="3824" y="4649"/>
                  </a:cubicBezTo>
                  <a:cubicBezTo>
                    <a:pt x="3796" y="4677"/>
                    <a:pt x="3782" y="4719"/>
                    <a:pt x="3782" y="4761"/>
                  </a:cubicBezTo>
                  <a:cubicBezTo>
                    <a:pt x="3690" y="4642"/>
                    <a:pt x="3690" y="4487"/>
                    <a:pt x="3782" y="4367"/>
                  </a:cubicBezTo>
                  <a:cubicBezTo>
                    <a:pt x="3901" y="4226"/>
                    <a:pt x="4070" y="4177"/>
                    <a:pt x="4239" y="4142"/>
                  </a:cubicBezTo>
                  <a:cubicBezTo>
                    <a:pt x="4296" y="4128"/>
                    <a:pt x="4352" y="4120"/>
                    <a:pt x="4408" y="4106"/>
                  </a:cubicBezTo>
                  <a:cubicBezTo>
                    <a:pt x="4669" y="4050"/>
                    <a:pt x="4788" y="3853"/>
                    <a:pt x="4859" y="3621"/>
                  </a:cubicBezTo>
                  <a:cubicBezTo>
                    <a:pt x="4922" y="3423"/>
                    <a:pt x="4943" y="3205"/>
                    <a:pt x="4964" y="2994"/>
                  </a:cubicBezTo>
                  <a:cubicBezTo>
                    <a:pt x="4986" y="2740"/>
                    <a:pt x="5056" y="2501"/>
                    <a:pt x="5218" y="2297"/>
                  </a:cubicBezTo>
                  <a:cubicBezTo>
                    <a:pt x="5359" y="2121"/>
                    <a:pt x="5549" y="2043"/>
                    <a:pt x="5774" y="2043"/>
                  </a:cubicBezTo>
                  <a:close/>
                  <a:moveTo>
                    <a:pt x="8394" y="4078"/>
                  </a:moveTo>
                  <a:cubicBezTo>
                    <a:pt x="8464" y="4156"/>
                    <a:pt x="8513" y="4240"/>
                    <a:pt x="8541" y="4325"/>
                  </a:cubicBezTo>
                  <a:cubicBezTo>
                    <a:pt x="8563" y="4374"/>
                    <a:pt x="8534" y="4409"/>
                    <a:pt x="8506" y="4444"/>
                  </a:cubicBezTo>
                  <a:cubicBezTo>
                    <a:pt x="8492" y="4465"/>
                    <a:pt x="8471" y="4487"/>
                    <a:pt x="8450" y="4508"/>
                  </a:cubicBezTo>
                  <a:cubicBezTo>
                    <a:pt x="8415" y="4557"/>
                    <a:pt x="8401" y="4606"/>
                    <a:pt x="8429" y="4656"/>
                  </a:cubicBezTo>
                  <a:cubicBezTo>
                    <a:pt x="8457" y="4705"/>
                    <a:pt x="8506" y="4726"/>
                    <a:pt x="8563" y="4733"/>
                  </a:cubicBezTo>
                  <a:cubicBezTo>
                    <a:pt x="8569" y="4734"/>
                    <a:pt x="8576" y="4734"/>
                    <a:pt x="8583" y="4734"/>
                  </a:cubicBezTo>
                  <a:cubicBezTo>
                    <a:pt x="8627" y="4734"/>
                    <a:pt x="8675" y="4717"/>
                    <a:pt x="8717" y="4705"/>
                  </a:cubicBezTo>
                  <a:cubicBezTo>
                    <a:pt x="8734" y="4702"/>
                    <a:pt x="8749" y="4700"/>
                    <a:pt x="8761" y="4700"/>
                  </a:cubicBezTo>
                  <a:cubicBezTo>
                    <a:pt x="8804" y="4700"/>
                    <a:pt x="8819" y="4722"/>
                    <a:pt x="8830" y="4782"/>
                  </a:cubicBezTo>
                  <a:cubicBezTo>
                    <a:pt x="8837" y="4832"/>
                    <a:pt x="8858" y="4881"/>
                    <a:pt x="8915" y="4895"/>
                  </a:cubicBezTo>
                  <a:cubicBezTo>
                    <a:pt x="8921" y="4896"/>
                    <a:pt x="8926" y="4896"/>
                    <a:pt x="8932" y="4896"/>
                  </a:cubicBezTo>
                  <a:cubicBezTo>
                    <a:pt x="8994" y="4896"/>
                    <a:pt x="9044" y="4862"/>
                    <a:pt x="9077" y="4810"/>
                  </a:cubicBezTo>
                  <a:cubicBezTo>
                    <a:pt x="9098" y="4768"/>
                    <a:pt x="9112" y="4726"/>
                    <a:pt x="9098" y="4670"/>
                  </a:cubicBezTo>
                  <a:cubicBezTo>
                    <a:pt x="9069" y="4543"/>
                    <a:pt x="9126" y="4451"/>
                    <a:pt x="9231" y="4437"/>
                  </a:cubicBezTo>
                  <a:cubicBezTo>
                    <a:pt x="9244" y="4436"/>
                    <a:pt x="9257" y="4435"/>
                    <a:pt x="9270" y="4435"/>
                  </a:cubicBezTo>
                  <a:cubicBezTo>
                    <a:pt x="9389" y="4435"/>
                    <a:pt x="9493" y="4495"/>
                    <a:pt x="9506" y="4642"/>
                  </a:cubicBezTo>
                  <a:cubicBezTo>
                    <a:pt x="9479" y="4632"/>
                    <a:pt x="9455" y="4627"/>
                    <a:pt x="9433" y="4627"/>
                  </a:cubicBezTo>
                  <a:cubicBezTo>
                    <a:pt x="9360" y="4627"/>
                    <a:pt x="9308" y="4674"/>
                    <a:pt x="9260" y="4733"/>
                  </a:cubicBezTo>
                  <a:cubicBezTo>
                    <a:pt x="9189" y="4818"/>
                    <a:pt x="9126" y="4909"/>
                    <a:pt x="9013" y="4937"/>
                  </a:cubicBezTo>
                  <a:cubicBezTo>
                    <a:pt x="8982" y="4947"/>
                    <a:pt x="8951" y="4952"/>
                    <a:pt x="8922" y="4952"/>
                  </a:cubicBezTo>
                  <a:cubicBezTo>
                    <a:pt x="8842" y="4952"/>
                    <a:pt x="8769" y="4917"/>
                    <a:pt x="8717" y="4846"/>
                  </a:cubicBezTo>
                  <a:cubicBezTo>
                    <a:pt x="8689" y="4801"/>
                    <a:pt x="8658" y="4782"/>
                    <a:pt x="8627" y="4782"/>
                  </a:cubicBezTo>
                  <a:cubicBezTo>
                    <a:pt x="8603" y="4782"/>
                    <a:pt x="8579" y="4793"/>
                    <a:pt x="8555" y="4810"/>
                  </a:cubicBezTo>
                  <a:cubicBezTo>
                    <a:pt x="8524" y="4832"/>
                    <a:pt x="8495" y="4842"/>
                    <a:pt x="8470" y="4842"/>
                  </a:cubicBezTo>
                  <a:cubicBezTo>
                    <a:pt x="8405" y="4842"/>
                    <a:pt x="8363" y="4774"/>
                    <a:pt x="8358" y="4663"/>
                  </a:cubicBezTo>
                  <a:cubicBezTo>
                    <a:pt x="8351" y="4571"/>
                    <a:pt x="8358" y="4480"/>
                    <a:pt x="8302" y="4402"/>
                  </a:cubicBezTo>
                  <a:cubicBezTo>
                    <a:pt x="8288" y="4381"/>
                    <a:pt x="8302" y="4360"/>
                    <a:pt x="8309" y="4346"/>
                  </a:cubicBezTo>
                  <a:cubicBezTo>
                    <a:pt x="8337" y="4261"/>
                    <a:pt x="8372" y="4177"/>
                    <a:pt x="8394" y="4078"/>
                  </a:cubicBezTo>
                  <a:close/>
                  <a:moveTo>
                    <a:pt x="9879" y="4677"/>
                  </a:moveTo>
                  <a:lnTo>
                    <a:pt x="9879" y="4677"/>
                  </a:lnTo>
                  <a:cubicBezTo>
                    <a:pt x="9957" y="4726"/>
                    <a:pt x="9971" y="4782"/>
                    <a:pt x="9964" y="4846"/>
                  </a:cubicBezTo>
                  <a:cubicBezTo>
                    <a:pt x="9957" y="4916"/>
                    <a:pt x="9900" y="4937"/>
                    <a:pt x="9844" y="4965"/>
                  </a:cubicBezTo>
                  <a:cubicBezTo>
                    <a:pt x="9836" y="4968"/>
                    <a:pt x="9830" y="4969"/>
                    <a:pt x="9824" y="4969"/>
                  </a:cubicBezTo>
                  <a:cubicBezTo>
                    <a:pt x="9783" y="4969"/>
                    <a:pt x="9790" y="4909"/>
                    <a:pt x="9752" y="4909"/>
                  </a:cubicBezTo>
                  <a:cubicBezTo>
                    <a:pt x="9893" y="4867"/>
                    <a:pt x="9936" y="4803"/>
                    <a:pt x="9879" y="4677"/>
                  </a:cubicBezTo>
                  <a:close/>
                  <a:moveTo>
                    <a:pt x="11717" y="1741"/>
                  </a:moveTo>
                  <a:lnTo>
                    <a:pt x="11970" y="4592"/>
                  </a:lnTo>
                  <a:cubicBezTo>
                    <a:pt x="11977" y="4592"/>
                    <a:pt x="11984" y="4585"/>
                    <a:pt x="11992" y="4585"/>
                  </a:cubicBezTo>
                  <a:cubicBezTo>
                    <a:pt x="11935" y="3754"/>
                    <a:pt x="11858" y="2916"/>
                    <a:pt x="11794" y="2079"/>
                  </a:cubicBezTo>
                  <a:lnTo>
                    <a:pt x="11794" y="2079"/>
                  </a:lnTo>
                  <a:cubicBezTo>
                    <a:pt x="11816" y="2170"/>
                    <a:pt x="11837" y="2269"/>
                    <a:pt x="11858" y="2360"/>
                  </a:cubicBezTo>
                  <a:cubicBezTo>
                    <a:pt x="11893" y="2501"/>
                    <a:pt x="11935" y="2642"/>
                    <a:pt x="11984" y="2776"/>
                  </a:cubicBezTo>
                  <a:cubicBezTo>
                    <a:pt x="12048" y="2952"/>
                    <a:pt x="12139" y="3085"/>
                    <a:pt x="12330" y="3156"/>
                  </a:cubicBezTo>
                  <a:cubicBezTo>
                    <a:pt x="12266" y="3233"/>
                    <a:pt x="12217" y="3311"/>
                    <a:pt x="12175" y="3388"/>
                  </a:cubicBezTo>
                  <a:cubicBezTo>
                    <a:pt x="12097" y="3564"/>
                    <a:pt x="12048" y="3754"/>
                    <a:pt x="12041" y="3951"/>
                  </a:cubicBezTo>
                  <a:cubicBezTo>
                    <a:pt x="12034" y="4226"/>
                    <a:pt x="12041" y="4494"/>
                    <a:pt x="12090" y="4768"/>
                  </a:cubicBezTo>
                  <a:cubicBezTo>
                    <a:pt x="12104" y="4839"/>
                    <a:pt x="12139" y="4909"/>
                    <a:pt x="12175" y="4987"/>
                  </a:cubicBezTo>
                  <a:cubicBezTo>
                    <a:pt x="12106" y="5018"/>
                    <a:pt x="12037" y="5034"/>
                    <a:pt x="11966" y="5034"/>
                  </a:cubicBezTo>
                  <a:cubicBezTo>
                    <a:pt x="11942" y="5034"/>
                    <a:pt x="11918" y="5032"/>
                    <a:pt x="11893" y="5029"/>
                  </a:cubicBezTo>
                  <a:cubicBezTo>
                    <a:pt x="11858" y="5022"/>
                    <a:pt x="11872" y="4979"/>
                    <a:pt x="11872" y="4958"/>
                  </a:cubicBezTo>
                  <a:cubicBezTo>
                    <a:pt x="11886" y="4754"/>
                    <a:pt x="11886" y="4557"/>
                    <a:pt x="11865" y="4353"/>
                  </a:cubicBezTo>
                  <a:cubicBezTo>
                    <a:pt x="11844" y="4085"/>
                    <a:pt x="11808" y="3825"/>
                    <a:pt x="11675" y="3578"/>
                  </a:cubicBezTo>
                  <a:cubicBezTo>
                    <a:pt x="11611" y="3466"/>
                    <a:pt x="11548" y="3353"/>
                    <a:pt x="11421" y="3290"/>
                  </a:cubicBezTo>
                  <a:cubicBezTo>
                    <a:pt x="11569" y="3078"/>
                    <a:pt x="11597" y="2839"/>
                    <a:pt x="11647" y="2600"/>
                  </a:cubicBezTo>
                  <a:cubicBezTo>
                    <a:pt x="11703" y="2318"/>
                    <a:pt x="11696" y="2029"/>
                    <a:pt x="11717" y="1741"/>
                  </a:cubicBezTo>
                  <a:close/>
                  <a:moveTo>
                    <a:pt x="6788" y="3923"/>
                  </a:moveTo>
                  <a:cubicBezTo>
                    <a:pt x="6802" y="3973"/>
                    <a:pt x="6823" y="4015"/>
                    <a:pt x="6837" y="4057"/>
                  </a:cubicBezTo>
                  <a:cubicBezTo>
                    <a:pt x="6887" y="4177"/>
                    <a:pt x="6852" y="4296"/>
                    <a:pt x="6753" y="4374"/>
                  </a:cubicBezTo>
                  <a:cubicBezTo>
                    <a:pt x="6704" y="4409"/>
                    <a:pt x="6661" y="4444"/>
                    <a:pt x="6626" y="4487"/>
                  </a:cubicBezTo>
                  <a:cubicBezTo>
                    <a:pt x="6563" y="4557"/>
                    <a:pt x="6563" y="4585"/>
                    <a:pt x="6633" y="4649"/>
                  </a:cubicBezTo>
                  <a:cubicBezTo>
                    <a:pt x="6675" y="4691"/>
                    <a:pt x="6725" y="4726"/>
                    <a:pt x="6725" y="4803"/>
                  </a:cubicBezTo>
                  <a:cubicBezTo>
                    <a:pt x="6725" y="4914"/>
                    <a:pt x="6645" y="4992"/>
                    <a:pt x="6545" y="4992"/>
                  </a:cubicBezTo>
                  <a:cubicBezTo>
                    <a:pt x="6530" y="4992"/>
                    <a:pt x="6515" y="4990"/>
                    <a:pt x="6499" y="4987"/>
                  </a:cubicBezTo>
                  <a:cubicBezTo>
                    <a:pt x="6476" y="4982"/>
                    <a:pt x="6453" y="4980"/>
                    <a:pt x="6430" y="4980"/>
                  </a:cubicBezTo>
                  <a:cubicBezTo>
                    <a:pt x="6309" y="4980"/>
                    <a:pt x="6203" y="5041"/>
                    <a:pt x="6161" y="5141"/>
                  </a:cubicBezTo>
                  <a:cubicBezTo>
                    <a:pt x="6133" y="5205"/>
                    <a:pt x="6140" y="5261"/>
                    <a:pt x="6183" y="5317"/>
                  </a:cubicBezTo>
                  <a:cubicBezTo>
                    <a:pt x="6091" y="5268"/>
                    <a:pt x="6049" y="5177"/>
                    <a:pt x="6070" y="5085"/>
                  </a:cubicBezTo>
                  <a:cubicBezTo>
                    <a:pt x="6084" y="5029"/>
                    <a:pt x="6112" y="4987"/>
                    <a:pt x="6176" y="4972"/>
                  </a:cubicBezTo>
                  <a:cubicBezTo>
                    <a:pt x="6197" y="4972"/>
                    <a:pt x="6225" y="4958"/>
                    <a:pt x="6246" y="4951"/>
                  </a:cubicBezTo>
                  <a:cubicBezTo>
                    <a:pt x="6394" y="4916"/>
                    <a:pt x="6429" y="4867"/>
                    <a:pt x="6394" y="4719"/>
                  </a:cubicBezTo>
                  <a:cubicBezTo>
                    <a:pt x="6373" y="4634"/>
                    <a:pt x="6394" y="4578"/>
                    <a:pt x="6450" y="4522"/>
                  </a:cubicBezTo>
                  <a:cubicBezTo>
                    <a:pt x="6542" y="4430"/>
                    <a:pt x="6563" y="4318"/>
                    <a:pt x="6521" y="4191"/>
                  </a:cubicBezTo>
                  <a:cubicBezTo>
                    <a:pt x="6492" y="4092"/>
                    <a:pt x="6514" y="4064"/>
                    <a:pt x="6605" y="4029"/>
                  </a:cubicBezTo>
                  <a:cubicBezTo>
                    <a:pt x="6640" y="4015"/>
                    <a:pt x="6675" y="4001"/>
                    <a:pt x="6704" y="3987"/>
                  </a:cubicBezTo>
                  <a:cubicBezTo>
                    <a:pt x="6732" y="3973"/>
                    <a:pt x="6760" y="3944"/>
                    <a:pt x="6788" y="3923"/>
                  </a:cubicBezTo>
                  <a:close/>
                  <a:moveTo>
                    <a:pt x="8210" y="5043"/>
                  </a:moveTo>
                  <a:lnTo>
                    <a:pt x="8210" y="5043"/>
                  </a:lnTo>
                  <a:cubicBezTo>
                    <a:pt x="8301" y="5156"/>
                    <a:pt x="8396" y="5233"/>
                    <a:pt x="8525" y="5233"/>
                  </a:cubicBezTo>
                  <a:cubicBezTo>
                    <a:pt x="8557" y="5233"/>
                    <a:pt x="8590" y="5228"/>
                    <a:pt x="8626" y="5219"/>
                  </a:cubicBezTo>
                  <a:cubicBezTo>
                    <a:pt x="8632" y="5218"/>
                    <a:pt x="8638" y="5217"/>
                    <a:pt x="8644" y="5217"/>
                  </a:cubicBezTo>
                  <a:cubicBezTo>
                    <a:pt x="8671" y="5217"/>
                    <a:pt x="8694" y="5230"/>
                    <a:pt x="8717" y="5247"/>
                  </a:cubicBezTo>
                  <a:cubicBezTo>
                    <a:pt x="8767" y="5289"/>
                    <a:pt x="8816" y="5332"/>
                    <a:pt x="8886" y="5339"/>
                  </a:cubicBezTo>
                  <a:cubicBezTo>
                    <a:pt x="8847" y="5406"/>
                    <a:pt x="8794" y="5442"/>
                    <a:pt x="8739" y="5442"/>
                  </a:cubicBezTo>
                  <a:cubicBezTo>
                    <a:pt x="8696" y="5442"/>
                    <a:pt x="8652" y="5420"/>
                    <a:pt x="8612" y="5374"/>
                  </a:cubicBezTo>
                  <a:cubicBezTo>
                    <a:pt x="8583" y="5345"/>
                    <a:pt x="8557" y="5331"/>
                    <a:pt x="8529" y="5331"/>
                  </a:cubicBezTo>
                  <a:cubicBezTo>
                    <a:pt x="8508" y="5331"/>
                    <a:pt x="8487" y="5338"/>
                    <a:pt x="8464" y="5353"/>
                  </a:cubicBezTo>
                  <a:cubicBezTo>
                    <a:pt x="8432" y="5371"/>
                    <a:pt x="8401" y="5379"/>
                    <a:pt x="8371" y="5379"/>
                  </a:cubicBezTo>
                  <a:cubicBezTo>
                    <a:pt x="8308" y="5379"/>
                    <a:pt x="8253" y="5340"/>
                    <a:pt x="8225" y="5268"/>
                  </a:cubicBezTo>
                  <a:cubicBezTo>
                    <a:pt x="8196" y="5198"/>
                    <a:pt x="8210" y="5127"/>
                    <a:pt x="8210" y="5043"/>
                  </a:cubicBezTo>
                  <a:close/>
                  <a:moveTo>
                    <a:pt x="8274" y="5395"/>
                  </a:moveTo>
                  <a:cubicBezTo>
                    <a:pt x="8307" y="5411"/>
                    <a:pt x="8342" y="5418"/>
                    <a:pt x="8377" y="5418"/>
                  </a:cubicBezTo>
                  <a:cubicBezTo>
                    <a:pt x="8402" y="5418"/>
                    <a:pt x="8427" y="5415"/>
                    <a:pt x="8450" y="5409"/>
                  </a:cubicBezTo>
                  <a:cubicBezTo>
                    <a:pt x="8467" y="5404"/>
                    <a:pt x="8483" y="5402"/>
                    <a:pt x="8497" y="5402"/>
                  </a:cubicBezTo>
                  <a:cubicBezTo>
                    <a:pt x="8546" y="5402"/>
                    <a:pt x="8577" y="5429"/>
                    <a:pt x="8605" y="5472"/>
                  </a:cubicBezTo>
                  <a:cubicBezTo>
                    <a:pt x="8612" y="5493"/>
                    <a:pt x="8626" y="5515"/>
                    <a:pt x="8633" y="5543"/>
                  </a:cubicBezTo>
                  <a:cubicBezTo>
                    <a:pt x="8607" y="5532"/>
                    <a:pt x="8580" y="5530"/>
                    <a:pt x="8552" y="5530"/>
                  </a:cubicBezTo>
                  <a:cubicBezTo>
                    <a:pt x="8522" y="5530"/>
                    <a:pt x="8491" y="5533"/>
                    <a:pt x="8460" y="5533"/>
                  </a:cubicBezTo>
                  <a:cubicBezTo>
                    <a:pt x="8443" y="5533"/>
                    <a:pt x="8425" y="5532"/>
                    <a:pt x="8408" y="5529"/>
                  </a:cubicBezTo>
                  <a:cubicBezTo>
                    <a:pt x="8344" y="5515"/>
                    <a:pt x="8302" y="5458"/>
                    <a:pt x="8274" y="5395"/>
                  </a:cubicBezTo>
                  <a:close/>
                  <a:moveTo>
                    <a:pt x="4957" y="5082"/>
                  </a:moveTo>
                  <a:cubicBezTo>
                    <a:pt x="4975" y="5082"/>
                    <a:pt x="4996" y="5092"/>
                    <a:pt x="5021" y="5106"/>
                  </a:cubicBezTo>
                  <a:cubicBezTo>
                    <a:pt x="4979" y="5134"/>
                    <a:pt x="4936" y="5148"/>
                    <a:pt x="4908" y="5184"/>
                  </a:cubicBezTo>
                  <a:cubicBezTo>
                    <a:pt x="4873" y="5233"/>
                    <a:pt x="4873" y="5282"/>
                    <a:pt x="4894" y="5339"/>
                  </a:cubicBezTo>
                  <a:cubicBezTo>
                    <a:pt x="4943" y="5479"/>
                    <a:pt x="4880" y="5571"/>
                    <a:pt x="4725" y="5571"/>
                  </a:cubicBezTo>
                  <a:lnTo>
                    <a:pt x="4627" y="5571"/>
                  </a:lnTo>
                  <a:cubicBezTo>
                    <a:pt x="4655" y="5515"/>
                    <a:pt x="4634" y="5458"/>
                    <a:pt x="4619" y="5402"/>
                  </a:cubicBezTo>
                  <a:cubicBezTo>
                    <a:pt x="4612" y="5374"/>
                    <a:pt x="4612" y="5339"/>
                    <a:pt x="4612" y="5303"/>
                  </a:cubicBezTo>
                  <a:cubicBezTo>
                    <a:pt x="4612" y="5233"/>
                    <a:pt x="4637" y="5201"/>
                    <a:pt x="4695" y="5201"/>
                  </a:cubicBezTo>
                  <a:cubicBezTo>
                    <a:pt x="4706" y="5201"/>
                    <a:pt x="4718" y="5203"/>
                    <a:pt x="4732" y="5205"/>
                  </a:cubicBezTo>
                  <a:cubicBezTo>
                    <a:pt x="4771" y="5211"/>
                    <a:pt x="4798" y="5216"/>
                    <a:pt x="4819" y="5216"/>
                  </a:cubicBezTo>
                  <a:cubicBezTo>
                    <a:pt x="4864" y="5216"/>
                    <a:pt x="4874" y="5193"/>
                    <a:pt x="4908" y="5120"/>
                  </a:cubicBezTo>
                  <a:cubicBezTo>
                    <a:pt x="4922" y="5092"/>
                    <a:pt x="4938" y="5082"/>
                    <a:pt x="4957" y="5082"/>
                  </a:cubicBezTo>
                  <a:close/>
                  <a:moveTo>
                    <a:pt x="9438" y="4659"/>
                  </a:moveTo>
                  <a:cubicBezTo>
                    <a:pt x="9499" y="4659"/>
                    <a:pt x="9553" y="4708"/>
                    <a:pt x="9591" y="4803"/>
                  </a:cubicBezTo>
                  <a:cubicBezTo>
                    <a:pt x="9535" y="4803"/>
                    <a:pt x="9480" y="4792"/>
                    <a:pt x="9425" y="4792"/>
                  </a:cubicBezTo>
                  <a:cubicBezTo>
                    <a:pt x="9375" y="4792"/>
                    <a:pt x="9324" y="4802"/>
                    <a:pt x="9274" y="4839"/>
                  </a:cubicBezTo>
                  <a:cubicBezTo>
                    <a:pt x="9332" y="4834"/>
                    <a:pt x="9384" y="4826"/>
                    <a:pt x="9433" y="4826"/>
                  </a:cubicBezTo>
                  <a:cubicBezTo>
                    <a:pt x="9455" y="4826"/>
                    <a:pt x="9477" y="4827"/>
                    <a:pt x="9499" y="4832"/>
                  </a:cubicBezTo>
                  <a:cubicBezTo>
                    <a:pt x="9767" y="4881"/>
                    <a:pt x="9816" y="5015"/>
                    <a:pt x="9844" y="5198"/>
                  </a:cubicBezTo>
                  <a:cubicBezTo>
                    <a:pt x="9851" y="5240"/>
                    <a:pt x="9872" y="5282"/>
                    <a:pt x="9858" y="5324"/>
                  </a:cubicBezTo>
                  <a:cubicBezTo>
                    <a:pt x="9844" y="5374"/>
                    <a:pt x="9823" y="5416"/>
                    <a:pt x="9767" y="5444"/>
                  </a:cubicBezTo>
                  <a:cubicBezTo>
                    <a:pt x="9710" y="5472"/>
                    <a:pt x="9647" y="5508"/>
                    <a:pt x="9654" y="5592"/>
                  </a:cubicBezTo>
                  <a:cubicBezTo>
                    <a:pt x="9555" y="5543"/>
                    <a:pt x="9591" y="5458"/>
                    <a:pt x="9668" y="5395"/>
                  </a:cubicBezTo>
                  <a:cubicBezTo>
                    <a:pt x="9752" y="5332"/>
                    <a:pt x="9767" y="5275"/>
                    <a:pt x="9689" y="5205"/>
                  </a:cubicBezTo>
                  <a:cubicBezTo>
                    <a:pt x="9633" y="5156"/>
                    <a:pt x="9591" y="5099"/>
                    <a:pt x="9562" y="5036"/>
                  </a:cubicBezTo>
                  <a:cubicBezTo>
                    <a:pt x="9522" y="4956"/>
                    <a:pt x="9459" y="4917"/>
                    <a:pt x="9383" y="4917"/>
                  </a:cubicBezTo>
                  <a:cubicBezTo>
                    <a:pt x="9366" y="4917"/>
                    <a:pt x="9348" y="4919"/>
                    <a:pt x="9330" y="4923"/>
                  </a:cubicBezTo>
                  <a:cubicBezTo>
                    <a:pt x="9231" y="4944"/>
                    <a:pt x="9133" y="4972"/>
                    <a:pt x="9112" y="5092"/>
                  </a:cubicBezTo>
                  <a:cubicBezTo>
                    <a:pt x="9112" y="5106"/>
                    <a:pt x="9105" y="5120"/>
                    <a:pt x="9098" y="5141"/>
                  </a:cubicBezTo>
                  <a:cubicBezTo>
                    <a:pt x="9080" y="5136"/>
                    <a:pt x="9064" y="5133"/>
                    <a:pt x="9049" y="5133"/>
                  </a:cubicBezTo>
                  <a:cubicBezTo>
                    <a:pt x="8988" y="5133"/>
                    <a:pt x="8951" y="5179"/>
                    <a:pt x="8929" y="5247"/>
                  </a:cubicBezTo>
                  <a:cubicBezTo>
                    <a:pt x="8916" y="5281"/>
                    <a:pt x="8896" y="5297"/>
                    <a:pt x="8871" y="5297"/>
                  </a:cubicBezTo>
                  <a:cubicBezTo>
                    <a:pt x="8855" y="5297"/>
                    <a:pt x="8836" y="5289"/>
                    <a:pt x="8816" y="5275"/>
                  </a:cubicBezTo>
                  <a:cubicBezTo>
                    <a:pt x="8795" y="5268"/>
                    <a:pt x="8781" y="5247"/>
                    <a:pt x="8760" y="5233"/>
                  </a:cubicBezTo>
                  <a:cubicBezTo>
                    <a:pt x="8721" y="5200"/>
                    <a:pt x="8682" y="5179"/>
                    <a:pt x="8632" y="5179"/>
                  </a:cubicBezTo>
                  <a:cubicBezTo>
                    <a:pt x="8619" y="5179"/>
                    <a:pt x="8605" y="5181"/>
                    <a:pt x="8591" y="5184"/>
                  </a:cubicBezTo>
                  <a:cubicBezTo>
                    <a:pt x="8565" y="5190"/>
                    <a:pt x="8540" y="5193"/>
                    <a:pt x="8516" y="5193"/>
                  </a:cubicBezTo>
                  <a:cubicBezTo>
                    <a:pt x="8434" y="5193"/>
                    <a:pt x="8360" y="5157"/>
                    <a:pt x="8295" y="5092"/>
                  </a:cubicBezTo>
                  <a:cubicBezTo>
                    <a:pt x="8246" y="5043"/>
                    <a:pt x="8239" y="4958"/>
                    <a:pt x="8274" y="4888"/>
                  </a:cubicBezTo>
                  <a:cubicBezTo>
                    <a:pt x="8288" y="4853"/>
                    <a:pt x="8316" y="4810"/>
                    <a:pt x="8337" y="4768"/>
                  </a:cubicBezTo>
                  <a:cubicBezTo>
                    <a:pt x="8344" y="4782"/>
                    <a:pt x="8351" y="4796"/>
                    <a:pt x="8358" y="4803"/>
                  </a:cubicBezTo>
                  <a:cubicBezTo>
                    <a:pt x="8390" y="4857"/>
                    <a:pt x="8418" y="4880"/>
                    <a:pt x="8457" y="4880"/>
                  </a:cubicBezTo>
                  <a:cubicBezTo>
                    <a:pt x="8479" y="4880"/>
                    <a:pt x="8504" y="4873"/>
                    <a:pt x="8534" y="4860"/>
                  </a:cubicBezTo>
                  <a:cubicBezTo>
                    <a:pt x="8580" y="4838"/>
                    <a:pt x="8606" y="4826"/>
                    <a:pt x="8626" y="4826"/>
                  </a:cubicBezTo>
                  <a:cubicBezTo>
                    <a:pt x="8653" y="4826"/>
                    <a:pt x="8670" y="4847"/>
                    <a:pt x="8710" y="4895"/>
                  </a:cubicBezTo>
                  <a:cubicBezTo>
                    <a:pt x="8769" y="4961"/>
                    <a:pt x="8849" y="4995"/>
                    <a:pt x="8931" y="4995"/>
                  </a:cubicBezTo>
                  <a:cubicBezTo>
                    <a:pt x="9006" y="4995"/>
                    <a:pt x="9083" y="4966"/>
                    <a:pt x="9147" y="4909"/>
                  </a:cubicBezTo>
                  <a:cubicBezTo>
                    <a:pt x="9203" y="4860"/>
                    <a:pt x="9253" y="4789"/>
                    <a:pt x="9302" y="4733"/>
                  </a:cubicBezTo>
                  <a:cubicBezTo>
                    <a:pt x="9348" y="4684"/>
                    <a:pt x="9395" y="4659"/>
                    <a:pt x="9438" y="4659"/>
                  </a:cubicBezTo>
                  <a:close/>
                  <a:moveTo>
                    <a:pt x="9386" y="4952"/>
                  </a:moveTo>
                  <a:cubicBezTo>
                    <a:pt x="9443" y="4952"/>
                    <a:pt x="9487" y="4987"/>
                    <a:pt x="9527" y="5050"/>
                  </a:cubicBezTo>
                  <a:cubicBezTo>
                    <a:pt x="9496" y="5038"/>
                    <a:pt x="9464" y="5033"/>
                    <a:pt x="9433" y="5033"/>
                  </a:cubicBezTo>
                  <a:cubicBezTo>
                    <a:pt x="9316" y="5033"/>
                    <a:pt x="9207" y="5107"/>
                    <a:pt x="9168" y="5191"/>
                  </a:cubicBezTo>
                  <a:cubicBezTo>
                    <a:pt x="9119" y="5282"/>
                    <a:pt x="9098" y="5381"/>
                    <a:pt x="9084" y="5486"/>
                  </a:cubicBezTo>
                  <a:cubicBezTo>
                    <a:pt x="9069" y="5571"/>
                    <a:pt x="9055" y="5641"/>
                    <a:pt x="8971" y="5669"/>
                  </a:cubicBezTo>
                  <a:cubicBezTo>
                    <a:pt x="8949" y="5676"/>
                    <a:pt x="8928" y="5679"/>
                    <a:pt x="8908" y="5679"/>
                  </a:cubicBezTo>
                  <a:cubicBezTo>
                    <a:pt x="8844" y="5679"/>
                    <a:pt x="8789" y="5647"/>
                    <a:pt x="8746" y="5599"/>
                  </a:cubicBezTo>
                  <a:cubicBezTo>
                    <a:pt x="8696" y="5550"/>
                    <a:pt x="8661" y="5493"/>
                    <a:pt x="8619" y="5430"/>
                  </a:cubicBezTo>
                  <a:lnTo>
                    <a:pt x="8619" y="5430"/>
                  </a:lnTo>
                  <a:cubicBezTo>
                    <a:pt x="8663" y="5450"/>
                    <a:pt x="8704" y="5463"/>
                    <a:pt x="8745" y="5463"/>
                  </a:cubicBezTo>
                  <a:cubicBezTo>
                    <a:pt x="8776" y="5463"/>
                    <a:pt x="8807" y="5455"/>
                    <a:pt x="8837" y="5437"/>
                  </a:cubicBezTo>
                  <a:cubicBezTo>
                    <a:pt x="8908" y="5402"/>
                    <a:pt x="8936" y="5332"/>
                    <a:pt x="8964" y="5261"/>
                  </a:cubicBezTo>
                  <a:cubicBezTo>
                    <a:pt x="8977" y="5209"/>
                    <a:pt x="9002" y="5169"/>
                    <a:pt x="9062" y="5169"/>
                  </a:cubicBezTo>
                  <a:cubicBezTo>
                    <a:pt x="9066" y="5169"/>
                    <a:pt x="9071" y="5169"/>
                    <a:pt x="9077" y="5170"/>
                  </a:cubicBezTo>
                  <a:cubicBezTo>
                    <a:pt x="9080" y="5170"/>
                    <a:pt x="9084" y="5170"/>
                    <a:pt x="9087" y="5170"/>
                  </a:cubicBezTo>
                  <a:cubicBezTo>
                    <a:pt x="9127" y="5170"/>
                    <a:pt x="9134" y="5132"/>
                    <a:pt x="9147" y="5099"/>
                  </a:cubicBezTo>
                  <a:cubicBezTo>
                    <a:pt x="9168" y="4987"/>
                    <a:pt x="9260" y="4972"/>
                    <a:pt x="9344" y="4958"/>
                  </a:cubicBezTo>
                  <a:cubicBezTo>
                    <a:pt x="9359" y="4954"/>
                    <a:pt x="9373" y="4952"/>
                    <a:pt x="9386" y="4952"/>
                  </a:cubicBezTo>
                  <a:close/>
                  <a:moveTo>
                    <a:pt x="12040" y="5084"/>
                  </a:moveTo>
                  <a:cubicBezTo>
                    <a:pt x="12047" y="5084"/>
                    <a:pt x="12054" y="5084"/>
                    <a:pt x="12062" y="5085"/>
                  </a:cubicBezTo>
                  <a:lnTo>
                    <a:pt x="12062" y="5782"/>
                  </a:lnTo>
                  <a:cubicBezTo>
                    <a:pt x="11999" y="5775"/>
                    <a:pt x="11977" y="5740"/>
                    <a:pt x="11977" y="5684"/>
                  </a:cubicBezTo>
                  <a:cubicBezTo>
                    <a:pt x="11977" y="5508"/>
                    <a:pt x="11977" y="5339"/>
                    <a:pt x="11970" y="5163"/>
                  </a:cubicBezTo>
                  <a:cubicBezTo>
                    <a:pt x="11970" y="5112"/>
                    <a:pt x="11982" y="5084"/>
                    <a:pt x="12040" y="5084"/>
                  </a:cubicBezTo>
                  <a:close/>
                  <a:moveTo>
                    <a:pt x="7992" y="4994"/>
                  </a:moveTo>
                  <a:lnTo>
                    <a:pt x="7992" y="4994"/>
                  </a:lnTo>
                  <a:cubicBezTo>
                    <a:pt x="8049" y="5071"/>
                    <a:pt x="8006" y="5134"/>
                    <a:pt x="7971" y="5198"/>
                  </a:cubicBezTo>
                  <a:cubicBezTo>
                    <a:pt x="7936" y="5247"/>
                    <a:pt x="7929" y="5289"/>
                    <a:pt x="7950" y="5353"/>
                  </a:cubicBezTo>
                  <a:cubicBezTo>
                    <a:pt x="7978" y="5430"/>
                    <a:pt x="7992" y="5508"/>
                    <a:pt x="7943" y="5592"/>
                  </a:cubicBezTo>
                  <a:cubicBezTo>
                    <a:pt x="7908" y="5662"/>
                    <a:pt x="7943" y="5733"/>
                    <a:pt x="7971" y="5810"/>
                  </a:cubicBezTo>
                  <a:cubicBezTo>
                    <a:pt x="7908" y="5768"/>
                    <a:pt x="7851" y="5733"/>
                    <a:pt x="7795" y="5698"/>
                  </a:cubicBezTo>
                  <a:cubicBezTo>
                    <a:pt x="7781" y="5684"/>
                    <a:pt x="7767" y="5662"/>
                    <a:pt x="7767" y="5641"/>
                  </a:cubicBezTo>
                  <a:cubicBezTo>
                    <a:pt x="7753" y="5458"/>
                    <a:pt x="7767" y="5275"/>
                    <a:pt x="7774" y="5092"/>
                  </a:cubicBezTo>
                  <a:cubicBezTo>
                    <a:pt x="7858" y="5071"/>
                    <a:pt x="7929" y="5050"/>
                    <a:pt x="7992" y="4994"/>
                  </a:cubicBezTo>
                  <a:close/>
                  <a:moveTo>
                    <a:pt x="5295" y="4433"/>
                  </a:moveTo>
                  <a:cubicBezTo>
                    <a:pt x="5337" y="4433"/>
                    <a:pt x="5379" y="4443"/>
                    <a:pt x="5415" y="4465"/>
                  </a:cubicBezTo>
                  <a:cubicBezTo>
                    <a:pt x="5500" y="4522"/>
                    <a:pt x="5584" y="4578"/>
                    <a:pt x="5683" y="4620"/>
                  </a:cubicBezTo>
                  <a:cubicBezTo>
                    <a:pt x="5728" y="4636"/>
                    <a:pt x="5771" y="4644"/>
                    <a:pt x="5814" y="4644"/>
                  </a:cubicBezTo>
                  <a:cubicBezTo>
                    <a:pt x="5886" y="4644"/>
                    <a:pt x="5955" y="4622"/>
                    <a:pt x="6021" y="4578"/>
                  </a:cubicBezTo>
                  <a:cubicBezTo>
                    <a:pt x="6049" y="4557"/>
                    <a:pt x="6070" y="4529"/>
                    <a:pt x="6098" y="4487"/>
                  </a:cubicBezTo>
                  <a:cubicBezTo>
                    <a:pt x="6133" y="4543"/>
                    <a:pt x="6169" y="4592"/>
                    <a:pt x="6154" y="4656"/>
                  </a:cubicBezTo>
                  <a:cubicBezTo>
                    <a:pt x="6133" y="4818"/>
                    <a:pt x="6007" y="4951"/>
                    <a:pt x="5845" y="4979"/>
                  </a:cubicBezTo>
                  <a:cubicBezTo>
                    <a:pt x="5760" y="4994"/>
                    <a:pt x="5718" y="5029"/>
                    <a:pt x="5676" y="5099"/>
                  </a:cubicBezTo>
                  <a:cubicBezTo>
                    <a:pt x="5620" y="5188"/>
                    <a:pt x="5539" y="5236"/>
                    <a:pt x="5452" y="5236"/>
                  </a:cubicBezTo>
                  <a:cubicBezTo>
                    <a:pt x="5407" y="5236"/>
                    <a:pt x="5362" y="5224"/>
                    <a:pt x="5317" y="5198"/>
                  </a:cubicBezTo>
                  <a:cubicBezTo>
                    <a:pt x="5274" y="5170"/>
                    <a:pt x="5232" y="5134"/>
                    <a:pt x="5197" y="5106"/>
                  </a:cubicBezTo>
                  <a:cubicBezTo>
                    <a:pt x="5204" y="5057"/>
                    <a:pt x="5218" y="5015"/>
                    <a:pt x="5225" y="4972"/>
                  </a:cubicBezTo>
                  <a:cubicBezTo>
                    <a:pt x="5256" y="4884"/>
                    <a:pt x="5315" y="4834"/>
                    <a:pt x="5388" y="4834"/>
                  </a:cubicBezTo>
                  <a:cubicBezTo>
                    <a:pt x="5414" y="4834"/>
                    <a:pt x="5442" y="4840"/>
                    <a:pt x="5471" y="4853"/>
                  </a:cubicBezTo>
                  <a:cubicBezTo>
                    <a:pt x="5571" y="4886"/>
                    <a:pt x="5658" y="4938"/>
                    <a:pt x="5768" y="4938"/>
                  </a:cubicBezTo>
                  <a:cubicBezTo>
                    <a:pt x="5775" y="4938"/>
                    <a:pt x="5781" y="4938"/>
                    <a:pt x="5788" y="4937"/>
                  </a:cubicBezTo>
                  <a:cubicBezTo>
                    <a:pt x="5894" y="4937"/>
                    <a:pt x="6000" y="4860"/>
                    <a:pt x="6035" y="4740"/>
                  </a:cubicBezTo>
                  <a:lnTo>
                    <a:pt x="6035" y="4740"/>
                  </a:lnTo>
                  <a:cubicBezTo>
                    <a:pt x="5985" y="4768"/>
                    <a:pt x="5957" y="4810"/>
                    <a:pt x="5929" y="4839"/>
                  </a:cubicBezTo>
                  <a:cubicBezTo>
                    <a:pt x="5882" y="4895"/>
                    <a:pt x="5826" y="4914"/>
                    <a:pt x="5764" y="4914"/>
                  </a:cubicBezTo>
                  <a:cubicBezTo>
                    <a:pt x="5734" y="4914"/>
                    <a:pt x="5701" y="4909"/>
                    <a:pt x="5669" y="4902"/>
                  </a:cubicBezTo>
                  <a:cubicBezTo>
                    <a:pt x="5598" y="4881"/>
                    <a:pt x="5542" y="4839"/>
                    <a:pt x="5471" y="4810"/>
                  </a:cubicBezTo>
                  <a:cubicBezTo>
                    <a:pt x="5442" y="4796"/>
                    <a:pt x="5410" y="4790"/>
                    <a:pt x="5380" y="4790"/>
                  </a:cubicBezTo>
                  <a:cubicBezTo>
                    <a:pt x="5288" y="4790"/>
                    <a:pt x="5202" y="4849"/>
                    <a:pt x="5176" y="4944"/>
                  </a:cubicBezTo>
                  <a:cubicBezTo>
                    <a:pt x="5169" y="4965"/>
                    <a:pt x="5162" y="4987"/>
                    <a:pt x="5162" y="5008"/>
                  </a:cubicBezTo>
                  <a:cubicBezTo>
                    <a:pt x="5148" y="5064"/>
                    <a:pt x="5127" y="5089"/>
                    <a:pt x="5092" y="5089"/>
                  </a:cubicBezTo>
                  <a:cubicBezTo>
                    <a:pt x="5075" y="5089"/>
                    <a:pt x="5054" y="5083"/>
                    <a:pt x="5028" y="5071"/>
                  </a:cubicBezTo>
                  <a:cubicBezTo>
                    <a:pt x="4991" y="5052"/>
                    <a:pt x="4965" y="5042"/>
                    <a:pt x="4944" y="5042"/>
                  </a:cubicBezTo>
                  <a:cubicBezTo>
                    <a:pt x="4909" y="5042"/>
                    <a:pt x="4890" y="5071"/>
                    <a:pt x="4859" y="5141"/>
                  </a:cubicBezTo>
                  <a:cubicBezTo>
                    <a:pt x="4848" y="5171"/>
                    <a:pt x="4827" y="5179"/>
                    <a:pt x="4804" y="5179"/>
                  </a:cubicBezTo>
                  <a:cubicBezTo>
                    <a:pt x="4784" y="5179"/>
                    <a:pt x="4763" y="5173"/>
                    <a:pt x="4746" y="5170"/>
                  </a:cubicBezTo>
                  <a:cubicBezTo>
                    <a:pt x="4733" y="5168"/>
                    <a:pt x="4721" y="5168"/>
                    <a:pt x="4709" y="5168"/>
                  </a:cubicBezTo>
                  <a:cubicBezTo>
                    <a:pt x="4581" y="5168"/>
                    <a:pt x="4531" y="5238"/>
                    <a:pt x="4563" y="5374"/>
                  </a:cubicBezTo>
                  <a:cubicBezTo>
                    <a:pt x="4563" y="5381"/>
                    <a:pt x="4563" y="5381"/>
                    <a:pt x="4563" y="5381"/>
                  </a:cubicBezTo>
                  <a:cubicBezTo>
                    <a:pt x="4605" y="5493"/>
                    <a:pt x="4612" y="5592"/>
                    <a:pt x="4472" y="5641"/>
                  </a:cubicBezTo>
                  <a:cubicBezTo>
                    <a:pt x="4429" y="5655"/>
                    <a:pt x="4394" y="5705"/>
                    <a:pt x="4366" y="5754"/>
                  </a:cubicBezTo>
                  <a:cubicBezTo>
                    <a:pt x="4345" y="5790"/>
                    <a:pt x="4282" y="5811"/>
                    <a:pt x="4222" y="5811"/>
                  </a:cubicBezTo>
                  <a:cubicBezTo>
                    <a:pt x="4201" y="5811"/>
                    <a:pt x="4180" y="5809"/>
                    <a:pt x="4162" y="5803"/>
                  </a:cubicBezTo>
                  <a:cubicBezTo>
                    <a:pt x="4098" y="5782"/>
                    <a:pt x="4063" y="5740"/>
                    <a:pt x="4049" y="5669"/>
                  </a:cubicBezTo>
                  <a:cubicBezTo>
                    <a:pt x="4049" y="5641"/>
                    <a:pt x="4056" y="5613"/>
                    <a:pt x="4070" y="5585"/>
                  </a:cubicBezTo>
                  <a:cubicBezTo>
                    <a:pt x="4096" y="5690"/>
                    <a:pt x="4135" y="5734"/>
                    <a:pt x="4219" y="5734"/>
                  </a:cubicBezTo>
                  <a:cubicBezTo>
                    <a:pt x="4226" y="5734"/>
                    <a:pt x="4232" y="5733"/>
                    <a:pt x="4239" y="5733"/>
                  </a:cubicBezTo>
                  <a:cubicBezTo>
                    <a:pt x="4345" y="5733"/>
                    <a:pt x="4422" y="5662"/>
                    <a:pt x="4436" y="5564"/>
                  </a:cubicBezTo>
                  <a:cubicBezTo>
                    <a:pt x="4443" y="5479"/>
                    <a:pt x="4422" y="5402"/>
                    <a:pt x="4359" y="5346"/>
                  </a:cubicBezTo>
                  <a:cubicBezTo>
                    <a:pt x="4331" y="5317"/>
                    <a:pt x="4310" y="5296"/>
                    <a:pt x="4289" y="5275"/>
                  </a:cubicBezTo>
                  <a:cubicBezTo>
                    <a:pt x="4246" y="5226"/>
                    <a:pt x="4232" y="5127"/>
                    <a:pt x="4282" y="5092"/>
                  </a:cubicBezTo>
                  <a:cubicBezTo>
                    <a:pt x="4345" y="5043"/>
                    <a:pt x="4359" y="4972"/>
                    <a:pt x="4394" y="4909"/>
                  </a:cubicBezTo>
                  <a:cubicBezTo>
                    <a:pt x="4430" y="4844"/>
                    <a:pt x="4485" y="4812"/>
                    <a:pt x="4541" y="4812"/>
                  </a:cubicBezTo>
                  <a:cubicBezTo>
                    <a:pt x="4593" y="4812"/>
                    <a:pt x="4645" y="4840"/>
                    <a:pt x="4683" y="4895"/>
                  </a:cubicBezTo>
                  <a:cubicBezTo>
                    <a:pt x="4724" y="4946"/>
                    <a:pt x="4820" y="4982"/>
                    <a:pt x="4902" y="4982"/>
                  </a:cubicBezTo>
                  <a:cubicBezTo>
                    <a:pt x="4933" y="4982"/>
                    <a:pt x="4962" y="4977"/>
                    <a:pt x="4986" y="4965"/>
                  </a:cubicBezTo>
                  <a:cubicBezTo>
                    <a:pt x="5049" y="4937"/>
                    <a:pt x="5112" y="4782"/>
                    <a:pt x="5077" y="4705"/>
                  </a:cubicBezTo>
                  <a:cubicBezTo>
                    <a:pt x="5049" y="4627"/>
                    <a:pt x="5035" y="4557"/>
                    <a:pt x="5112" y="4494"/>
                  </a:cubicBezTo>
                  <a:cubicBezTo>
                    <a:pt x="5167" y="4456"/>
                    <a:pt x="5232" y="4433"/>
                    <a:pt x="5295" y="4433"/>
                  </a:cubicBezTo>
                  <a:close/>
                  <a:moveTo>
                    <a:pt x="5875" y="5717"/>
                  </a:moveTo>
                  <a:cubicBezTo>
                    <a:pt x="5922" y="5717"/>
                    <a:pt x="5964" y="5733"/>
                    <a:pt x="6007" y="5733"/>
                  </a:cubicBezTo>
                  <a:cubicBezTo>
                    <a:pt x="6056" y="5738"/>
                    <a:pt x="6103" y="5743"/>
                    <a:pt x="6150" y="5743"/>
                  </a:cubicBezTo>
                  <a:cubicBezTo>
                    <a:pt x="6170" y="5743"/>
                    <a:pt x="6190" y="5742"/>
                    <a:pt x="6211" y="5740"/>
                  </a:cubicBezTo>
                  <a:lnTo>
                    <a:pt x="6211" y="5740"/>
                  </a:lnTo>
                  <a:cubicBezTo>
                    <a:pt x="6042" y="5838"/>
                    <a:pt x="5845" y="5860"/>
                    <a:pt x="5669" y="5930"/>
                  </a:cubicBezTo>
                  <a:cubicBezTo>
                    <a:pt x="5619" y="5796"/>
                    <a:pt x="5718" y="5740"/>
                    <a:pt x="5852" y="5719"/>
                  </a:cubicBezTo>
                  <a:cubicBezTo>
                    <a:pt x="5860" y="5718"/>
                    <a:pt x="5868" y="5717"/>
                    <a:pt x="5875" y="5717"/>
                  </a:cubicBezTo>
                  <a:close/>
                  <a:moveTo>
                    <a:pt x="6190" y="4599"/>
                  </a:moveTo>
                  <a:cubicBezTo>
                    <a:pt x="6227" y="4610"/>
                    <a:pt x="6261" y="4625"/>
                    <a:pt x="6300" y="4625"/>
                  </a:cubicBezTo>
                  <a:cubicBezTo>
                    <a:pt x="6312" y="4625"/>
                    <a:pt x="6324" y="4624"/>
                    <a:pt x="6338" y="4620"/>
                  </a:cubicBezTo>
                  <a:lnTo>
                    <a:pt x="6338" y="4620"/>
                  </a:lnTo>
                  <a:cubicBezTo>
                    <a:pt x="6323" y="4684"/>
                    <a:pt x="6352" y="4747"/>
                    <a:pt x="6352" y="4810"/>
                  </a:cubicBezTo>
                  <a:cubicBezTo>
                    <a:pt x="6352" y="4867"/>
                    <a:pt x="6330" y="4895"/>
                    <a:pt x="6281" y="4909"/>
                  </a:cubicBezTo>
                  <a:cubicBezTo>
                    <a:pt x="6253" y="4916"/>
                    <a:pt x="6218" y="4930"/>
                    <a:pt x="6190" y="4937"/>
                  </a:cubicBezTo>
                  <a:cubicBezTo>
                    <a:pt x="6063" y="4972"/>
                    <a:pt x="6021" y="5015"/>
                    <a:pt x="6028" y="5141"/>
                  </a:cubicBezTo>
                  <a:cubicBezTo>
                    <a:pt x="6035" y="5205"/>
                    <a:pt x="6007" y="5240"/>
                    <a:pt x="5957" y="5275"/>
                  </a:cubicBezTo>
                  <a:cubicBezTo>
                    <a:pt x="5878" y="5332"/>
                    <a:pt x="5797" y="5356"/>
                    <a:pt x="5712" y="5356"/>
                  </a:cubicBezTo>
                  <a:cubicBezTo>
                    <a:pt x="5661" y="5356"/>
                    <a:pt x="5609" y="5347"/>
                    <a:pt x="5556" y="5332"/>
                  </a:cubicBezTo>
                  <a:cubicBezTo>
                    <a:pt x="5504" y="5314"/>
                    <a:pt x="5456" y="5302"/>
                    <a:pt x="5406" y="5302"/>
                  </a:cubicBezTo>
                  <a:cubicBezTo>
                    <a:pt x="5395" y="5302"/>
                    <a:pt x="5384" y="5302"/>
                    <a:pt x="5373" y="5303"/>
                  </a:cubicBezTo>
                  <a:cubicBezTo>
                    <a:pt x="5288" y="5324"/>
                    <a:pt x="5253" y="5367"/>
                    <a:pt x="5260" y="5458"/>
                  </a:cubicBezTo>
                  <a:cubicBezTo>
                    <a:pt x="5260" y="5578"/>
                    <a:pt x="5105" y="5733"/>
                    <a:pt x="4972" y="5733"/>
                  </a:cubicBezTo>
                  <a:cubicBezTo>
                    <a:pt x="4952" y="5735"/>
                    <a:pt x="4933" y="5735"/>
                    <a:pt x="4913" y="5735"/>
                  </a:cubicBezTo>
                  <a:cubicBezTo>
                    <a:pt x="4894" y="5735"/>
                    <a:pt x="4875" y="5735"/>
                    <a:pt x="4855" y="5735"/>
                  </a:cubicBezTo>
                  <a:cubicBezTo>
                    <a:pt x="4817" y="5735"/>
                    <a:pt x="4778" y="5736"/>
                    <a:pt x="4739" y="5747"/>
                  </a:cubicBezTo>
                  <a:cubicBezTo>
                    <a:pt x="4662" y="5768"/>
                    <a:pt x="4605" y="5803"/>
                    <a:pt x="4563" y="5867"/>
                  </a:cubicBezTo>
                  <a:cubicBezTo>
                    <a:pt x="4542" y="5895"/>
                    <a:pt x="4535" y="5923"/>
                    <a:pt x="4507" y="5937"/>
                  </a:cubicBezTo>
                  <a:cubicBezTo>
                    <a:pt x="4415" y="5979"/>
                    <a:pt x="4352" y="6036"/>
                    <a:pt x="4345" y="6162"/>
                  </a:cubicBezTo>
                  <a:cubicBezTo>
                    <a:pt x="4282" y="5944"/>
                    <a:pt x="4352" y="5775"/>
                    <a:pt x="4514" y="5662"/>
                  </a:cubicBezTo>
                  <a:cubicBezTo>
                    <a:pt x="4570" y="5627"/>
                    <a:pt x="4627" y="5613"/>
                    <a:pt x="4690" y="5613"/>
                  </a:cubicBezTo>
                  <a:cubicBezTo>
                    <a:pt x="4700" y="5614"/>
                    <a:pt x="4711" y="5615"/>
                    <a:pt x="4722" y="5615"/>
                  </a:cubicBezTo>
                  <a:cubicBezTo>
                    <a:pt x="4776" y="5615"/>
                    <a:pt x="4833" y="5600"/>
                    <a:pt x="4880" y="5571"/>
                  </a:cubicBezTo>
                  <a:cubicBezTo>
                    <a:pt x="4943" y="5522"/>
                    <a:pt x="4972" y="5451"/>
                    <a:pt x="4950" y="5374"/>
                  </a:cubicBezTo>
                  <a:cubicBezTo>
                    <a:pt x="4929" y="5303"/>
                    <a:pt x="4901" y="5240"/>
                    <a:pt x="4986" y="5184"/>
                  </a:cubicBezTo>
                  <a:cubicBezTo>
                    <a:pt x="5027" y="5158"/>
                    <a:pt x="5065" y="5145"/>
                    <a:pt x="5101" y="5145"/>
                  </a:cubicBezTo>
                  <a:cubicBezTo>
                    <a:pt x="5144" y="5145"/>
                    <a:pt x="5186" y="5163"/>
                    <a:pt x="5232" y="5198"/>
                  </a:cubicBezTo>
                  <a:cubicBezTo>
                    <a:pt x="5301" y="5255"/>
                    <a:pt x="5378" y="5284"/>
                    <a:pt x="5451" y="5284"/>
                  </a:cubicBezTo>
                  <a:cubicBezTo>
                    <a:pt x="5557" y="5284"/>
                    <a:pt x="5656" y="5225"/>
                    <a:pt x="5718" y="5113"/>
                  </a:cubicBezTo>
                  <a:cubicBezTo>
                    <a:pt x="5746" y="5064"/>
                    <a:pt x="5774" y="5029"/>
                    <a:pt x="5838" y="5022"/>
                  </a:cubicBezTo>
                  <a:cubicBezTo>
                    <a:pt x="6014" y="4994"/>
                    <a:pt x="6190" y="4839"/>
                    <a:pt x="6190" y="4599"/>
                  </a:cubicBezTo>
                  <a:close/>
                  <a:moveTo>
                    <a:pt x="8901" y="6149"/>
                  </a:moveTo>
                  <a:cubicBezTo>
                    <a:pt x="8957" y="6149"/>
                    <a:pt x="9007" y="6165"/>
                    <a:pt x="9055" y="6198"/>
                  </a:cubicBezTo>
                  <a:cubicBezTo>
                    <a:pt x="8964" y="6198"/>
                    <a:pt x="8872" y="6198"/>
                    <a:pt x="8767" y="6176"/>
                  </a:cubicBezTo>
                  <a:cubicBezTo>
                    <a:pt x="8815" y="6158"/>
                    <a:pt x="8859" y="6149"/>
                    <a:pt x="8901" y="6149"/>
                  </a:cubicBezTo>
                  <a:close/>
                  <a:moveTo>
                    <a:pt x="8852" y="5834"/>
                  </a:moveTo>
                  <a:cubicBezTo>
                    <a:pt x="8879" y="5834"/>
                    <a:pt x="8906" y="5841"/>
                    <a:pt x="8929" y="5860"/>
                  </a:cubicBezTo>
                  <a:cubicBezTo>
                    <a:pt x="8978" y="5909"/>
                    <a:pt x="9041" y="5916"/>
                    <a:pt x="9105" y="5916"/>
                  </a:cubicBezTo>
                  <a:cubicBezTo>
                    <a:pt x="9260" y="5916"/>
                    <a:pt x="9365" y="5986"/>
                    <a:pt x="9407" y="6120"/>
                  </a:cubicBezTo>
                  <a:cubicBezTo>
                    <a:pt x="9429" y="6169"/>
                    <a:pt x="9379" y="6226"/>
                    <a:pt x="9422" y="6282"/>
                  </a:cubicBezTo>
                  <a:cubicBezTo>
                    <a:pt x="9309" y="6247"/>
                    <a:pt x="9196" y="6254"/>
                    <a:pt x="9105" y="6176"/>
                  </a:cubicBezTo>
                  <a:cubicBezTo>
                    <a:pt x="9038" y="6117"/>
                    <a:pt x="8975" y="6089"/>
                    <a:pt x="8909" y="6089"/>
                  </a:cubicBezTo>
                  <a:cubicBezTo>
                    <a:pt x="8850" y="6089"/>
                    <a:pt x="8788" y="6112"/>
                    <a:pt x="8717" y="6155"/>
                  </a:cubicBezTo>
                  <a:cubicBezTo>
                    <a:pt x="8703" y="6162"/>
                    <a:pt x="8696" y="6162"/>
                    <a:pt x="8682" y="6162"/>
                  </a:cubicBezTo>
                  <a:cubicBezTo>
                    <a:pt x="8563" y="6127"/>
                    <a:pt x="8450" y="6085"/>
                    <a:pt x="8344" y="6022"/>
                  </a:cubicBezTo>
                  <a:lnTo>
                    <a:pt x="8344" y="6022"/>
                  </a:lnTo>
                  <a:cubicBezTo>
                    <a:pt x="8356" y="6023"/>
                    <a:pt x="8367" y="6024"/>
                    <a:pt x="8378" y="6024"/>
                  </a:cubicBezTo>
                  <a:cubicBezTo>
                    <a:pt x="8461" y="6024"/>
                    <a:pt x="8529" y="5980"/>
                    <a:pt x="8598" y="5930"/>
                  </a:cubicBezTo>
                  <a:cubicBezTo>
                    <a:pt x="8654" y="5895"/>
                    <a:pt x="8710" y="5860"/>
                    <a:pt x="8781" y="5846"/>
                  </a:cubicBezTo>
                  <a:cubicBezTo>
                    <a:pt x="8804" y="5839"/>
                    <a:pt x="8828" y="5834"/>
                    <a:pt x="8852" y="5834"/>
                  </a:cubicBezTo>
                  <a:close/>
                  <a:moveTo>
                    <a:pt x="9430" y="5063"/>
                  </a:moveTo>
                  <a:cubicBezTo>
                    <a:pt x="9488" y="5063"/>
                    <a:pt x="9541" y="5093"/>
                    <a:pt x="9576" y="5148"/>
                  </a:cubicBezTo>
                  <a:cubicBezTo>
                    <a:pt x="9605" y="5184"/>
                    <a:pt x="9633" y="5205"/>
                    <a:pt x="9661" y="5233"/>
                  </a:cubicBezTo>
                  <a:cubicBezTo>
                    <a:pt x="9703" y="5275"/>
                    <a:pt x="9710" y="5310"/>
                    <a:pt x="9661" y="5353"/>
                  </a:cubicBezTo>
                  <a:cubicBezTo>
                    <a:pt x="9640" y="5374"/>
                    <a:pt x="9626" y="5388"/>
                    <a:pt x="9612" y="5409"/>
                  </a:cubicBezTo>
                  <a:cubicBezTo>
                    <a:pt x="9548" y="5486"/>
                    <a:pt x="9548" y="5536"/>
                    <a:pt x="9626" y="5606"/>
                  </a:cubicBezTo>
                  <a:cubicBezTo>
                    <a:pt x="9703" y="5684"/>
                    <a:pt x="9795" y="5754"/>
                    <a:pt x="9914" y="5782"/>
                  </a:cubicBezTo>
                  <a:cubicBezTo>
                    <a:pt x="9925" y="5786"/>
                    <a:pt x="9936" y="5787"/>
                    <a:pt x="9946" y="5787"/>
                  </a:cubicBezTo>
                  <a:cubicBezTo>
                    <a:pt x="9976" y="5787"/>
                    <a:pt x="10004" y="5772"/>
                    <a:pt x="10020" y="5740"/>
                  </a:cubicBezTo>
                  <a:cubicBezTo>
                    <a:pt x="10069" y="5655"/>
                    <a:pt x="10140" y="5585"/>
                    <a:pt x="10196" y="5508"/>
                  </a:cubicBezTo>
                  <a:cubicBezTo>
                    <a:pt x="10225" y="5461"/>
                    <a:pt x="10273" y="5425"/>
                    <a:pt x="10332" y="5425"/>
                  </a:cubicBezTo>
                  <a:cubicBezTo>
                    <a:pt x="10345" y="5425"/>
                    <a:pt x="10358" y="5426"/>
                    <a:pt x="10372" y="5430"/>
                  </a:cubicBezTo>
                  <a:cubicBezTo>
                    <a:pt x="10457" y="5458"/>
                    <a:pt x="10513" y="5508"/>
                    <a:pt x="10527" y="5599"/>
                  </a:cubicBezTo>
                  <a:cubicBezTo>
                    <a:pt x="10541" y="5691"/>
                    <a:pt x="10562" y="5712"/>
                    <a:pt x="10661" y="5719"/>
                  </a:cubicBezTo>
                  <a:cubicBezTo>
                    <a:pt x="10710" y="5726"/>
                    <a:pt x="10738" y="5754"/>
                    <a:pt x="10752" y="5796"/>
                  </a:cubicBezTo>
                  <a:cubicBezTo>
                    <a:pt x="10766" y="5838"/>
                    <a:pt x="10766" y="5888"/>
                    <a:pt x="10731" y="5923"/>
                  </a:cubicBezTo>
                  <a:cubicBezTo>
                    <a:pt x="10696" y="5958"/>
                    <a:pt x="10654" y="5979"/>
                    <a:pt x="10611" y="6000"/>
                  </a:cubicBezTo>
                  <a:cubicBezTo>
                    <a:pt x="10527" y="6057"/>
                    <a:pt x="10534" y="6148"/>
                    <a:pt x="10626" y="6198"/>
                  </a:cubicBezTo>
                  <a:cubicBezTo>
                    <a:pt x="10660" y="6216"/>
                    <a:pt x="10694" y="6225"/>
                    <a:pt x="10725" y="6225"/>
                  </a:cubicBezTo>
                  <a:cubicBezTo>
                    <a:pt x="10800" y="6225"/>
                    <a:pt x="10859" y="6173"/>
                    <a:pt x="10879" y="6078"/>
                  </a:cubicBezTo>
                  <a:cubicBezTo>
                    <a:pt x="10886" y="6007"/>
                    <a:pt x="10900" y="5944"/>
                    <a:pt x="10935" y="5888"/>
                  </a:cubicBezTo>
                  <a:cubicBezTo>
                    <a:pt x="10951" y="5867"/>
                    <a:pt x="10963" y="5854"/>
                    <a:pt x="10979" y="5854"/>
                  </a:cubicBezTo>
                  <a:cubicBezTo>
                    <a:pt x="10985" y="5854"/>
                    <a:pt x="10991" y="5856"/>
                    <a:pt x="10999" y="5860"/>
                  </a:cubicBezTo>
                  <a:cubicBezTo>
                    <a:pt x="11069" y="5895"/>
                    <a:pt x="11133" y="5951"/>
                    <a:pt x="11154" y="6036"/>
                  </a:cubicBezTo>
                  <a:cubicBezTo>
                    <a:pt x="11133" y="6007"/>
                    <a:pt x="11104" y="5986"/>
                    <a:pt x="11069" y="5972"/>
                  </a:cubicBezTo>
                  <a:cubicBezTo>
                    <a:pt x="11048" y="5962"/>
                    <a:pt x="11031" y="5957"/>
                    <a:pt x="11015" y="5957"/>
                  </a:cubicBezTo>
                  <a:cubicBezTo>
                    <a:pt x="10987" y="5957"/>
                    <a:pt x="10965" y="5971"/>
                    <a:pt x="10942" y="5993"/>
                  </a:cubicBezTo>
                  <a:cubicBezTo>
                    <a:pt x="10907" y="6029"/>
                    <a:pt x="10893" y="6078"/>
                    <a:pt x="10921" y="6120"/>
                  </a:cubicBezTo>
                  <a:cubicBezTo>
                    <a:pt x="10949" y="6162"/>
                    <a:pt x="10956" y="6198"/>
                    <a:pt x="10928" y="6233"/>
                  </a:cubicBezTo>
                  <a:cubicBezTo>
                    <a:pt x="10865" y="6324"/>
                    <a:pt x="10795" y="6409"/>
                    <a:pt x="10675" y="6430"/>
                  </a:cubicBezTo>
                  <a:cubicBezTo>
                    <a:pt x="10670" y="6431"/>
                    <a:pt x="10665" y="6431"/>
                    <a:pt x="10660" y="6431"/>
                  </a:cubicBezTo>
                  <a:cubicBezTo>
                    <a:pt x="10610" y="6431"/>
                    <a:pt x="10567" y="6398"/>
                    <a:pt x="10541" y="6360"/>
                  </a:cubicBezTo>
                  <a:cubicBezTo>
                    <a:pt x="10499" y="6296"/>
                    <a:pt x="10457" y="6226"/>
                    <a:pt x="10428" y="6162"/>
                  </a:cubicBezTo>
                  <a:cubicBezTo>
                    <a:pt x="10400" y="6092"/>
                    <a:pt x="10386" y="6015"/>
                    <a:pt x="10457" y="5951"/>
                  </a:cubicBezTo>
                  <a:cubicBezTo>
                    <a:pt x="10492" y="5923"/>
                    <a:pt x="10492" y="5881"/>
                    <a:pt x="10478" y="5846"/>
                  </a:cubicBezTo>
                  <a:cubicBezTo>
                    <a:pt x="10464" y="5782"/>
                    <a:pt x="10358" y="5691"/>
                    <a:pt x="10302" y="5691"/>
                  </a:cubicBezTo>
                  <a:cubicBezTo>
                    <a:pt x="10238" y="5698"/>
                    <a:pt x="10175" y="5761"/>
                    <a:pt x="10154" y="5846"/>
                  </a:cubicBezTo>
                  <a:cubicBezTo>
                    <a:pt x="10126" y="5979"/>
                    <a:pt x="10097" y="6000"/>
                    <a:pt x="9964" y="6000"/>
                  </a:cubicBezTo>
                  <a:lnTo>
                    <a:pt x="9893" y="6000"/>
                  </a:lnTo>
                  <a:cubicBezTo>
                    <a:pt x="9872" y="6002"/>
                    <a:pt x="9853" y="6003"/>
                    <a:pt x="9836" y="6003"/>
                  </a:cubicBezTo>
                  <a:cubicBezTo>
                    <a:pt x="9659" y="6003"/>
                    <a:pt x="9651" y="5909"/>
                    <a:pt x="9626" y="5768"/>
                  </a:cubicBezTo>
                  <a:cubicBezTo>
                    <a:pt x="9606" y="5657"/>
                    <a:pt x="9534" y="5589"/>
                    <a:pt x="9447" y="5589"/>
                  </a:cubicBezTo>
                  <a:cubicBezTo>
                    <a:pt x="9408" y="5589"/>
                    <a:pt x="9365" y="5603"/>
                    <a:pt x="9323" y="5634"/>
                  </a:cubicBezTo>
                  <a:cubicBezTo>
                    <a:pt x="9302" y="5651"/>
                    <a:pt x="9285" y="5661"/>
                    <a:pt x="9268" y="5661"/>
                  </a:cubicBezTo>
                  <a:cubicBezTo>
                    <a:pt x="9257" y="5661"/>
                    <a:pt x="9245" y="5657"/>
                    <a:pt x="9231" y="5648"/>
                  </a:cubicBezTo>
                  <a:cubicBezTo>
                    <a:pt x="9205" y="5631"/>
                    <a:pt x="9177" y="5619"/>
                    <a:pt x="9145" y="5619"/>
                  </a:cubicBezTo>
                  <a:cubicBezTo>
                    <a:pt x="9126" y="5619"/>
                    <a:pt x="9105" y="5624"/>
                    <a:pt x="9084" y="5634"/>
                  </a:cubicBezTo>
                  <a:cubicBezTo>
                    <a:pt x="9119" y="5515"/>
                    <a:pt x="9126" y="5395"/>
                    <a:pt x="9168" y="5289"/>
                  </a:cubicBezTo>
                  <a:cubicBezTo>
                    <a:pt x="9203" y="5191"/>
                    <a:pt x="9260" y="5113"/>
                    <a:pt x="9358" y="5078"/>
                  </a:cubicBezTo>
                  <a:cubicBezTo>
                    <a:pt x="9382" y="5068"/>
                    <a:pt x="9407" y="5063"/>
                    <a:pt x="9430" y="5063"/>
                  </a:cubicBezTo>
                  <a:close/>
                  <a:moveTo>
                    <a:pt x="9961" y="6225"/>
                  </a:moveTo>
                  <a:cubicBezTo>
                    <a:pt x="10029" y="6225"/>
                    <a:pt x="10102" y="6262"/>
                    <a:pt x="10168" y="6331"/>
                  </a:cubicBezTo>
                  <a:cubicBezTo>
                    <a:pt x="10140" y="6326"/>
                    <a:pt x="10112" y="6323"/>
                    <a:pt x="10086" y="6323"/>
                  </a:cubicBezTo>
                  <a:cubicBezTo>
                    <a:pt x="10006" y="6323"/>
                    <a:pt x="9934" y="6347"/>
                    <a:pt x="9865" y="6395"/>
                  </a:cubicBezTo>
                  <a:cubicBezTo>
                    <a:pt x="9829" y="6419"/>
                    <a:pt x="9791" y="6431"/>
                    <a:pt x="9752" y="6431"/>
                  </a:cubicBezTo>
                  <a:cubicBezTo>
                    <a:pt x="9722" y="6431"/>
                    <a:pt x="9691" y="6424"/>
                    <a:pt x="9661" y="6409"/>
                  </a:cubicBezTo>
                  <a:cubicBezTo>
                    <a:pt x="9738" y="6388"/>
                    <a:pt x="9774" y="6324"/>
                    <a:pt x="9823" y="6282"/>
                  </a:cubicBezTo>
                  <a:cubicBezTo>
                    <a:pt x="9864" y="6244"/>
                    <a:pt x="9911" y="6225"/>
                    <a:pt x="9961" y="6225"/>
                  </a:cubicBezTo>
                  <a:close/>
                  <a:moveTo>
                    <a:pt x="7404" y="2652"/>
                  </a:moveTo>
                  <a:cubicBezTo>
                    <a:pt x="7448" y="2652"/>
                    <a:pt x="7492" y="2670"/>
                    <a:pt x="7527" y="2705"/>
                  </a:cubicBezTo>
                  <a:cubicBezTo>
                    <a:pt x="7561" y="2733"/>
                    <a:pt x="7597" y="2747"/>
                    <a:pt x="7632" y="2747"/>
                  </a:cubicBezTo>
                  <a:cubicBezTo>
                    <a:pt x="7679" y="2747"/>
                    <a:pt x="7724" y="2722"/>
                    <a:pt x="7760" y="2670"/>
                  </a:cubicBezTo>
                  <a:cubicBezTo>
                    <a:pt x="7801" y="2716"/>
                    <a:pt x="7847" y="2732"/>
                    <a:pt x="7897" y="2732"/>
                  </a:cubicBezTo>
                  <a:cubicBezTo>
                    <a:pt x="7932" y="2732"/>
                    <a:pt x="7969" y="2724"/>
                    <a:pt x="8006" y="2712"/>
                  </a:cubicBezTo>
                  <a:cubicBezTo>
                    <a:pt x="8058" y="2695"/>
                    <a:pt x="8095" y="2685"/>
                    <a:pt x="8123" y="2685"/>
                  </a:cubicBezTo>
                  <a:cubicBezTo>
                    <a:pt x="8175" y="2685"/>
                    <a:pt x="8200" y="2720"/>
                    <a:pt x="8246" y="2811"/>
                  </a:cubicBezTo>
                  <a:cubicBezTo>
                    <a:pt x="8295" y="2909"/>
                    <a:pt x="8358" y="2994"/>
                    <a:pt x="8365" y="3107"/>
                  </a:cubicBezTo>
                  <a:cubicBezTo>
                    <a:pt x="8386" y="3269"/>
                    <a:pt x="8401" y="3430"/>
                    <a:pt x="8295" y="3578"/>
                  </a:cubicBezTo>
                  <a:cubicBezTo>
                    <a:pt x="8239" y="3656"/>
                    <a:pt x="8267" y="3733"/>
                    <a:pt x="8302" y="3811"/>
                  </a:cubicBezTo>
                  <a:cubicBezTo>
                    <a:pt x="8358" y="3916"/>
                    <a:pt x="8358" y="4029"/>
                    <a:pt x="8323" y="4142"/>
                  </a:cubicBezTo>
                  <a:cubicBezTo>
                    <a:pt x="8246" y="4367"/>
                    <a:pt x="8161" y="4585"/>
                    <a:pt x="8063" y="4796"/>
                  </a:cubicBezTo>
                  <a:cubicBezTo>
                    <a:pt x="7970" y="5001"/>
                    <a:pt x="7844" y="5053"/>
                    <a:pt x="7643" y="5053"/>
                  </a:cubicBezTo>
                  <a:cubicBezTo>
                    <a:pt x="7615" y="5053"/>
                    <a:pt x="7586" y="5052"/>
                    <a:pt x="7556" y="5050"/>
                  </a:cubicBezTo>
                  <a:cubicBezTo>
                    <a:pt x="7358" y="5043"/>
                    <a:pt x="7232" y="4909"/>
                    <a:pt x="7084" y="4796"/>
                  </a:cubicBezTo>
                  <a:cubicBezTo>
                    <a:pt x="7070" y="4789"/>
                    <a:pt x="7070" y="4768"/>
                    <a:pt x="7028" y="4768"/>
                  </a:cubicBezTo>
                  <a:cubicBezTo>
                    <a:pt x="7202" y="4943"/>
                    <a:pt x="7361" y="5107"/>
                    <a:pt x="7602" y="5107"/>
                  </a:cubicBezTo>
                  <a:cubicBezTo>
                    <a:pt x="7643" y="5107"/>
                    <a:pt x="7686" y="5102"/>
                    <a:pt x="7732" y="5092"/>
                  </a:cubicBezTo>
                  <a:lnTo>
                    <a:pt x="7732" y="5092"/>
                  </a:lnTo>
                  <a:cubicBezTo>
                    <a:pt x="7718" y="5268"/>
                    <a:pt x="7725" y="5430"/>
                    <a:pt x="7725" y="5585"/>
                  </a:cubicBezTo>
                  <a:cubicBezTo>
                    <a:pt x="7725" y="5684"/>
                    <a:pt x="7767" y="5754"/>
                    <a:pt x="7858" y="5796"/>
                  </a:cubicBezTo>
                  <a:cubicBezTo>
                    <a:pt x="7894" y="5810"/>
                    <a:pt x="7922" y="5831"/>
                    <a:pt x="7957" y="5860"/>
                  </a:cubicBezTo>
                  <a:cubicBezTo>
                    <a:pt x="8196" y="6036"/>
                    <a:pt x="8457" y="6169"/>
                    <a:pt x="8753" y="6226"/>
                  </a:cubicBezTo>
                  <a:cubicBezTo>
                    <a:pt x="8760" y="6226"/>
                    <a:pt x="8760" y="6233"/>
                    <a:pt x="8767" y="6240"/>
                  </a:cubicBezTo>
                  <a:cubicBezTo>
                    <a:pt x="8661" y="6381"/>
                    <a:pt x="8513" y="6479"/>
                    <a:pt x="8351" y="6543"/>
                  </a:cubicBezTo>
                  <a:cubicBezTo>
                    <a:pt x="8183" y="6611"/>
                    <a:pt x="8012" y="6641"/>
                    <a:pt x="7841" y="6641"/>
                  </a:cubicBezTo>
                  <a:cubicBezTo>
                    <a:pt x="7697" y="6641"/>
                    <a:pt x="7552" y="6620"/>
                    <a:pt x="7408" y="6585"/>
                  </a:cubicBezTo>
                  <a:cubicBezTo>
                    <a:pt x="7063" y="6500"/>
                    <a:pt x="6753" y="6331"/>
                    <a:pt x="6443" y="6155"/>
                  </a:cubicBezTo>
                  <a:cubicBezTo>
                    <a:pt x="6352" y="6106"/>
                    <a:pt x="6253" y="6043"/>
                    <a:pt x="6161" y="5986"/>
                  </a:cubicBezTo>
                  <a:cubicBezTo>
                    <a:pt x="6105" y="5958"/>
                    <a:pt x="6077" y="5895"/>
                    <a:pt x="6000" y="5881"/>
                  </a:cubicBezTo>
                  <a:cubicBezTo>
                    <a:pt x="6147" y="5824"/>
                    <a:pt x="6281" y="5761"/>
                    <a:pt x="6408" y="5677"/>
                  </a:cubicBezTo>
                  <a:cubicBezTo>
                    <a:pt x="6471" y="5634"/>
                    <a:pt x="6499" y="5571"/>
                    <a:pt x="6514" y="5501"/>
                  </a:cubicBezTo>
                  <a:cubicBezTo>
                    <a:pt x="6542" y="5346"/>
                    <a:pt x="6549" y="5191"/>
                    <a:pt x="6542" y="5043"/>
                  </a:cubicBezTo>
                  <a:cubicBezTo>
                    <a:pt x="6550" y="5030"/>
                    <a:pt x="6561" y="5028"/>
                    <a:pt x="6572" y="5028"/>
                  </a:cubicBezTo>
                  <a:cubicBezTo>
                    <a:pt x="6579" y="5028"/>
                    <a:pt x="6585" y="5029"/>
                    <a:pt x="6591" y="5029"/>
                  </a:cubicBezTo>
                  <a:cubicBezTo>
                    <a:pt x="6767" y="4987"/>
                    <a:pt x="6816" y="4789"/>
                    <a:pt x="6697" y="4656"/>
                  </a:cubicBezTo>
                  <a:cubicBezTo>
                    <a:pt x="6605" y="4564"/>
                    <a:pt x="6612" y="4543"/>
                    <a:pt x="6711" y="4465"/>
                  </a:cubicBezTo>
                  <a:cubicBezTo>
                    <a:pt x="6711" y="4458"/>
                    <a:pt x="6718" y="4451"/>
                    <a:pt x="6725" y="4451"/>
                  </a:cubicBezTo>
                  <a:cubicBezTo>
                    <a:pt x="6901" y="4346"/>
                    <a:pt x="6964" y="4163"/>
                    <a:pt x="6844" y="3973"/>
                  </a:cubicBezTo>
                  <a:cubicBezTo>
                    <a:pt x="6809" y="3923"/>
                    <a:pt x="6830" y="3881"/>
                    <a:pt x="6844" y="3839"/>
                  </a:cubicBezTo>
                  <a:cubicBezTo>
                    <a:pt x="6887" y="3698"/>
                    <a:pt x="6837" y="3578"/>
                    <a:pt x="6753" y="3480"/>
                  </a:cubicBezTo>
                  <a:cubicBezTo>
                    <a:pt x="6626" y="3332"/>
                    <a:pt x="6626" y="3276"/>
                    <a:pt x="6725" y="3107"/>
                  </a:cubicBezTo>
                  <a:cubicBezTo>
                    <a:pt x="6753" y="3064"/>
                    <a:pt x="6788" y="3043"/>
                    <a:pt x="6837" y="3036"/>
                  </a:cubicBezTo>
                  <a:cubicBezTo>
                    <a:pt x="6943" y="3029"/>
                    <a:pt x="7035" y="2994"/>
                    <a:pt x="7105" y="2916"/>
                  </a:cubicBezTo>
                  <a:cubicBezTo>
                    <a:pt x="7161" y="2853"/>
                    <a:pt x="7211" y="2790"/>
                    <a:pt x="7267" y="2726"/>
                  </a:cubicBezTo>
                  <a:cubicBezTo>
                    <a:pt x="7301" y="2677"/>
                    <a:pt x="7352" y="2652"/>
                    <a:pt x="7404" y="2652"/>
                  </a:cubicBezTo>
                  <a:close/>
                  <a:moveTo>
                    <a:pt x="3606" y="6629"/>
                  </a:moveTo>
                  <a:cubicBezTo>
                    <a:pt x="3624" y="6629"/>
                    <a:pt x="3642" y="6633"/>
                    <a:pt x="3662" y="6641"/>
                  </a:cubicBezTo>
                  <a:cubicBezTo>
                    <a:pt x="3758" y="6692"/>
                    <a:pt x="3859" y="6725"/>
                    <a:pt x="3971" y="6725"/>
                  </a:cubicBezTo>
                  <a:cubicBezTo>
                    <a:pt x="3999" y="6725"/>
                    <a:pt x="4027" y="6723"/>
                    <a:pt x="4056" y="6719"/>
                  </a:cubicBezTo>
                  <a:lnTo>
                    <a:pt x="4056" y="6719"/>
                  </a:lnTo>
                  <a:cubicBezTo>
                    <a:pt x="3985" y="6776"/>
                    <a:pt x="3898" y="6814"/>
                    <a:pt x="3808" y="6814"/>
                  </a:cubicBezTo>
                  <a:cubicBezTo>
                    <a:pt x="3711" y="6814"/>
                    <a:pt x="3609" y="6769"/>
                    <a:pt x="3521" y="6655"/>
                  </a:cubicBezTo>
                  <a:cubicBezTo>
                    <a:pt x="3551" y="6638"/>
                    <a:pt x="3578" y="6629"/>
                    <a:pt x="3606" y="6629"/>
                  </a:cubicBezTo>
                  <a:close/>
                  <a:moveTo>
                    <a:pt x="5929" y="6057"/>
                  </a:moveTo>
                  <a:lnTo>
                    <a:pt x="5929" y="6057"/>
                  </a:lnTo>
                  <a:cubicBezTo>
                    <a:pt x="6049" y="6310"/>
                    <a:pt x="6070" y="6578"/>
                    <a:pt x="6098" y="6852"/>
                  </a:cubicBezTo>
                  <a:cubicBezTo>
                    <a:pt x="6056" y="6585"/>
                    <a:pt x="6007" y="6317"/>
                    <a:pt x="5929" y="6057"/>
                  </a:cubicBezTo>
                  <a:close/>
                  <a:moveTo>
                    <a:pt x="6190" y="6071"/>
                  </a:moveTo>
                  <a:lnTo>
                    <a:pt x="6190" y="6071"/>
                  </a:lnTo>
                  <a:cubicBezTo>
                    <a:pt x="6345" y="6176"/>
                    <a:pt x="6492" y="6254"/>
                    <a:pt x="6647" y="6338"/>
                  </a:cubicBezTo>
                  <a:cubicBezTo>
                    <a:pt x="6943" y="6493"/>
                    <a:pt x="7246" y="6627"/>
                    <a:pt x="7570" y="6676"/>
                  </a:cubicBezTo>
                  <a:cubicBezTo>
                    <a:pt x="7673" y="6691"/>
                    <a:pt x="7775" y="6699"/>
                    <a:pt x="7874" y="6699"/>
                  </a:cubicBezTo>
                  <a:cubicBezTo>
                    <a:pt x="8163" y="6699"/>
                    <a:pt x="8434" y="6629"/>
                    <a:pt x="8675" y="6430"/>
                  </a:cubicBezTo>
                  <a:cubicBezTo>
                    <a:pt x="8746" y="6374"/>
                    <a:pt x="8802" y="6310"/>
                    <a:pt x="8858" y="6247"/>
                  </a:cubicBezTo>
                  <a:lnTo>
                    <a:pt x="8858" y="6247"/>
                  </a:lnTo>
                  <a:cubicBezTo>
                    <a:pt x="8795" y="6388"/>
                    <a:pt x="8689" y="6507"/>
                    <a:pt x="8570" y="6606"/>
                  </a:cubicBezTo>
                  <a:cubicBezTo>
                    <a:pt x="8408" y="6740"/>
                    <a:pt x="8225" y="6824"/>
                    <a:pt x="8013" y="6874"/>
                  </a:cubicBezTo>
                  <a:cubicBezTo>
                    <a:pt x="7930" y="6891"/>
                    <a:pt x="7847" y="6899"/>
                    <a:pt x="7765" y="6899"/>
                  </a:cubicBezTo>
                  <a:cubicBezTo>
                    <a:pt x="7619" y="6899"/>
                    <a:pt x="7475" y="6874"/>
                    <a:pt x="7330" y="6838"/>
                  </a:cubicBezTo>
                  <a:cubicBezTo>
                    <a:pt x="6936" y="6726"/>
                    <a:pt x="6584" y="6536"/>
                    <a:pt x="6295" y="6233"/>
                  </a:cubicBezTo>
                  <a:cubicBezTo>
                    <a:pt x="6211" y="6141"/>
                    <a:pt x="6211" y="6141"/>
                    <a:pt x="6190" y="6071"/>
                  </a:cubicBezTo>
                  <a:close/>
                  <a:moveTo>
                    <a:pt x="4838" y="6198"/>
                  </a:moveTo>
                  <a:cubicBezTo>
                    <a:pt x="4598" y="6388"/>
                    <a:pt x="4465" y="6620"/>
                    <a:pt x="4401" y="6909"/>
                  </a:cubicBezTo>
                  <a:cubicBezTo>
                    <a:pt x="4387" y="6895"/>
                    <a:pt x="4387" y="6881"/>
                    <a:pt x="4380" y="6866"/>
                  </a:cubicBezTo>
                  <a:cubicBezTo>
                    <a:pt x="4289" y="6733"/>
                    <a:pt x="4296" y="6690"/>
                    <a:pt x="4408" y="6578"/>
                  </a:cubicBezTo>
                  <a:cubicBezTo>
                    <a:pt x="4472" y="6521"/>
                    <a:pt x="4528" y="6465"/>
                    <a:pt x="4507" y="6360"/>
                  </a:cubicBezTo>
                  <a:cubicBezTo>
                    <a:pt x="4500" y="6324"/>
                    <a:pt x="4528" y="6296"/>
                    <a:pt x="4563" y="6275"/>
                  </a:cubicBezTo>
                  <a:cubicBezTo>
                    <a:pt x="4641" y="6219"/>
                    <a:pt x="4732" y="6198"/>
                    <a:pt x="4838" y="6198"/>
                  </a:cubicBezTo>
                  <a:close/>
                  <a:moveTo>
                    <a:pt x="3363" y="6629"/>
                  </a:moveTo>
                  <a:cubicBezTo>
                    <a:pt x="3393" y="6629"/>
                    <a:pt x="3422" y="6638"/>
                    <a:pt x="3451" y="6655"/>
                  </a:cubicBezTo>
                  <a:cubicBezTo>
                    <a:pt x="3521" y="6705"/>
                    <a:pt x="3577" y="6768"/>
                    <a:pt x="3648" y="6817"/>
                  </a:cubicBezTo>
                  <a:cubicBezTo>
                    <a:pt x="3514" y="6831"/>
                    <a:pt x="3387" y="6810"/>
                    <a:pt x="3289" y="6923"/>
                  </a:cubicBezTo>
                  <a:cubicBezTo>
                    <a:pt x="3261" y="6888"/>
                    <a:pt x="3261" y="6845"/>
                    <a:pt x="3246" y="6810"/>
                  </a:cubicBezTo>
                  <a:cubicBezTo>
                    <a:pt x="3225" y="6754"/>
                    <a:pt x="3218" y="6690"/>
                    <a:pt x="3275" y="6655"/>
                  </a:cubicBezTo>
                  <a:cubicBezTo>
                    <a:pt x="3303" y="6638"/>
                    <a:pt x="3333" y="6629"/>
                    <a:pt x="3363" y="6629"/>
                  </a:cubicBezTo>
                  <a:close/>
                  <a:moveTo>
                    <a:pt x="8274" y="4437"/>
                  </a:moveTo>
                  <a:cubicBezTo>
                    <a:pt x="8330" y="4522"/>
                    <a:pt x="8330" y="4677"/>
                    <a:pt x="8281" y="4789"/>
                  </a:cubicBezTo>
                  <a:cubicBezTo>
                    <a:pt x="8246" y="4853"/>
                    <a:pt x="8210" y="4909"/>
                    <a:pt x="8189" y="4972"/>
                  </a:cubicBezTo>
                  <a:cubicBezTo>
                    <a:pt x="8140" y="5170"/>
                    <a:pt x="8182" y="5353"/>
                    <a:pt x="8309" y="5515"/>
                  </a:cubicBezTo>
                  <a:cubicBezTo>
                    <a:pt x="8339" y="5562"/>
                    <a:pt x="8389" y="5580"/>
                    <a:pt x="8446" y="5580"/>
                  </a:cubicBezTo>
                  <a:cubicBezTo>
                    <a:pt x="8456" y="5580"/>
                    <a:pt x="8467" y="5579"/>
                    <a:pt x="8478" y="5578"/>
                  </a:cubicBezTo>
                  <a:cubicBezTo>
                    <a:pt x="8501" y="5574"/>
                    <a:pt x="8523" y="5572"/>
                    <a:pt x="8544" y="5572"/>
                  </a:cubicBezTo>
                  <a:cubicBezTo>
                    <a:pt x="8601" y="5572"/>
                    <a:pt x="8652" y="5588"/>
                    <a:pt x="8703" y="5634"/>
                  </a:cubicBezTo>
                  <a:cubicBezTo>
                    <a:pt x="8769" y="5687"/>
                    <a:pt x="8838" y="5715"/>
                    <a:pt x="8911" y="5715"/>
                  </a:cubicBezTo>
                  <a:cubicBezTo>
                    <a:pt x="8955" y="5715"/>
                    <a:pt x="9001" y="5705"/>
                    <a:pt x="9048" y="5684"/>
                  </a:cubicBezTo>
                  <a:cubicBezTo>
                    <a:pt x="9077" y="5671"/>
                    <a:pt x="9102" y="5664"/>
                    <a:pt x="9127" y="5664"/>
                  </a:cubicBezTo>
                  <a:cubicBezTo>
                    <a:pt x="9157" y="5664"/>
                    <a:pt x="9186" y="5674"/>
                    <a:pt x="9217" y="5698"/>
                  </a:cubicBezTo>
                  <a:cubicBezTo>
                    <a:pt x="9234" y="5712"/>
                    <a:pt x="9253" y="5718"/>
                    <a:pt x="9271" y="5718"/>
                  </a:cubicBezTo>
                  <a:cubicBezTo>
                    <a:pt x="9297" y="5718"/>
                    <a:pt x="9323" y="5705"/>
                    <a:pt x="9344" y="5684"/>
                  </a:cubicBezTo>
                  <a:cubicBezTo>
                    <a:pt x="9373" y="5655"/>
                    <a:pt x="9405" y="5636"/>
                    <a:pt x="9441" y="5636"/>
                  </a:cubicBezTo>
                  <a:cubicBezTo>
                    <a:pt x="9457" y="5636"/>
                    <a:pt x="9474" y="5640"/>
                    <a:pt x="9492" y="5648"/>
                  </a:cubicBezTo>
                  <a:cubicBezTo>
                    <a:pt x="9562" y="5677"/>
                    <a:pt x="9591" y="5726"/>
                    <a:pt x="9598" y="5796"/>
                  </a:cubicBezTo>
                  <a:cubicBezTo>
                    <a:pt x="9605" y="5888"/>
                    <a:pt x="9626" y="5986"/>
                    <a:pt x="9731" y="6015"/>
                  </a:cubicBezTo>
                  <a:cubicBezTo>
                    <a:pt x="9784" y="6030"/>
                    <a:pt x="9837" y="6036"/>
                    <a:pt x="9889" y="6036"/>
                  </a:cubicBezTo>
                  <a:cubicBezTo>
                    <a:pt x="9956" y="6036"/>
                    <a:pt x="10023" y="6026"/>
                    <a:pt x="10090" y="6015"/>
                  </a:cubicBezTo>
                  <a:cubicBezTo>
                    <a:pt x="10126" y="6007"/>
                    <a:pt x="10140" y="5979"/>
                    <a:pt x="10154" y="5951"/>
                  </a:cubicBezTo>
                  <a:cubicBezTo>
                    <a:pt x="10168" y="5916"/>
                    <a:pt x="10189" y="5881"/>
                    <a:pt x="10196" y="5846"/>
                  </a:cubicBezTo>
                  <a:cubicBezTo>
                    <a:pt x="10210" y="5782"/>
                    <a:pt x="10252" y="5740"/>
                    <a:pt x="10302" y="5740"/>
                  </a:cubicBezTo>
                  <a:cubicBezTo>
                    <a:pt x="10358" y="5747"/>
                    <a:pt x="10407" y="5789"/>
                    <a:pt x="10435" y="5838"/>
                  </a:cubicBezTo>
                  <a:cubicBezTo>
                    <a:pt x="10450" y="5874"/>
                    <a:pt x="10442" y="5902"/>
                    <a:pt x="10414" y="5930"/>
                  </a:cubicBezTo>
                  <a:cubicBezTo>
                    <a:pt x="10358" y="5979"/>
                    <a:pt x="10358" y="6043"/>
                    <a:pt x="10372" y="6113"/>
                  </a:cubicBezTo>
                  <a:cubicBezTo>
                    <a:pt x="10400" y="6226"/>
                    <a:pt x="10457" y="6331"/>
                    <a:pt x="10457" y="6451"/>
                  </a:cubicBezTo>
                  <a:cubicBezTo>
                    <a:pt x="10457" y="6536"/>
                    <a:pt x="10590" y="6620"/>
                    <a:pt x="10689" y="6620"/>
                  </a:cubicBezTo>
                  <a:cubicBezTo>
                    <a:pt x="10707" y="6620"/>
                    <a:pt x="10724" y="6620"/>
                    <a:pt x="10741" y="6620"/>
                  </a:cubicBezTo>
                  <a:cubicBezTo>
                    <a:pt x="10791" y="6620"/>
                    <a:pt x="10839" y="6624"/>
                    <a:pt x="10886" y="6655"/>
                  </a:cubicBezTo>
                  <a:cubicBezTo>
                    <a:pt x="11013" y="6733"/>
                    <a:pt x="11020" y="6923"/>
                    <a:pt x="10900" y="7014"/>
                  </a:cubicBezTo>
                  <a:cubicBezTo>
                    <a:pt x="10858" y="7043"/>
                    <a:pt x="10823" y="7085"/>
                    <a:pt x="10816" y="7141"/>
                  </a:cubicBezTo>
                  <a:cubicBezTo>
                    <a:pt x="10780" y="7085"/>
                    <a:pt x="10802" y="7021"/>
                    <a:pt x="10780" y="6965"/>
                  </a:cubicBezTo>
                  <a:cubicBezTo>
                    <a:pt x="10755" y="6899"/>
                    <a:pt x="10726" y="6866"/>
                    <a:pt x="10680" y="6866"/>
                  </a:cubicBezTo>
                  <a:cubicBezTo>
                    <a:pt x="10662" y="6866"/>
                    <a:pt x="10642" y="6871"/>
                    <a:pt x="10619" y="6881"/>
                  </a:cubicBezTo>
                  <a:cubicBezTo>
                    <a:pt x="10588" y="6894"/>
                    <a:pt x="10561" y="6900"/>
                    <a:pt x="10538" y="6900"/>
                  </a:cubicBezTo>
                  <a:cubicBezTo>
                    <a:pt x="10455" y="6900"/>
                    <a:pt x="10418" y="6821"/>
                    <a:pt x="10407" y="6733"/>
                  </a:cubicBezTo>
                  <a:cubicBezTo>
                    <a:pt x="10400" y="6697"/>
                    <a:pt x="10407" y="6662"/>
                    <a:pt x="10379" y="6641"/>
                  </a:cubicBezTo>
                  <a:cubicBezTo>
                    <a:pt x="10274" y="6571"/>
                    <a:pt x="10281" y="6444"/>
                    <a:pt x="10224" y="6345"/>
                  </a:cubicBezTo>
                  <a:cubicBezTo>
                    <a:pt x="10168" y="6254"/>
                    <a:pt x="10097" y="6191"/>
                    <a:pt x="9992" y="6183"/>
                  </a:cubicBezTo>
                  <a:cubicBezTo>
                    <a:pt x="9981" y="6182"/>
                    <a:pt x="9971" y="6181"/>
                    <a:pt x="9961" y="6181"/>
                  </a:cubicBezTo>
                  <a:cubicBezTo>
                    <a:pt x="9881" y="6181"/>
                    <a:pt x="9809" y="6228"/>
                    <a:pt x="9759" y="6303"/>
                  </a:cubicBezTo>
                  <a:cubicBezTo>
                    <a:pt x="9726" y="6349"/>
                    <a:pt x="9700" y="6368"/>
                    <a:pt x="9663" y="6368"/>
                  </a:cubicBezTo>
                  <a:cubicBezTo>
                    <a:pt x="9639" y="6368"/>
                    <a:pt x="9609" y="6360"/>
                    <a:pt x="9569" y="6345"/>
                  </a:cubicBezTo>
                  <a:cubicBezTo>
                    <a:pt x="9471" y="6310"/>
                    <a:pt x="9443" y="6247"/>
                    <a:pt x="9443" y="6148"/>
                  </a:cubicBezTo>
                  <a:cubicBezTo>
                    <a:pt x="9450" y="6015"/>
                    <a:pt x="9309" y="5888"/>
                    <a:pt x="9154" y="5888"/>
                  </a:cubicBezTo>
                  <a:cubicBezTo>
                    <a:pt x="9062" y="5881"/>
                    <a:pt x="8985" y="5881"/>
                    <a:pt x="8915" y="5817"/>
                  </a:cubicBezTo>
                  <a:cubicBezTo>
                    <a:pt x="8892" y="5795"/>
                    <a:pt x="8866" y="5787"/>
                    <a:pt x="8839" y="5787"/>
                  </a:cubicBezTo>
                  <a:cubicBezTo>
                    <a:pt x="8797" y="5787"/>
                    <a:pt x="8753" y="5805"/>
                    <a:pt x="8710" y="5817"/>
                  </a:cubicBezTo>
                  <a:cubicBezTo>
                    <a:pt x="8640" y="5838"/>
                    <a:pt x="8584" y="5881"/>
                    <a:pt x="8520" y="5923"/>
                  </a:cubicBezTo>
                  <a:cubicBezTo>
                    <a:pt x="8466" y="5957"/>
                    <a:pt x="8405" y="5972"/>
                    <a:pt x="8344" y="5972"/>
                  </a:cubicBezTo>
                  <a:cubicBezTo>
                    <a:pt x="8174" y="5972"/>
                    <a:pt x="8004" y="5854"/>
                    <a:pt x="7978" y="5684"/>
                  </a:cubicBezTo>
                  <a:cubicBezTo>
                    <a:pt x="7971" y="5662"/>
                    <a:pt x="7964" y="5627"/>
                    <a:pt x="7978" y="5613"/>
                  </a:cubicBezTo>
                  <a:cubicBezTo>
                    <a:pt x="8041" y="5522"/>
                    <a:pt x="8013" y="5430"/>
                    <a:pt x="7985" y="5346"/>
                  </a:cubicBezTo>
                  <a:cubicBezTo>
                    <a:pt x="7971" y="5296"/>
                    <a:pt x="7971" y="5268"/>
                    <a:pt x="7999" y="5233"/>
                  </a:cubicBezTo>
                  <a:cubicBezTo>
                    <a:pt x="8070" y="5141"/>
                    <a:pt x="8091" y="5050"/>
                    <a:pt x="8020" y="4958"/>
                  </a:cubicBezTo>
                  <a:cubicBezTo>
                    <a:pt x="8140" y="4796"/>
                    <a:pt x="8189" y="4606"/>
                    <a:pt x="8274" y="4437"/>
                  </a:cubicBezTo>
                  <a:close/>
                  <a:moveTo>
                    <a:pt x="5260" y="6071"/>
                  </a:moveTo>
                  <a:cubicBezTo>
                    <a:pt x="5295" y="6155"/>
                    <a:pt x="5338" y="6233"/>
                    <a:pt x="5338" y="6317"/>
                  </a:cubicBezTo>
                  <a:cubicBezTo>
                    <a:pt x="5332" y="6413"/>
                    <a:pt x="5272" y="6477"/>
                    <a:pt x="5191" y="6477"/>
                  </a:cubicBezTo>
                  <a:cubicBezTo>
                    <a:pt x="5170" y="6477"/>
                    <a:pt x="5149" y="6474"/>
                    <a:pt x="5126" y="6465"/>
                  </a:cubicBezTo>
                  <a:cubicBezTo>
                    <a:pt x="5091" y="6451"/>
                    <a:pt x="5049" y="6437"/>
                    <a:pt x="5014" y="6416"/>
                  </a:cubicBezTo>
                  <a:cubicBezTo>
                    <a:pt x="4986" y="6404"/>
                    <a:pt x="4959" y="6397"/>
                    <a:pt x="4932" y="6397"/>
                  </a:cubicBezTo>
                  <a:cubicBezTo>
                    <a:pt x="4897" y="6397"/>
                    <a:pt x="4863" y="6409"/>
                    <a:pt x="4831" y="6437"/>
                  </a:cubicBezTo>
                  <a:cubicBezTo>
                    <a:pt x="4774" y="6486"/>
                    <a:pt x="4746" y="6550"/>
                    <a:pt x="4774" y="6627"/>
                  </a:cubicBezTo>
                  <a:cubicBezTo>
                    <a:pt x="4796" y="6676"/>
                    <a:pt x="4817" y="6733"/>
                    <a:pt x="4838" y="6782"/>
                  </a:cubicBezTo>
                  <a:cubicBezTo>
                    <a:pt x="4901" y="6930"/>
                    <a:pt x="4845" y="7064"/>
                    <a:pt x="4683" y="7106"/>
                  </a:cubicBezTo>
                  <a:cubicBezTo>
                    <a:pt x="4626" y="7125"/>
                    <a:pt x="4564" y="7149"/>
                    <a:pt x="4501" y="7149"/>
                  </a:cubicBezTo>
                  <a:cubicBezTo>
                    <a:pt x="4494" y="7149"/>
                    <a:pt x="4486" y="7149"/>
                    <a:pt x="4479" y="7148"/>
                  </a:cubicBezTo>
                  <a:cubicBezTo>
                    <a:pt x="4422" y="7148"/>
                    <a:pt x="4401" y="7134"/>
                    <a:pt x="4415" y="7071"/>
                  </a:cubicBezTo>
                  <a:cubicBezTo>
                    <a:pt x="4458" y="6881"/>
                    <a:pt x="4507" y="6697"/>
                    <a:pt x="4605" y="6529"/>
                  </a:cubicBezTo>
                  <a:cubicBezTo>
                    <a:pt x="4711" y="6367"/>
                    <a:pt x="4852" y="6247"/>
                    <a:pt x="5035" y="6169"/>
                  </a:cubicBezTo>
                  <a:cubicBezTo>
                    <a:pt x="5105" y="6141"/>
                    <a:pt x="5183" y="6106"/>
                    <a:pt x="5260" y="6071"/>
                  </a:cubicBezTo>
                  <a:close/>
                  <a:moveTo>
                    <a:pt x="3169" y="6719"/>
                  </a:moveTo>
                  <a:cubicBezTo>
                    <a:pt x="3211" y="6838"/>
                    <a:pt x="3246" y="6951"/>
                    <a:pt x="3275" y="7071"/>
                  </a:cubicBezTo>
                  <a:cubicBezTo>
                    <a:pt x="3282" y="7099"/>
                    <a:pt x="3268" y="7127"/>
                    <a:pt x="3239" y="7141"/>
                  </a:cubicBezTo>
                  <a:cubicBezTo>
                    <a:pt x="3204" y="7162"/>
                    <a:pt x="3169" y="7183"/>
                    <a:pt x="3134" y="7190"/>
                  </a:cubicBezTo>
                  <a:cubicBezTo>
                    <a:pt x="3113" y="7197"/>
                    <a:pt x="3096" y="7201"/>
                    <a:pt x="3081" y="7201"/>
                  </a:cubicBezTo>
                  <a:cubicBezTo>
                    <a:pt x="3037" y="7201"/>
                    <a:pt x="3019" y="7168"/>
                    <a:pt x="3014" y="7099"/>
                  </a:cubicBezTo>
                  <a:cubicBezTo>
                    <a:pt x="3148" y="7035"/>
                    <a:pt x="3169" y="7000"/>
                    <a:pt x="3127" y="6852"/>
                  </a:cubicBezTo>
                  <a:cubicBezTo>
                    <a:pt x="3113" y="6803"/>
                    <a:pt x="3148" y="6768"/>
                    <a:pt x="3169" y="6719"/>
                  </a:cubicBezTo>
                  <a:close/>
                  <a:moveTo>
                    <a:pt x="2373" y="6706"/>
                  </a:moveTo>
                  <a:cubicBezTo>
                    <a:pt x="2423" y="6706"/>
                    <a:pt x="2474" y="6720"/>
                    <a:pt x="2514" y="6747"/>
                  </a:cubicBezTo>
                  <a:cubicBezTo>
                    <a:pt x="2578" y="6789"/>
                    <a:pt x="2578" y="6852"/>
                    <a:pt x="2592" y="6916"/>
                  </a:cubicBezTo>
                  <a:cubicBezTo>
                    <a:pt x="2579" y="6917"/>
                    <a:pt x="2567" y="6918"/>
                    <a:pt x="2555" y="6918"/>
                  </a:cubicBezTo>
                  <a:cubicBezTo>
                    <a:pt x="2535" y="6918"/>
                    <a:pt x="2516" y="6916"/>
                    <a:pt x="2498" y="6916"/>
                  </a:cubicBezTo>
                  <a:cubicBezTo>
                    <a:pt x="2482" y="6916"/>
                    <a:pt x="2466" y="6918"/>
                    <a:pt x="2451" y="6923"/>
                  </a:cubicBezTo>
                  <a:cubicBezTo>
                    <a:pt x="2352" y="6965"/>
                    <a:pt x="2310" y="7014"/>
                    <a:pt x="2324" y="7127"/>
                  </a:cubicBezTo>
                  <a:cubicBezTo>
                    <a:pt x="2331" y="7211"/>
                    <a:pt x="2296" y="7282"/>
                    <a:pt x="2233" y="7324"/>
                  </a:cubicBezTo>
                  <a:cubicBezTo>
                    <a:pt x="2200" y="7347"/>
                    <a:pt x="2167" y="7358"/>
                    <a:pt x="2133" y="7358"/>
                  </a:cubicBezTo>
                  <a:cubicBezTo>
                    <a:pt x="2094" y="7358"/>
                    <a:pt x="2052" y="7343"/>
                    <a:pt x="2007" y="7317"/>
                  </a:cubicBezTo>
                  <a:lnTo>
                    <a:pt x="2007" y="7317"/>
                  </a:lnTo>
                  <a:cubicBezTo>
                    <a:pt x="2033" y="7323"/>
                    <a:pt x="2057" y="7326"/>
                    <a:pt x="2079" y="7326"/>
                  </a:cubicBezTo>
                  <a:cubicBezTo>
                    <a:pt x="2133" y="7326"/>
                    <a:pt x="2174" y="7306"/>
                    <a:pt x="2204" y="7261"/>
                  </a:cubicBezTo>
                  <a:cubicBezTo>
                    <a:pt x="2247" y="7183"/>
                    <a:pt x="2225" y="7113"/>
                    <a:pt x="2183" y="7043"/>
                  </a:cubicBezTo>
                  <a:cubicBezTo>
                    <a:pt x="2113" y="6923"/>
                    <a:pt x="2120" y="6845"/>
                    <a:pt x="2218" y="6761"/>
                  </a:cubicBezTo>
                  <a:cubicBezTo>
                    <a:pt x="2259" y="6724"/>
                    <a:pt x="2316" y="6706"/>
                    <a:pt x="2373" y="6706"/>
                  </a:cubicBezTo>
                  <a:close/>
                  <a:moveTo>
                    <a:pt x="10365" y="6775"/>
                  </a:moveTo>
                  <a:cubicBezTo>
                    <a:pt x="10372" y="6782"/>
                    <a:pt x="10386" y="6782"/>
                    <a:pt x="10386" y="6789"/>
                  </a:cubicBezTo>
                  <a:cubicBezTo>
                    <a:pt x="10435" y="6891"/>
                    <a:pt x="10463" y="6929"/>
                    <a:pt x="10527" y="6929"/>
                  </a:cubicBezTo>
                  <a:cubicBezTo>
                    <a:pt x="10556" y="6929"/>
                    <a:pt x="10592" y="6922"/>
                    <a:pt x="10640" y="6909"/>
                  </a:cubicBezTo>
                  <a:cubicBezTo>
                    <a:pt x="10652" y="6905"/>
                    <a:pt x="10663" y="6903"/>
                    <a:pt x="10673" y="6903"/>
                  </a:cubicBezTo>
                  <a:cubicBezTo>
                    <a:pt x="10702" y="6903"/>
                    <a:pt x="10721" y="6919"/>
                    <a:pt x="10731" y="6951"/>
                  </a:cubicBezTo>
                  <a:cubicBezTo>
                    <a:pt x="10745" y="6993"/>
                    <a:pt x="10759" y="7035"/>
                    <a:pt x="10759" y="7078"/>
                  </a:cubicBezTo>
                  <a:cubicBezTo>
                    <a:pt x="10759" y="7211"/>
                    <a:pt x="10830" y="7282"/>
                    <a:pt x="10942" y="7324"/>
                  </a:cubicBezTo>
                  <a:cubicBezTo>
                    <a:pt x="11048" y="7366"/>
                    <a:pt x="11111" y="7437"/>
                    <a:pt x="11111" y="7549"/>
                  </a:cubicBezTo>
                  <a:cubicBezTo>
                    <a:pt x="11118" y="7556"/>
                    <a:pt x="11111" y="7571"/>
                    <a:pt x="11111" y="7606"/>
                  </a:cubicBezTo>
                  <a:cubicBezTo>
                    <a:pt x="11027" y="7472"/>
                    <a:pt x="10914" y="7402"/>
                    <a:pt x="10795" y="7345"/>
                  </a:cubicBezTo>
                  <a:cubicBezTo>
                    <a:pt x="10738" y="7317"/>
                    <a:pt x="10675" y="7331"/>
                    <a:pt x="10619" y="7317"/>
                  </a:cubicBezTo>
                  <a:cubicBezTo>
                    <a:pt x="10372" y="7282"/>
                    <a:pt x="10379" y="7176"/>
                    <a:pt x="10351" y="7014"/>
                  </a:cubicBezTo>
                  <a:cubicBezTo>
                    <a:pt x="10337" y="6937"/>
                    <a:pt x="10344" y="6852"/>
                    <a:pt x="10365" y="6775"/>
                  </a:cubicBezTo>
                  <a:close/>
                  <a:moveTo>
                    <a:pt x="4183" y="7040"/>
                  </a:moveTo>
                  <a:cubicBezTo>
                    <a:pt x="4203" y="7040"/>
                    <a:pt x="4224" y="7043"/>
                    <a:pt x="4246" y="7050"/>
                  </a:cubicBezTo>
                  <a:cubicBezTo>
                    <a:pt x="4303" y="7071"/>
                    <a:pt x="4352" y="7106"/>
                    <a:pt x="4387" y="7169"/>
                  </a:cubicBezTo>
                  <a:cubicBezTo>
                    <a:pt x="4375" y="7168"/>
                    <a:pt x="4364" y="7167"/>
                    <a:pt x="4353" y="7167"/>
                  </a:cubicBezTo>
                  <a:cubicBezTo>
                    <a:pt x="4240" y="7167"/>
                    <a:pt x="4169" y="7232"/>
                    <a:pt x="4091" y="7296"/>
                  </a:cubicBezTo>
                  <a:cubicBezTo>
                    <a:pt x="4049" y="7331"/>
                    <a:pt x="4049" y="7380"/>
                    <a:pt x="4035" y="7423"/>
                  </a:cubicBezTo>
                  <a:cubicBezTo>
                    <a:pt x="4014" y="7535"/>
                    <a:pt x="3972" y="7578"/>
                    <a:pt x="3859" y="7578"/>
                  </a:cubicBezTo>
                  <a:lnTo>
                    <a:pt x="3803" y="7578"/>
                  </a:lnTo>
                  <a:cubicBezTo>
                    <a:pt x="3794" y="7577"/>
                    <a:pt x="3785" y="7577"/>
                    <a:pt x="3777" y="7577"/>
                  </a:cubicBezTo>
                  <a:cubicBezTo>
                    <a:pt x="3676" y="7577"/>
                    <a:pt x="3596" y="7617"/>
                    <a:pt x="3570" y="7747"/>
                  </a:cubicBezTo>
                  <a:cubicBezTo>
                    <a:pt x="3558" y="7626"/>
                    <a:pt x="3613" y="7557"/>
                    <a:pt x="3699" y="7557"/>
                  </a:cubicBezTo>
                  <a:cubicBezTo>
                    <a:pt x="3714" y="7557"/>
                    <a:pt x="3730" y="7559"/>
                    <a:pt x="3746" y="7564"/>
                  </a:cubicBezTo>
                  <a:cubicBezTo>
                    <a:pt x="3761" y="7566"/>
                    <a:pt x="3776" y="7567"/>
                    <a:pt x="3790" y="7567"/>
                  </a:cubicBezTo>
                  <a:cubicBezTo>
                    <a:pt x="3897" y="7567"/>
                    <a:pt x="3980" y="7499"/>
                    <a:pt x="3993" y="7380"/>
                  </a:cubicBezTo>
                  <a:cubicBezTo>
                    <a:pt x="4000" y="7324"/>
                    <a:pt x="4000" y="7268"/>
                    <a:pt x="4007" y="7211"/>
                  </a:cubicBezTo>
                  <a:cubicBezTo>
                    <a:pt x="4013" y="7107"/>
                    <a:pt x="4086" y="7040"/>
                    <a:pt x="4183" y="7040"/>
                  </a:cubicBezTo>
                  <a:close/>
                  <a:moveTo>
                    <a:pt x="6232" y="6226"/>
                  </a:moveTo>
                  <a:lnTo>
                    <a:pt x="6232" y="6226"/>
                  </a:lnTo>
                  <a:cubicBezTo>
                    <a:pt x="6366" y="6381"/>
                    <a:pt x="6506" y="6507"/>
                    <a:pt x="6668" y="6599"/>
                  </a:cubicBezTo>
                  <a:cubicBezTo>
                    <a:pt x="6999" y="6803"/>
                    <a:pt x="7351" y="6930"/>
                    <a:pt x="7739" y="6937"/>
                  </a:cubicBezTo>
                  <a:cubicBezTo>
                    <a:pt x="8232" y="6937"/>
                    <a:pt x="8612" y="6719"/>
                    <a:pt x="8872" y="6303"/>
                  </a:cubicBezTo>
                  <a:cubicBezTo>
                    <a:pt x="8886" y="6282"/>
                    <a:pt x="8886" y="6261"/>
                    <a:pt x="8922" y="6254"/>
                  </a:cubicBezTo>
                  <a:lnTo>
                    <a:pt x="8922" y="6254"/>
                  </a:lnTo>
                  <a:cubicBezTo>
                    <a:pt x="8795" y="6620"/>
                    <a:pt x="8541" y="6859"/>
                    <a:pt x="8210" y="7014"/>
                  </a:cubicBezTo>
                  <a:cubicBezTo>
                    <a:pt x="8028" y="7100"/>
                    <a:pt x="7844" y="7134"/>
                    <a:pt x="7659" y="7134"/>
                  </a:cubicBezTo>
                  <a:cubicBezTo>
                    <a:pt x="7494" y="7134"/>
                    <a:pt x="7327" y="7107"/>
                    <a:pt x="7161" y="7064"/>
                  </a:cubicBezTo>
                  <a:lnTo>
                    <a:pt x="7161" y="7064"/>
                  </a:lnTo>
                  <a:cubicBezTo>
                    <a:pt x="7312" y="7132"/>
                    <a:pt x="7493" y="7169"/>
                    <a:pt x="7683" y="7169"/>
                  </a:cubicBezTo>
                  <a:cubicBezTo>
                    <a:pt x="8193" y="7169"/>
                    <a:pt x="8762" y="6901"/>
                    <a:pt x="8957" y="6254"/>
                  </a:cubicBezTo>
                  <a:lnTo>
                    <a:pt x="9027" y="6254"/>
                  </a:lnTo>
                  <a:cubicBezTo>
                    <a:pt x="9062" y="6254"/>
                    <a:pt x="9084" y="6268"/>
                    <a:pt x="9084" y="6310"/>
                  </a:cubicBezTo>
                  <a:cubicBezTo>
                    <a:pt x="9084" y="6747"/>
                    <a:pt x="9020" y="7169"/>
                    <a:pt x="8788" y="7549"/>
                  </a:cubicBezTo>
                  <a:cubicBezTo>
                    <a:pt x="8731" y="7648"/>
                    <a:pt x="8640" y="7697"/>
                    <a:pt x="8548" y="7754"/>
                  </a:cubicBezTo>
                  <a:cubicBezTo>
                    <a:pt x="8443" y="7831"/>
                    <a:pt x="8323" y="7852"/>
                    <a:pt x="8196" y="7859"/>
                  </a:cubicBezTo>
                  <a:cubicBezTo>
                    <a:pt x="8147" y="7863"/>
                    <a:pt x="8097" y="7864"/>
                    <a:pt x="8049" y="7864"/>
                  </a:cubicBezTo>
                  <a:cubicBezTo>
                    <a:pt x="7780" y="7864"/>
                    <a:pt x="7526" y="7811"/>
                    <a:pt x="7288" y="7662"/>
                  </a:cubicBezTo>
                  <a:cubicBezTo>
                    <a:pt x="7006" y="7479"/>
                    <a:pt x="6774" y="7254"/>
                    <a:pt x="6591" y="6979"/>
                  </a:cubicBezTo>
                  <a:cubicBezTo>
                    <a:pt x="6492" y="6824"/>
                    <a:pt x="6387" y="6676"/>
                    <a:pt x="6295" y="6521"/>
                  </a:cubicBezTo>
                  <a:cubicBezTo>
                    <a:pt x="6260" y="6465"/>
                    <a:pt x="6267" y="6388"/>
                    <a:pt x="6253" y="6324"/>
                  </a:cubicBezTo>
                  <a:cubicBezTo>
                    <a:pt x="6239" y="6296"/>
                    <a:pt x="6239" y="6268"/>
                    <a:pt x="6232" y="6226"/>
                  </a:cubicBezTo>
                  <a:close/>
                  <a:moveTo>
                    <a:pt x="4246" y="7233"/>
                  </a:moveTo>
                  <a:lnTo>
                    <a:pt x="4246" y="7233"/>
                  </a:lnTo>
                  <a:cubicBezTo>
                    <a:pt x="4190" y="7317"/>
                    <a:pt x="4098" y="7359"/>
                    <a:pt x="4091" y="7458"/>
                  </a:cubicBezTo>
                  <a:cubicBezTo>
                    <a:pt x="4063" y="7507"/>
                    <a:pt x="4098" y="7556"/>
                    <a:pt x="4084" y="7613"/>
                  </a:cubicBezTo>
                  <a:cubicBezTo>
                    <a:pt x="4056" y="7747"/>
                    <a:pt x="3979" y="7817"/>
                    <a:pt x="3852" y="7838"/>
                  </a:cubicBezTo>
                  <a:cubicBezTo>
                    <a:pt x="3810" y="7852"/>
                    <a:pt x="3760" y="7859"/>
                    <a:pt x="3718" y="7873"/>
                  </a:cubicBezTo>
                  <a:cubicBezTo>
                    <a:pt x="3709" y="7878"/>
                    <a:pt x="3699" y="7880"/>
                    <a:pt x="3690" y="7880"/>
                  </a:cubicBezTo>
                  <a:cubicBezTo>
                    <a:pt x="3672" y="7880"/>
                    <a:pt x="3655" y="7871"/>
                    <a:pt x="3641" y="7852"/>
                  </a:cubicBezTo>
                  <a:cubicBezTo>
                    <a:pt x="3599" y="7803"/>
                    <a:pt x="3599" y="7747"/>
                    <a:pt x="3627" y="7690"/>
                  </a:cubicBezTo>
                  <a:cubicBezTo>
                    <a:pt x="3651" y="7648"/>
                    <a:pt x="3686" y="7610"/>
                    <a:pt x="3736" y="7610"/>
                  </a:cubicBezTo>
                  <a:cubicBezTo>
                    <a:pt x="3744" y="7610"/>
                    <a:pt x="3752" y="7611"/>
                    <a:pt x="3760" y="7613"/>
                  </a:cubicBezTo>
                  <a:cubicBezTo>
                    <a:pt x="3785" y="7618"/>
                    <a:pt x="3809" y="7621"/>
                    <a:pt x="3833" y="7621"/>
                  </a:cubicBezTo>
                  <a:cubicBezTo>
                    <a:pt x="3871" y="7621"/>
                    <a:pt x="3909" y="7614"/>
                    <a:pt x="3944" y="7606"/>
                  </a:cubicBezTo>
                  <a:cubicBezTo>
                    <a:pt x="4007" y="7592"/>
                    <a:pt x="4049" y="7549"/>
                    <a:pt x="4063" y="7486"/>
                  </a:cubicBezTo>
                  <a:cubicBezTo>
                    <a:pt x="4069" y="7474"/>
                    <a:pt x="4065" y="7457"/>
                    <a:pt x="4082" y="7457"/>
                  </a:cubicBezTo>
                  <a:cubicBezTo>
                    <a:pt x="4084" y="7457"/>
                    <a:pt x="4088" y="7457"/>
                    <a:pt x="4091" y="7458"/>
                  </a:cubicBezTo>
                  <a:cubicBezTo>
                    <a:pt x="4049" y="7373"/>
                    <a:pt x="4113" y="7338"/>
                    <a:pt x="4155" y="7289"/>
                  </a:cubicBezTo>
                  <a:cubicBezTo>
                    <a:pt x="4176" y="7268"/>
                    <a:pt x="4204" y="7247"/>
                    <a:pt x="4246" y="7233"/>
                  </a:cubicBezTo>
                  <a:close/>
                  <a:moveTo>
                    <a:pt x="6556" y="7014"/>
                  </a:moveTo>
                  <a:cubicBezTo>
                    <a:pt x="6944" y="7510"/>
                    <a:pt x="7389" y="7899"/>
                    <a:pt x="8028" y="7899"/>
                  </a:cubicBezTo>
                  <a:cubicBezTo>
                    <a:pt x="8107" y="7899"/>
                    <a:pt x="8189" y="7893"/>
                    <a:pt x="8274" y="7880"/>
                  </a:cubicBezTo>
                  <a:lnTo>
                    <a:pt x="8274" y="7880"/>
                  </a:lnTo>
                  <a:cubicBezTo>
                    <a:pt x="8161" y="7928"/>
                    <a:pt x="8043" y="7945"/>
                    <a:pt x="7928" y="7945"/>
                  </a:cubicBezTo>
                  <a:cubicBezTo>
                    <a:pt x="7907" y="7945"/>
                    <a:pt x="7886" y="7945"/>
                    <a:pt x="7865" y="7944"/>
                  </a:cubicBezTo>
                  <a:cubicBezTo>
                    <a:pt x="7605" y="7937"/>
                    <a:pt x="7358" y="7873"/>
                    <a:pt x="7140" y="7725"/>
                  </a:cubicBezTo>
                  <a:cubicBezTo>
                    <a:pt x="6936" y="7592"/>
                    <a:pt x="6802" y="7402"/>
                    <a:pt x="6668" y="7204"/>
                  </a:cubicBezTo>
                  <a:cubicBezTo>
                    <a:pt x="6626" y="7148"/>
                    <a:pt x="6591" y="7078"/>
                    <a:pt x="6556" y="7014"/>
                  </a:cubicBezTo>
                  <a:close/>
                  <a:moveTo>
                    <a:pt x="9900" y="6761"/>
                  </a:moveTo>
                  <a:lnTo>
                    <a:pt x="9900" y="6761"/>
                  </a:lnTo>
                  <a:cubicBezTo>
                    <a:pt x="10105" y="6775"/>
                    <a:pt x="10161" y="6937"/>
                    <a:pt x="10182" y="7085"/>
                  </a:cubicBezTo>
                  <a:cubicBezTo>
                    <a:pt x="10196" y="7148"/>
                    <a:pt x="10182" y="7204"/>
                    <a:pt x="10168" y="7268"/>
                  </a:cubicBezTo>
                  <a:cubicBezTo>
                    <a:pt x="10147" y="7359"/>
                    <a:pt x="10147" y="7451"/>
                    <a:pt x="10203" y="7535"/>
                  </a:cubicBezTo>
                  <a:cubicBezTo>
                    <a:pt x="10231" y="7571"/>
                    <a:pt x="10266" y="7599"/>
                    <a:pt x="10309" y="7606"/>
                  </a:cubicBezTo>
                  <a:cubicBezTo>
                    <a:pt x="10386" y="7613"/>
                    <a:pt x="10414" y="7662"/>
                    <a:pt x="10435" y="7725"/>
                  </a:cubicBezTo>
                  <a:cubicBezTo>
                    <a:pt x="10442" y="7754"/>
                    <a:pt x="10450" y="7782"/>
                    <a:pt x="10471" y="7796"/>
                  </a:cubicBezTo>
                  <a:cubicBezTo>
                    <a:pt x="10548" y="7852"/>
                    <a:pt x="10555" y="7923"/>
                    <a:pt x="10534" y="8021"/>
                  </a:cubicBezTo>
                  <a:cubicBezTo>
                    <a:pt x="10393" y="7866"/>
                    <a:pt x="10266" y="7718"/>
                    <a:pt x="10154" y="7549"/>
                  </a:cubicBezTo>
                  <a:cubicBezTo>
                    <a:pt x="10112" y="7486"/>
                    <a:pt x="10105" y="7409"/>
                    <a:pt x="10090" y="7331"/>
                  </a:cubicBezTo>
                  <a:cubicBezTo>
                    <a:pt x="10041" y="7134"/>
                    <a:pt x="9985" y="6944"/>
                    <a:pt x="9900" y="6761"/>
                  </a:cubicBezTo>
                  <a:close/>
                  <a:moveTo>
                    <a:pt x="6387" y="7430"/>
                  </a:moveTo>
                  <a:cubicBezTo>
                    <a:pt x="6450" y="7655"/>
                    <a:pt x="6542" y="7866"/>
                    <a:pt x="6640" y="8070"/>
                  </a:cubicBezTo>
                  <a:cubicBezTo>
                    <a:pt x="6514" y="7880"/>
                    <a:pt x="6359" y="7697"/>
                    <a:pt x="6387" y="7430"/>
                  </a:cubicBezTo>
                  <a:close/>
                  <a:moveTo>
                    <a:pt x="6413" y="5026"/>
                  </a:moveTo>
                  <a:cubicBezTo>
                    <a:pt x="6439" y="5026"/>
                    <a:pt x="6464" y="5029"/>
                    <a:pt x="6492" y="5029"/>
                  </a:cubicBezTo>
                  <a:cubicBezTo>
                    <a:pt x="6506" y="5156"/>
                    <a:pt x="6506" y="5275"/>
                    <a:pt x="6471" y="5388"/>
                  </a:cubicBezTo>
                  <a:cubicBezTo>
                    <a:pt x="6406" y="5589"/>
                    <a:pt x="6282" y="5695"/>
                    <a:pt x="6089" y="5695"/>
                  </a:cubicBezTo>
                  <a:cubicBezTo>
                    <a:pt x="6053" y="5695"/>
                    <a:pt x="6013" y="5692"/>
                    <a:pt x="5971" y="5684"/>
                  </a:cubicBezTo>
                  <a:cubicBezTo>
                    <a:pt x="5942" y="5681"/>
                    <a:pt x="5913" y="5679"/>
                    <a:pt x="5884" y="5679"/>
                  </a:cubicBezTo>
                  <a:cubicBezTo>
                    <a:pt x="5844" y="5679"/>
                    <a:pt x="5804" y="5682"/>
                    <a:pt x="5767" y="5691"/>
                  </a:cubicBezTo>
                  <a:cubicBezTo>
                    <a:pt x="5612" y="5733"/>
                    <a:pt x="5563" y="5881"/>
                    <a:pt x="5669" y="6007"/>
                  </a:cubicBezTo>
                  <a:cubicBezTo>
                    <a:pt x="5683" y="6029"/>
                    <a:pt x="5711" y="6050"/>
                    <a:pt x="5739" y="6071"/>
                  </a:cubicBezTo>
                  <a:cubicBezTo>
                    <a:pt x="5852" y="6176"/>
                    <a:pt x="5816" y="6338"/>
                    <a:pt x="5676" y="6388"/>
                  </a:cubicBezTo>
                  <a:cubicBezTo>
                    <a:pt x="5640" y="6402"/>
                    <a:pt x="5612" y="6416"/>
                    <a:pt x="5598" y="6458"/>
                  </a:cubicBezTo>
                  <a:cubicBezTo>
                    <a:pt x="5563" y="6606"/>
                    <a:pt x="5478" y="6676"/>
                    <a:pt x="5324" y="6683"/>
                  </a:cubicBezTo>
                  <a:cubicBezTo>
                    <a:pt x="5274" y="6683"/>
                    <a:pt x="5225" y="6676"/>
                    <a:pt x="5176" y="6655"/>
                  </a:cubicBezTo>
                  <a:cubicBezTo>
                    <a:pt x="5159" y="6651"/>
                    <a:pt x="5143" y="6649"/>
                    <a:pt x="5128" y="6649"/>
                  </a:cubicBezTo>
                  <a:cubicBezTo>
                    <a:pt x="5094" y="6649"/>
                    <a:pt x="5066" y="6661"/>
                    <a:pt x="5042" y="6690"/>
                  </a:cubicBezTo>
                  <a:cubicBezTo>
                    <a:pt x="5014" y="6733"/>
                    <a:pt x="5021" y="6775"/>
                    <a:pt x="5049" y="6817"/>
                  </a:cubicBezTo>
                  <a:cubicBezTo>
                    <a:pt x="5141" y="6965"/>
                    <a:pt x="5119" y="7071"/>
                    <a:pt x="4986" y="7183"/>
                  </a:cubicBezTo>
                  <a:cubicBezTo>
                    <a:pt x="4957" y="7204"/>
                    <a:pt x="4929" y="7226"/>
                    <a:pt x="4894" y="7247"/>
                  </a:cubicBezTo>
                  <a:cubicBezTo>
                    <a:pt x="4831" y="7284"/>
                    <a:pt x="4774" y="7302"/>
                    <a:pt x="4719" y="7302"/>
                  </a:cubicBezTo>
                  <a:cubicBezTo>
                    <a:pt x="4640" y="7302"/>
                    <a:pt x="4565" y="7263"/>
                    <a:pt x="4486" y="7183"/>
                  </a:cubicBezTo>
                  <a:cubicBezTo>
                    <a:pt x="4570" y="7183"/>
                    <a:pt x="4648" y="7155"/>
                    <a:pt x="4718" y="7134"/>
                  </a:cubicBezTo>
                  <a:cubicBezTo>
                    <a:pt x="4873" y="7085"/>
                    <a:pt x="4936" y="6937"/>
                    <a:pt x="4880" y="6789"/>
                  </a:cubicBezTo>
                  <a:cubicBezTo>
                    <a:pt x="4859" y="6740"/>
                    <a:pt x="4831" y="6683"/>
                    <a:pt x="4817" y="6634"/>
                  </a:cubicBezTo>
                  <a:cubicBezTo>
                    <a:pt x="4788" y="6571"/>
                    <a:pt x="4796" y="6514"/>
                    <a:pt x="4845" y="6465"/>
                  </a:cubicBezTo>
                  <a:cubicBezTo>
                    <a:pt x="4871" y="6443"/>
                    <a:pt x="4896" y="6433"/>
                    <a:pt x="4923" y="6433"/>
                  </a:cubicBezTo>
                  <a:cubicBezTo>
                    <a:pt x="4948" y="6433"/>
                    <a:pt x="4973" y="6441"/>
                    <a:pt x="5000" y="6458"/>
                  </a:cubicBezTo>
                  <a:cubicBezTo>
                    <a:pt x="5042" y="6479"/>
                    <a:pt x="5091" y="6500"/>
                    <a:pt x="5133" y="6514"/>
                  </a:cubicBezTo>
                  <a:cubicBezTo>
                    <a:pt x="5151" y="6520"/>
                    <a:pt x="5169" y="6522"/>
                    <a:pt x="5186" y="6522"/>
                  </a:cubicBezTo>
                  <a:cubicBezTo>
                    <a:pt x="5281" y="6522"/>
                    <a:pt x="5368" y="6447"/>
                    <a:pt x="5380" y="6345"/>
                  </a:cubicBezTo>
                  <a:cubicBezTo>
                    <a:pt x="5387" y="6268"/>
                    <a:pt x="5366" y="6191"/>
                    <a:pt x="5331" y="6127"/>
                  </a:cubicBezTo>
                  <a:cubicBezTo>
                    <a:pt x="5274" y="6029"/>
                    <a:pt x="5274" y="5944"/>
                    <a:pt x="5359" y="5867"/>
                  </a:cubicBezTo>
                  <a:cubicBezTo>
                    <a:pt x="5373" y="5853"/>
                    <a:pt x="5380" y="5831"/>
                    <a:pt x="5380" y="5810"/>
                  </a:cubicBezTo>
                  <a:cubicBezTo>
                    <a:pt x="5420" y="5631"/>
                    <a:pt x="5566" y="5520"/>
                    <a:pt x="5748" y="5520"/>
                  </a:cubicBezTo>
                  <a:cubicBezTo>
                    <a:pt x="5759" y="5520"/>
                    <a:pt x="5770" y="5521"/>
                    <a:pt x="5781" y="5522"/>
                  </a:cubicBezTo>
                  <a:cubicBezTo>
                    <a:pt x="5867" y="5532"/>
                    <a:pt x="5953" y="5556"/>
                    <a:pt x="6039" y="5556"/>
                  </a:cubicBezTo>
                  <a:cubicBezTo>
                    <a:pt x="6073" y="5556"/>
                    <a:pt x="6107" y="5553"/>
                    <a:pt x="6140" y="5543"/>
                  </a:cubicBezTo>
                  <a:cubicBezTo>
                    <a:pt x="6260" y="5515"/>
                    <a:pt x="6359" y="5423"/>
                    <a:pt x="6373" y="5317"/>
                  </a:cubicBezTo>
                  <a:lnTo>
                    <a:pt x="6373" y="5317"/>
                  </a:lnTo>
                  <a:cubicBezTo>
                    <a:pt x="6345" y="5332"/>
                    <a:pt x="6345" y="5367"/>
                    <a:pt x="6330" y="5388"/>
                  </a:cubicBezTo>
                  <a:cubicBezTo>
                    <a:pt x="6248" y="5481"/>
                    <a:pt x="6152" y="5515"/>
                    <a:pt x="6044" y="5515"/>
                  </a:cubicBezTo>
                  <a:cubicBezTo>
                    <a:pt x="6014" y="5515"/>
                    <a:pt x="5983" y="5512"/>
                    <a:pt x="5950" y="5508"/>
                  </a:cubicBezTo>
                  <a:cubicBezTo>
                    <a:pt x="5875" y="5496"/>
                    <a:pt x="5802" y="5482"/>
                    <a:pt x="5730" y="5482"/>
                  </a:cubicBezTo>
                  <a:cubicBezTo>
                    <a:pt x="5674" y="5482"/>
                    <a:pt x="5618" y="5490"/>
                    <a:pt x="5563" y="5515"/>
                  </a:cubicBezTo>
                  <a:cubicBezTo>
                    <a:pt x="5436" y="5571"/>
                    <a:pt x="5345" y="5655"/>
                    <a:pt x="5352" y="5803"/>
                  </a:cubicBezTo>
                  <a:cubicBezTo>
                    <a:pt x="5352" y="5824"/>
                    <a:pt x="5338" y="5838"/>
                    <a:pt x="5324" y="5860"/>
                  </a:cubicBezTo>
                  <a:cubicBezTo>
                    <a:pt x="5302" y="5881"/>
                    <a:pt x="5267" y="5909"/>
                    <a:pt x="5267" y="5937"/>
                  </a:cubicBezTo>
                  <a:cubicBezTo>
                    <a:pt x="5260" y="6036"/>
                    <a:pt x="5183" y="6050"/>
                    <a:pt x="5119" y="6078"/>
                  </a:cubicBezTo>
                  <a:cubicBezTo>
                    <a:pt x="5001" y="6124"/>
                    <a:pt x="4888" y="6170"/>
                    <a:pt x="4765" y="6170"/>
                  </a:cubicBezTo>
                  <a:cubicBezTo>
                    <a:pt x="4756" y="6170"/>
                    <a:pt x="4748" y="6170"/>
                    <a:pt x="4739" y="6169"/>
                  </a:cubicBezTo>
                  <a:cubicBezTo>
                    <a:pt x="4733" y="6169"/>
                    <a:pt x="4727" y="6169"/>
                    <a:pt x="4722" y="6169"/>
                  </a:cubicBezTo>
                  <a:cubicBezTo>
                    <a:pt x="4638" y="6169"/>
                    <a:pt x="4566" y="6215"/>
                    <a:pt x="4507" y="6268"/>
                  </a:cubicBezTo>
                  <a:cubicBezTo>
                    <a:pt x="4458" y="6303"/>
                    <a:pt x="4450" y="6360"/>
                    <a:pt x="4465" y="6409"/>
                  </a:cubicBezTo>
                  <a:cubicBezTo>
                    <a:pt x="4479" y="6451"/>
                    <a:pt x="4465" y="6472"/>
                    <a:pt x="4429" y="6500"/>
                  </a:cubicBezTo>
                  <a:cubicBezTo>
                    <a:pt x="4380" y="6536"/>
                    <a:pt x="4338" y="6585"/>
                    <a:pt x="4303" y="6634"/>
                  </a:cubicBezTo>
                  <a:cubicBezTo>
                    <a:pt x="4253" y="6712"/>
                    <a:pt x="4260" y="6775"/>
                    <a:pt x="4317" y="6852"/>
                  </a:cubicBezTo>
                  <a:cubicBezTo>
                    <a:pt x="4380" y="6930"/>
                    <a:pt x="4380" y="6951"/>
                    <a:pt x="4317" y="7043"/>
                  </a:cubicBezTo>
                  <a:cubicBezTo>
                    <a:pt x="4273" y="7021"/>
                    <a:pt x="4229" y="7003"/>
                    <a:pt x="4178" y="7003"/>
                  </a:cubicBezTo>
                  <a:cubicBezTo>
                    <a:pt x="4164" y="7003"/>
                    <a:pt x="4149" y="7004"/>
                    <a:pt x="4134" y="7007"/>
                  </a:cubicBezTo>
                  <a:cubicBezTo>
                    <a:pt x="4021" y="7028"/>
                    <a:pt x="3965" y="7120"/>
                    <a:pt x="3965" y="7261"/>
                  </a:cubicBezTo>
                  <a:cubicBezTo>
                    <a:pt x="3965" y="7324"/>
                    <a:pt x="3958" y="7380"/>
                    <a:pt x="3929" y="7437"/>
                  </a:cubicBezTo>
                  <a:cubicBezTo>
                    <a:pt x="3903" y="7496"/>
                    <a:pt x="3860" y="7522"/>
                    <a:pt x="3810" y="7522"/>
                  </a:cubicBezTo>
                  <a:cubicBezTo>
                    <a:pt x="3794" y="7522"/>
                    <a:pt x="3777" y="7519"/>
                    <a:pt x="3760" y="7514"/>
                  </a:cubicBezTo>
                  <a:cubicBezTo>
                    <a:pt x="3743" y="7509"/>
                    <a:pt x="3727" y="7507"/>
                    <a:pt x="3711" y="7507"/>
                  </a:cubicBezTo>
                  <a:cubicBezTo>
                    <a:pt x="3658" y="7507"/>
                    <a:pt x="3614" y="7534"/>
                    <a:pt x="3570" y="7578"/>
                  </a:cubicBezTo>
                  <a:cubicBezTo>
                    <a:pt x="3528" y="7507"/>
                    <a:pt x="3500" y="7444"/>
                    <a:pt x="3507" y="7366"/>
                  </a:cubicBezTo>
                  <a:cubicBezTo>
                    <a:pt x="3507" y="7261"/>
                    <a:pt x="3570" y="7197"/>
                    <a:pt x="3669" y="7197"/>
                  </a:cubicBezTo>
                  <a:cubicBezTo>
                    <a:pt x="3775" y="7190"/>
                    <a:pt x="3880" y="7113"/>
                    <a:pt x="3915" y="7007"/>
                  </a:cubicBezTo>
                  <a:lnTo>
                    <a:pt x="3915" y="7007"/>
                  </a:lnTo>
                  <a:cubicBezTo>
                    <a:pt x="3880" y="7014"/>
                    <a:pt x="3873" y="7043"/>
                    <a:pt x="3852" y="7064"/>
                  </a:cubicBezTo>
                  <a:cubicBezTo>
                    <a:pt x="3796" y="7113"/>
                    <a:pt x="3746" y="7158"/>
                    <a:pt x="3667" y="7158"/>
                  </a:cubicBezTo>
                  <a:cubicBezTo>
                    <a:pt x="3656" y="7158"/>
                    <a:pt x="3645" y="7157"/>
                    <a:pt x="3634" y="7155"/>
                  </a:cubicBezTo>
                  <a:cubicBezTo>
                    <a:pt x="3629" y="7154"/>
                    <a:pt x="3624" y="7154"/>
                    <a:pt x="3619" y="7154"/>
                  </a:cubicBezTo>
                  <a:cubicBezTo>
                    <a:pt x="3544" y="7154"/>
                    <a:pt x="3451" y="7252"/>
                    <a:pt x="3451" y="7331"/>
                  </a:cubicBezTo>
                  <a:cubicBezTo>
                    <a:pt x="3451" y="7409"/>
                    <a:pt x="3458" y="7486"/>
                    <a:pt x="3500" y="7549"/>
                  </a:cubicBezTo>
                  <a:cubicBezTo>
                    <a:pt x="3549" y="7634"/>
                    <a:pt x="3514" y="7733"/>
                    <a:pt x="3415" y="7761"/>
                  </a:cubicBezTo>
                  <a:cubicBezTo>
                    <a:pt x="3373" y="7782"/>
                    <a:pt x="3338" y="7803"/>
                    <a:pt x="3303" y="7838"/>
                  </a:cubicBezTo>
                  <a:cubicBezTo>
                    <a:pt x="3236" y="7905"/>
                    <a:pt x="3194" y="7934"/>
                    <a:pt x="3140" y="7934"/>
                  </a:cubicBezTo>
                  <a:cubicBezTo>
                    <a:pt x="3103" y="7934"/>
                    <a:pt x="3060" y="7920"/>
                    <a:pt x="3000" y="7894"/>
                  </a:cubicBezTo>
                  <a:cubicBezTo>
                    <a:pt x="2970" y="7880"/>
                    <a:pt x="2943" y="7872"/>
                    <a:pt x="2918" y="7872"/>
                  </a:cubicBezTo>
                  <a:cubicBezTo>
                    <a:pt x="2872" y="7872"/>
                    <a:pt x="2832" y="7896"/>
                    <a:pt x="2796" y="7937"/>
                  </a:cubicBezTo>
                  <a:cubicBezTo>
                    <a:pt x="2761" y="7986"/>
                    <a:pt x="2754" y="8028"/>
                    <a:pt x="2789" y="8078"/>
                  </a:cubicBezTo>
                  <a:cubicBezTo>
                    <a:pt x="2810" y="8113"/>
                    <a:pt x="2838" y="8141"/>
                    <a:pt x="2859" y="8176"/>
                  </a:cubicBezTo>
                  <a:cubicBezTo>
                    <a:pt x="2923" y="8268"/>
                    <a:pt x="2894" y="8345"/>
                    <a:pt x="2782" y="8373"/>
                  </a:cubicBezTo>
                  <a:cubicBezTo>
                    <a:pt x="2669" y="8408"/>
                    <a:pt x="2669" y="8416"/>
                    <a:pt x="2641" y="8493"/>
                  </a:cubicBezTo>
                  <a:cubicBezTo>
                    <a:pt x="2633" y="8494"/>
                    <a:pt x="2626" y="8495"/>
                    <a:pt x="2619" y="8495"/>
                  </a:cubicBezTo>
                  <a:cubicBezTo>
                    <a:pt x="2586" y="8495"/>
                    <a:pt x="2558" y="8482"/>
                    <a:pt x="2535" y="8465"/>
                  </a:cubicBezTo>
                  <a:cubicBezTo>
                    <a:pt x="2514" y="8444"/>
                    <a:pt x="2493" y="8430"/>
                    <a:pt x="2507" y="8394"/>
                  </a:cubicBezTo>
                  <a:cubicBezTo>
                    <a:pt x="2521" y="8373"/>
                    <a:pt x="2542" y="8359"/>
                    <a:pt x="2571" y="8359"/>
                  </a:cubicBezTo>
                  <a:cubicBezTo>
                    <a:pt x="2581" y="8360"/>
                    <a:pt x="2591" y="8361"/>
                    <a:pt x="2601" y="8361"/>
                  </a:cubicBezTo>
                  <a:cubicBezTo>
                    <a:pt x="2651" y="8361"/>
                    <a:pt x="2693" y="8346"/>
                    <a:pt x="2739" y="8317"/>
                  </a:cubicBezTo>
                  <a:cubicBezTo>
                    <a:pt x="2817" y="8254"/>
                    <a:pt x="2838" y="8099"/>
                    <a:pt x="2704" y="8049"/>
                  </a:cubicBezTo>
                  <a:cubicBezTo>
                    <a:pt x="2676" y="8042"/>
                    <a:pt x="2655" y="8035"/>
                    <a:pt x="2627" y="8021"/>
                  </a:cubicBezTo>
                  <a:cubicBezTo>
                    <a:pt x="2563" y="7993"/>
                    <a:pt x="2521" y="7944"/>
                    <a:pt x="2521" y="7873"/>
                  </a:cubicBezTo>
                  <a:cubicBezTo>
                    <a:pt x="2514" y="7803"/>
                    <a:pt x="2556" y="7754"/>
                    <a:pt x="2613" y="7711"/>
                  </a:cubicBezTo>
                  <a:cubicBezTo>
                    <a:pt x="2632" y="7698"/>
                    <a:pt x="2652" y="7693"/>
                    <a:pt x="2671" y="7693"/>
                  </a:cubicBezTo>
                  <a:cubicBezTo>
                    <a:pt x="2693" y="7693"/>
                    <a:pt x="2714" y="7700"/>
                    <a:pt x="2732" y="7711"/>
                  </a:cubicBezTo>
                  <a:cubicBezTo>
                    <a:pt x="2772" y="7731"/>
                    <a:pt x="2811" y="7741"/>
                    <a:pt x="2847" y="7741"/>
                  </a:cubicBezTo>
                  <a:cubicBezTo>
                    <a:pt x="2913" y="7741"/>
                    <a:pt x="2974" y="7710"/>
                    <a:pt x="3028" y="7655"/>
                  </a:cubicBezTo>
                  <a:cubicBezTo>
                    <a:pt x="3049" y="7634"/>
                    <a:pt x="3077" y="7620"/>
                    <a:pt x="3113" y="7620"/>
                  </a:cubicBezTo>
                  <a:cubicBezTo>
                    <a:pt x="3317" y="7606"/>
                    <a:pt x="3415" y="7409"/>
                    <a:pt x="3310" y="7233"/>
                  </a:cubicBezTo>
                  <a:cubicBezTo>
                    <a:pt x="3289" y="7197"/>
                    <a:pt x="3275" y="7169"/>
                    <a:pt x="3303" y="7134"/>
                  </a:cubicBezTo>
                  <a:cubicBezTo>
                    <a:pt x="3324" y="7106"/>
                    <a:pt x="3317" y="7071"/>
                    <a:pt x="3310" y="7043"/>
                  </a:cubicBezTo>
                  <a:cubicBezTo>
                    <a:pt x="3303" y="6958"/>
                    <a:pt x="3331" y="6909"/>
                    <a:pt x="3415" y="6888"/>
                  </a:cubicBezTo>
                  <a:cubicBezTo>
                    <a:pt x="3458" y="6876"/>
                    <a:pt x="3501" y="6871"/>
                    <a:pt x="3543" y="6871"/>
                  </a:cubicBezTo>
                  <a:cubicBezTo>
                    <a:pt x="3578" y="6871"/>
                    <a:pt x="3613" y="6874"/>
                    <a:pt x="3648" y="6881"/>
                  </a:cubicBezTo>
                  <a:cubicBezTo>
                    <a:pt x="3674" y="6885"/>
                    <a:pt x="3701" y="6887"/>
                    <a:pt x="3727" y="6887"/>
                  </a:cubicBezTo>
                  <a:cubicBezTo>
                    <a:pt x="3994" y="6887"/>
                    <a:pt x="4243" y="6668"/>
                    <a:pt x="4282" y="6437"/>
                  </a:cubicBezTo>
                  <a:lnTo>
                    <a:pt x="4282" y="6437"/>
                  </a:lnTo>
                  <a:cubicBezTo>
                    <a:pt x="4253" y="6486"/>
                    <a:pt x="4225" y="6536"/>
                    <a:pt x="4197" y="6585"/>
                  </a:cubicBezTo>
                  <a:cubicBezTo>
                    <a:pt x="4148" y="6658"/>
                    <a:pt x="4056" y="6687"/>
                    <a:pt x="3961" y="6687"/>
                  </a:cubicBezTo>
                  <a:cubicBezTo>
                    <a:pt x="3891" y="6687"/>
                    <a:pt x="3820" y="6672"/>
                    <a:pt x="3760" y="6648"/>
                  </a:cubicBezTo>
                  <a:cubicBezTo>
                    <a:pt x="3721" y="6635"/>
                    <a:pt x="3675" y="6591"/>
                    <a:pt x="3635" y="6591"/>
                  </a:cubicBezTo>
                  <a:cubicBezTo>
                    <a:pt x="3632" y="6591"/>
                    <a:pt x="3629" y="6591"/>
                    <a:pt x="3627" y="6592"/>
                  </a:cubicBezTo>
                  <a:cubicBezTo>
                    <a:pt x="3595" y="6601"/>
                    <a:pt x="3565" y="6604"/>
                    <a:pt x="3535" y="6604"/>
                  </a:cubicBezTo>
                  <a:cubicBezTo>
                    <a:pt x="3473" y="6604"/>
                    <a:pt x="3414" y="6590"/>
                    <a:pt x="3352" y="6585"/>
                  </a:cubicBezTo>
                  <a:cubicBezTo>
                    <a:pt x="3343" y="6583"/>
                    <a:pt x="3334" y="6582"/>
                    <a:pt x="3326" y="6582"/>
                  </a:cubicBezTo>
                  <a:cubicBezTo>
                    <a:pt x="3187" y="6582"/>
                    <a:pt x="3059" y="6783"/>
                    <a:pt x="3106" y="6916"/>
                  </a:cubicBezTo>
                  <a:cubicBezTo>
                    <a:pt x="3127" y="6972"/>
                    <a:pt x="3106" y="7021"/>
                    <a:pt x="3042" y="7050"/>
                  </a:cubicBezTo>
                  <a:cubicBezTo>
                    <a:pt x="2993" y="7064"/>
                    <a:pt x="2951" y="7071"/>
                    <a:pt x="2986" y="7141"/>
                  </a:cubicBezTo>
                  <a:cubicBezTo>
                    <a:pt x="3005" y="7185"/>
                    <a:pt x="2922" y="7235"/>
                    <a:pt x="2859" y="7235"/>
                  </a:cubicBezTo>
                  <a:cubicBezTo>
                    <a:pt x="2852" y="7235"/>
                    <a:pt x="2845" y="7234"/>
                    <a:pt x="2838" y="7233"/>
                  </a:cubicBezTo>
                  <a:cubicBezTo>
                    <a:pt x="2782" y="7219"/>
                    <a:pt x="2747" y="7183"/>
                    <a:pt x="2725" y="7127"/>
                  </a:cubicBezTo>
                  <a:cubicBezTo>
                    <a:pt x="2711" y="7092"/>
                    <a:pt x="2704" y="7050"/>
                    <a:pt x="2697" y="7014"/>
                  </a:cubicBezTo>
                  <a:cubicBezTo>
                    <a:pt x="2796" y="6972"/>
                    <a:pt x="2901" y="6944"/>
                    <a:pt x="2979" y="6866"/>
                  </a:cubicBezTo>
                  <a:cubicBezTo>
                    <a:pt x="3035" y="6810"/>
                    <a:pt x="3056" y="6740"/>
                    <a:pt x="3049" y="6662"/>
                  </a:cubicBezTo>
                  <a:cubicBezTo>
                    <a:pt x="3021" y="6500"/>
                    <a:pt x="3120" y="6381"/>
                    <a:pt x="3282" y="6367"/>
                  </a:cubicBezTo>
                  <a:cubicBezTo>
                    <a:pt x="3296" y="6366"/>
                    <a:pt x="3311" y="6365"/>
                    <a:pt x="3325" y="6365"/>
                  </a:cubicBezTo>
                  <a:cubicBezTo>
                    <a:pt x="3427" y="6365"/>
                    <a:pt x="3519" y="6388"/>
                    <a:pt x="3606" y="6437"/>
                  </a:cubicBezTo>
                  <a:cubicBezTo>
                    <a:pt x="3687" y="6478"/>
                    <a:pt x="3769" y="6522"/>
                    <a:pt x="3853" y="6522"/>
                  </a:cubicBezTo>
                  <a:cubicBezTo>
                    <a:pt x="3885" y="6522"/>
                    <a:pt x="3918" y="6516"/>
                    <a:pt x="3951" y="6500"/>
                  </a:cubicBezTo>
                  <a:cubicBezTo>
                    <a:pt x="4141" y="6416"/>
                    <a:pt x="4324" y="6331"/>
                    <a:pt x="4394" y="6106"/>
                  </a:cubicBezTo>
                  <a:cubicBezTo>
                    <a:pt x="4394" y="6092"/>
                    <a:pt x="4401" y="6078"/>
                    <a:pt x="4408" y="6071"/>
                  </a:cubicBezTo>
                  <a:cubicBezTo>
                    <a:pt x="4507" y="5986"/>
                    <a:pt x="4584" y="5874"/>
                    <a:pt x="4690" y="5796"/>
                  </a:cubicBezTo>
                  <a:cubicBezTo>
                    <a:pt x="4711" y="5782"/>
                    <a:pt x="4734" y="5779"/>
                    <a:pt x="4758" y="5779"/>
                  </a:cubicBezTo>
                  <a:cubicBezTo>
                    <a:pt x="4781" y="5779"/>
                    <a:pt x="4806" y="5782"/>
                    <a:pt x="4831" y="5782"/>
                  </a:cubicBezTo>
                  <a:cubicBezTo>
                    <a:pt x="4866" y="5782"/>
                    <a:pt x="4903" y="5784"/>
                    <a:pt x="4940" y="5784"/>
                  </a:cubicBezTo>
                  <a:cubicBezTo>
                    <a:pt x="4977" y="5784"/>
                    <a:pt x="5014" y="5782"/>
                    <a:pt x="5049" y="5775"/>
                  </a:cubicBezTo>
                  <a:cubicBezTo>
                    <a:pt x="5190" y="5747"/>
                    <a:pt x="5302" y="5585"/>
                    <a:pt x="5288" y="5444"/>
                  </a:cubicBezTo>
                  <a:cubicBezTo>
                    <a:pt x="5288" y="5388"/>
                    <a:pt x="5338" y="5346"/>
                    <a:pt x="5401" y="5339"/>
                  </a:cubicBezTo>
                  <a:cubicBezTo>
                    <a:pt x="5407" y="5338"/>
                    <a:pt x="5413" y="5337"/>
                    <a:pt x="5419" y="5337"/>
                  </a:cubicBezTo>
                  <a:cubicBezTo>
                    <a:pt x="5470" y="5337"/>
                    <a:pt x="5520" y="5361"/>
                    <a:pt x="5570" y="5374"/>
                  </a:cubicBezTo>
                  <a:cubicBezTo>
                    <a:pt x="5625" y="5393"/>
                    <a:pt x="5678" y="5402"/>
                    <a:pt x="5729" y="5402"/>
                  </a:cubicBezTo>
                  <a:cubicBezTo>
                    <a:pt x="5848" y="5402"/>
                    <a:pt x="5955" y="5351"/>
                    <a:pt x="6049" y="5247"/>
                  </a:cubicBezTo>
                  <a:cubicBezTo>
                    <a:pt x="6084" y="5310"/>
                    <a:pt x="6133" y="5353"/>
                    <a:pt x="6204" y="5367"/>
                  </a:cubicBezTo>
                  <a:cubicBezTo>
                    <a:pt x="6208" y="5368"/>
                    <a:pt x="6213" y="5368"/>
                    <a:pt x="6217" y="5368"/>
                  </a:cubicBezTo>
                  <a:cubicBezTo>
                    <a:pt x="6244" y="5368"/>
                    <a:pt x="6263" y="5348"/>
                    <a:pt x="6281" y="5317"/>
                  </a:cubicBezTo>
                  <a:cubicBezTo>
                    <a:pt x="6211" y="5303"/>
                    <a:pt x="6176" y="5268"/>
                    <a:pt x="6190" y="5191"/>
                  </a:cubicBezTo>
                  <a:cubicBezTo>
                    <a:pt x="6204" y="5113"/>
                    <a:pt x="6288" y="5036"/>
                    <a:pt x="6373" y="5029"/>
                  </a:cubicBezTo>
                  <a:cubicBezTo>
                    <a:pt x="6387" y="5026"/>
                    <a:pt x="6400" y="5026"/>
                    <a:pt x="6413" y="5026"/>
                  </a:cubicBezTo>
                  <a:close/>
                  <a:moveTo>
                    <a:pt x="5253" y="8324"/>
                  </a:moveTo>
                  <a:cubicBezTo>
                    <a:pt x="5286" y="8377"/>
                    <a:pt x="5264" y="8442"/>
                    <a:pt x="5284" y="8496"/>
                  </a:cubicBezTo>
                  <a:lnTo>
                    <a:pt x="5284" y="8496"/>
                  </a:lnTo>
                  <a:cubicBezTo>
                    <a:pt x="5258" y="8444"/>
                    <a:pt x="5201" y="8396"/>
                    <a:pt x="5253" y="8324"/>
                  </a:cubicBezTo>
                  <a:close/>
                  <a:moveTo>
                    <a:pt x="10078" y="6368"/>
                  </a:moveTo>
                  <a:cubicBezTo>
                    <a:pt x="10103" y="6368"/>
                    <a:pt x="10128" y="6372"/>
                    <a:pt x="10154" y="6381"/>
                  </a:cubicBezTo>
                  <a:cubicBezTo>
                    <a:pt x="10210" y="6409"/>
                    <a:pt x="10245" y="6451"/>
                    <a:pt x="10245" y="6514"/>
                  </a:cubicBezTo>
                  <a:cubicBezTo>
                    <a:pt x="10238" y="6557"/>
                    <a:pt x="10259" y="6585"/>
                    <a:pt x="10288" y="6613"/>
                  </a:cubicBezTo>
                  <a:cubicBezTo>
                    <a:pt x="10330" y="6648"/>
                    <a:pt x="10344" y="6683"/>
                    <a:pt x="10323" y="6740"/>
                  </a:cubicBezTo>
                  <a:cubicBezTo>
                    <a:pt x="10281" y="6866"/>
                    <a:pt x="10288" y="7000"/>
                    <a:pt x="10330" y="7134"/>
                  </a:cubicBezTo>
                  <a:cubicBezTo>
                    <a:pt x="10372" y="7282"/>
                    <a:pt x="10457" y="7359"/>
                    <a:pt x="10619" y="7359"/>
                  </a:cubicBezTo>
                  <a:cubicBezTo>
                    <a:pt x="10627" y="7359"/>
                    <a:pt x="10635" y="7359"/>
                    <a:pt x="10643" y="7359"/>
                  </a:cubicBezTo>
                  <a:cubicBezTo>
                    <a:pt x="10814" y="7359"/>
                    <a:pt x="10947" y="7429"/>
                    <a:pt x="11048" y="7564"/>
                  </a:cubicBezTo>
                  <a:cubicBezTo>
                    <a:pt x="11147" y="7690"/>
                    <a:pt x="11097" y="7838"/>
                    <a:pt x="10942" y="7873"/>
                  </a:cubicBezTo>
                  <a:cubicBezTo>
                    <a:pt x="10921" y="7880"/>
                    <a:pt x="10900" y="7887"/>
                    <a:pt x="10879" y="7887"/>
                  </a:cubicBezTo>
                  <a:cubicBezTo>
                    <a:pt x="10823" y="7887"/>
                    <a:pt x="10773" y="7902"/>
                    <a:pt x="10759" y="7965"/>
                  </a:cubicBezTo>
                  <a:cubicBezTo>
                    <a:pt x="10745" y="8049"/>
                    <a:pt x="10766" y="8120"/>
                    <a:pt x="10837" y="8148"/>
                  </a:cubicBezTo>
                  <a:cubicBezTo>
                    <a:pt x="10935" y="8190"/>
                    <a:pt x="10992" y="8261"/>
                    <a:pt x="11062" y="8324"/>
                  </a:cubicBezTo>
                  <a:cubicBezTo>
                    <a:pt x="11111" y="8380"/>
                    <a:pt x="11104" y="8451"/>
                    <a:pt x="11083" y="8514"/>
                  </a:cubicBezTo>
                  <a:cubicBezTo>
                    <a:pt x="11072" y="8540"/>
                    <a:pt x="11044" y="8555"/>
                    <a:pt x="11015" y="8555"/>
                  </a:cubicBezTo>
                  <a:cubicBezTo>
                    <a:pt x="10989" y="8555"/>
                    <a:pt x="10962" y="8544"/>
                    <a:pt x="10942" y="8521"/>
                  </a:cubicBezTo>
                  <a:cubicBezTo>
                    <a:pt x="10858" y="8423"/>
                    <a:pt x="10780" y="8317"/>
                    <a:pt x="10703" y="8211"/>
                  </a:cubicBezTo>
                  <a:cubicBezTo>
                    <a:pt x="10696" y="8204"/>
                    <a:pt x="10689" y="8197"/>
                    <a:pt x="10682" y="8190"/>
                  </a:cubicBezTo>
                  <a:cubicBezTo>
                    <a:pt x="10604" y="8120"/>
                    <a:pt x="10548" y="8042"/>
                    <a:pt x="10583" y="7930"/>
                  </a:cubicBezTo>
                  <a:cubicBezTo>
                    <a:pt x="10597" y="7880"/>
                    <a:pt x="10569" y="7831"/>
                    <a:pt x="10527" y="7810"/>
                  </a:cubicBezTo>
                  <a:cubicBezTo>
                    <a:pt x="10485" y="7782"/>
                    <a:pt x="10464" y="7747"/>
                    <a:pt x="10450" y="7697"/>
                  </a:cubicBezTo>
                  <a:cubicBezTo>
                    <a:pt x="10435" y="7634"/>
                    <a:pt x="10393" y="7592"/>
                    <a:pt x="10323" y="7571"/>
                  </a:cubicBezTo>
                  <a:cubicBezTo>
                    <a:pt x="10224" y="7549"/>
                    <a:pt x="10161" y="7430"/>
                    <a:pt x="10196" y="7317"/>
                  </a:cubicBezTo>
                  <a:cubicBezTo>
                    <a:pt x="10238" y="7176"/>
                    <a:pt x="10231" y="7043"/>
                    <a:pt x="10175" y="6909"/>
                  </a:cubicBezTo>
                  <a:cubicBezTo>
                    <a:pt x="10119" y="6796"/>
                    <a:pt x="10034" y="6733"/>
                    <a:pt x="9914" y="6726"/>
                  </a:cubicBezTo>
                  <a:cubicBezTo>
                    <a:pt x="9893" y="6726"/>
                    <a:pt x="9872" y="6719"/>
                    <a:pt x="9865" y="6697"/>
                  </a:cubicBezTo>
                  <a:cubicBezTo>
                    <a:pt x="9830" y="6627"/>
                    <a:pt x="9788" y="6564"/>
                    <a:pt x="9738" y="6493"/>
                  </a:cubicBezTo>
                  <a:cubicBezTo>
                    <a:pt x="9816" y="6479"/>
                    <a:pt x="9872" y="6458"/>
                    <a:pt x="9921" y="6423"/>
                  </a:cubicBezTo>
                  <a:cubicBezTo>
                    <a:pt x="9970" y="6389"/>
                    <a:pt x="10023" y="6368"/>
                    <a:pt x="10078" y="6368"/>
                  </a:cubicBezTo>
                  <a:close/>
                  <a:moveTo>
                    <a:pt x="11102" y="8247"/>
                  </a:moveTo>
                  <a:cubicBezTo>
                    <a:pt x="11172" y="8247"/>
                    <a:pt x="11236" y="8275"/>
                    <a:pt x="11252" y="8324"/>
                  </a:cubicBezTo>
                  <a:cubicBezTo>
                    <a:pt x="11287" y="8437"/>
                    <a:pt x="11287" y="8514"/>
                    <a:pt x="11189" y="8577"/>
                  </a:cubicBezTo>
                  <a:cubicBezTo>
                    <a:pt x="11140" y="8606"/>
                    <a:pt x="11083" y="8620"/>
                    <a:pt x="11048" y="8662"/>
                  </a:cubicBezTo>
                  <a:cubicBezTo>
                    <a:pt x="11034" y="8641"/>
                    <a:pt x="11020" y="8627"/>
                    <a:pt x="11006" y="8606"/>
                  </a:cubicBezTo>
                  <a:cubicBezTo>
                    <a:pt x="11076" y="8570"/>
                    <a:pt x="11133" y="8542"/>
                    <a:pt x="11133" y="8444"/>
                  </a:cubicBezTo>
                  <a:cubicBezTo>
                    <a:pt x="11133" y="8359"/>
                    <a:pt x="11090" y="8310"/>
                    <a:pt x="11041" y="8254"/>
                  </a:cubicBezTo>
                  <a:cubicBezTo>
                    <a:pt x="11061" y="8249"/>
                    <a:pt x="11082" y="8247"/>
                    <a:pt x="11102" y="8247"/>
                  </a:cubicBezTo>
                  <a:close/>
                  <a:moveTo>
                    <a:pt x="4317" y="7211"/>
                  </a:moveTo>
                  <a:cubicBezTo>
                    <a:pt x="4310" y="7338"/>
                    <a:pt x="4310" y="7465"/>
                    <a:pt x="4239" y="7571"/>
                  </a:cubicBezTo>
                  <a:cubicBezTo>
                    <a:pt x="4007" y="7909"/>
                    <a:pt x="3817" y="8261"/>
                    <a:pt x="3669" y="8641"/>
                  </a:cubicBezTo>
                  <a:cubicBezTo>
                    <a:pt x="3654" y="8670"/>
                    <a:pt x="3639" y="8683"/>
                    <a:pt x="3615" y="8683"/>
                  </a:cubicBezTo>
                  <a:cubicBezTo>
                    <a:pt x="3605" y="8683"/>
                    <a:pt x="3592" y="8680"/>
                    <a:pt x="3577" y="8676"/>
                  </a:cubicBezTo>
                  <a:cubicBezTo>
                    <a:pt x="3451" y="8627"/>
                    <a:pt x="3422" y="8514"/>
                    <a:pt x="3507" y="8394"/>
                  </a:cubicBezTo>
                  <a:cubicBezTo>
                    <a:pt x="3528" y="8373"/>
                    <a:pt x="3549" y="8345"/>
                    <a:pt x="3570" y="8324"/>
                  </a:cubicBezTo>
                  <a:cubicBezTo>
                    <a:pt x="3599" y="8289"/>
                    <a:pt x="3599" y="8239"/>
                    <a:pt x="3584" y="8197"/>
                  </a:cubicBezTo>
                  <a:cubicBezTo>
                    <a:pt x="3549" y="8070"/>
                    <a:pt x="3584" y="7986"/>
                    <a:pt x="3711" y="7930"/>
                  </a:cubicBezTo>
                  <a:cubicBezTo>
                    <a:pt x="3760" y="7909"/>
                    <a:pt x="3817" y="7887"/>
                    <a:pt x="3873" y="7873"/>
                  </a:cubicBezTo>
                  <a:cubicBezTo>
                    <a:pt x="4056" y="7824"/>
                    <a:pt x="4141" y="7704"/>
                    <a:pt x="4134" y="7514"/>
                  </a:cubicBezTo>
                  <a:cubicBezTo>
                    <a:pt x="4134" y="7472"/>
                    <a:pt x="4141" y="7430"/>
                    <a:pt x="4162" y="7395"/>
                  </a:cubicBezTo>
                  <a:cubicBezTo>
                    <a:pt x="4211" y="7331"/>
                    <a:pt x="4274" y="7282"/>
                    <a:pt x="4317" y="7211"/>
                  </a:cubicBezTo>
                  <a:close/>
                  <a:moveTo>
                    <a:pt x="3535" y="7754"/>
                  </a:moveTo>
                  <a:cubicBezTo>
                    <a:pt x="3563" y="7810"/>
                    <a:pt x="3584" y="7866"/>
                    <a:pt x="3655" y="7894"/>
                  </a:cubicBezTo>
                  <a:cubicBezTo>
                    <a:pt x="3599" y="7930"/>
                    <a:pt x="3556" y="7965"/>
                    <a:pt x="3528" y="8014"/>
                  </a:cubicBezTo>
                  <a:cubicBezTo>
                    <a:pt x="3500" y="8063"/>
                    <a:pt x="3486" y="8120"/>
                    <a:pt x="3521" y="8176"/>
                  </a:cubicBezTo>
                  <a:cubicBezTo>
                    <a:pt x="3563" y="8239"/>
                    <a:pt x="3556" y="8289"/>
                    <a:pt x="3500" y="8338"/>
                  </a:cubicBezTo>
                  <a:cubicBezTo>
                    <a:pt x="3458" y="8373"/>
                    <a:pt x="3430" y="8423"/>
                    <a:pt x="3415" y="8479"/>
                  </a:cubicBezTo>
                  <a:cubicBezTo>
                    <a:pt x="3394" y="8592"/>
                    <a:pt x="3444" y="8669"/>
                    <a:pt x="3556" y="8697"/>
                  </a:cubicBezTo>
                  <a:cubicBezTo>
                    <a:pt x="3577" y="8704"/>
                    <a:pt x="3599" y="8711"/>
                    <a:pt x="3620" y="8718"/>
                  </a:cubicBezTo>
                  <a:cubicBezTo>
                    <a:pt x="3620" y="8761"/>
                    <a:pt x="3599" y="8789"/>
                    <a:pt x="3584" y="8824"/>
                  </a:cubicBezTo>
                  <a:cubicBezTo>
                    <a:pt x="3472" y="8753"/>
                    <a:pt x="3345" y="8704"/>
                    <a:pt x="3253" y="8606"/>
                  </a:cubicBezTo>
                  <a:cubicBezTo>
                    <a:pt x="3169" y="8521"/>
                    <a:pt x="3155" y="8416"/>
                    <a:pt x="3197" y="8310"/>
                  </a:cubicBezTo>
                  <a:cubicBezTo>
                    <a:pt x="3218" y="8261"/>
                    <a:pt x="3232" y="8211"/>
                    <a:pt x="3204" y="8162"/>
                  </a:cubicBezTo>
                  <a:cubicBezTo>
                    <a:pt x="3183" y="8127"/>
                    <a:pt x="3190" y="8099"/>
                    <a:pt x="3211" y="8070"/>
                  </a:cubicBezTo>
                  <a:cubicBezTo>
                    <a:pt x="3246" y="8028"/>
                    <a:pt x="3282" y="7979"/>
                    <a:pt x="3331" y="7951"/>
                  </a:cubicBezTo>
                  <a:cubicBezTo>
                    <a:pt x="3401" y="7909"/>
                    <a:pt x="3472" y="7866"/>
                    <a:pt x="3500" y="7782"/>
                  </a:cubicBezTo>
                  <a:cubicBezTo>
                    <a:pt x="3507" y="7768"/>
                    <a:pt x="3521" y="7761"/>
                    <a:pt x="3535" y="7754"/>
                  </a:cubicBezTo>
                  <a:close/>
                  <a:moveTo>
                    <a:pt x="5927" y="5906"/>
                  </a:moveTo>
                  <a:cubicBezTo>
                    <a:pt x="5980" y="5906"/>
                    <a:pt x="6042" y="5939"/>
                    <a:pt x="6084" y="5993"/>
                  </a:cubicBezTo>
                  <a:cubicBezTo>
                    <a:pt x="6154" y="6106"/>
                    <a:pt x="6183" y="6240"/>
                    <a:pt x="6204" y="6367"/>
                  </a:cubicBezTo>
                  <a:cubicBezTo>
                    <a:pt x="6260" y="6690"/>
                    <a:pt x="6288" y="7021"/>
                    <a:pt x="6323" y="7352"/>
                  </a:cubicBezTo>
                  <a:cubicBezTo>
                    <a:pt x="6352" y="7620"/>
                    <a:pt x="6366" y="7887"/>
                    <a:pt x="6394" y="8162"/>
                  </a:cubicBezTo>
                  <a:cubicBezTo>
                    <a:pt x="6422" y="8423"/>
                    <a:pt x="6457" y="8690"/>
                    <a:pt x="6506" y="8951"/>
                  </a:cubicBezTo>
                  <a:cubicBezTo>
                    <a:pt x="6514" y="8993"/>
                    <a:pt x="6514" y="9035"/>
                    <a:pt x="6506" y="9077"/>
                  </a:cubicBezTo>
                  <a:cubicBezTo>
                    <a:pt x="6485" y="8915"/>
                    <a:pt x="6359" y="8852"/>
                    <a:pt x="6246" y="8775"/>
                  </a:cubicBezTo>
                  <a:cubicBezTo>
                    <a:pt x="6077" y="8669"/>
                    <a:pt x="5957" y="8528"/>
                    <a:pt x="5873" y="8345"/>
                  </a:cubicBezTo>
                  <a:cubicBezTo>
                    <a:pt x="5852" y="8303"/>
                    <a:pt x="5845" y="8261"/>
                    <a:pt x="5852" y="8218"/>
                  </a:cubicBezTo>
                  <a:cubicBezTo>
                    <a:pt x="5873" y="8078"/>
                    <a:pt x="5866" y="7937"/>
                    <a:pt x="5866" y="7803"/>
                  </a:cubicBezTo>
                  <a:cubicBezTo>
                    <a:pt x="5859" y="7486"/>
                    <a:pt x="5887" y="7169"/>
                    <a:pt x="5880" y="6852"/>
                  </a:cubicBezTo>
                  <a:cubicBezTo>
                    <a:pt x="5880" y="6824"/>
                    <a:pt x="5880" y="6796"/>
                    <a:pt x="5880" y="6768"/>
                  </a:cubicBezTo>
                  <a:lnTo>
                    <a:pt x="5866" y="6768"/>
                  </a:lnTo>
                  <a:cubicBezTo>
                    <a:pt x="5845" y="7254"/>
                    <a:pt x="5824" y="7733"/>
                    <a:pt x="5802" y="8225"/>
                  </a:cubicBezTo>
                  <a:cubicBezTo>
                    <a:pt x="5718" y="8190"/>
                    <a:pt x="5640" y="8155"/>
                    <a:pt x="5556" y="8148"/>
                  </a:cubicBezTo>
                  <a:cubicBezTo>
                    <a:pt x="5507" y="8141"/>
                    <a:pt x="5521" y="8099"/>
                    <a:pt x="5528" y="8070"/>
                  </a:cubicBezTo>
                  <a:cubicBezTo>
                    <a:pt x="5549" y="7902"/>
                    <a:pt x="5563" y="7725"/>
                    <a:pt x="5591" y="7556"/>
                  </a:cubicBezTo>
                  <a:cubicBezTo>
                    <a:pt x="5640" y="7289"/>
                    <a:pt x="5683" y="7021"/>
                    <a:pt x="5718" y="6754"/>
                  </a:cubicBezTo>
                  <a:cubicBezTo>
                    <a:pt x="5732" y="6648"/>
                    <a:pt x="5753" y="6543"/>
                    <a:pt x="5739" y="6437"/>
                  </a:cubicBezTo>
                  <a:cubicBezTo>
                    <a:pt x="5732" y="6416"/>
                    <a:pt x="5746" y="6416"/>
                    <a:pt x="5753" y="6402"/>
                  </a:cubicBezTo>
                  <a:cubicBezTo>
                    <a:pt x="5873" y="6254"/>
                    <a:pt x="5873" y="6162"/>
                    <a:pt x="5732" y="6029"/>
                  </a:cubicBezTo>
                  <a:cubicBezTo>
                    <a:pt x="5718" y="6015"/>
                    <a:pt x="5697" y="6000"/>
                    <a:pt x="5676" y="5993"/>
                  </a:cubicBezTo>
                  <a:cubicBezTo>
                    <a:pt x="5726" y="5967"/>
                    <a:pt x="5762" y="5952"/>
                    <a:pt x="5789" y="5952"/>
                  </a:cubicBezTo>
                  <a:cubicBezTo>
                    <a:pt x="5825" y="5952"/>
                    <a:pt x="5845" y="5979"/>
                    <a:pt x="5866" y="6036"/>
                  </a:cubicBezTo>
                  <a:cubicBezTo>
                    <a:pt x="5943" y="6233"/>
                    <a:pt x="5992" y="6444"/>
                    <a:pt x="6028" y="6655"/>
                  </a:cubicBezTo>
                  <a:cubicBezTo>
                    <a:pt x="6070" y="6923"/>
                    <a:pt x="6112" y="7197"/>
                    <a:pt x="6169" y="7458"/>
                  </a:cubicBezTo>
                  <a:cubicBezTo>
                    <a:pt x="6197" y="7634"/>
                    <a:pt x="6211" y="7810"/>
                    <a:pt x="6232" y="7986"/>
                  </a:cubicBezTo>
                  <a:cubicBezTo>
                    <a:pt x="6260" y="8176"/>
                    <a:pt x="6274" y="8373"/>
                    <a:pt x="6316" y="8570"/>
                  </a:cubicBezTo>
                  <a:cubicBezTo>
                    <a:pt x="6352" y="8528"/>
                    <a:pt x="6338" y="8493"/>
                    <a:pt x="6330" y="8458"/>
                  </a:cubicBezTo>
                  <a:cubicBezTo>
                    <a:pt x="6302" y="8190"/>
                    <a:pt x="6260" y="7930"/>
                    <a:pt x="6232" y="7662"/>
                  </a:cubicBezTo>
                  <a:cubicBezTo>
                    <a:pt x="6211" y="7373"/>
                    <a:pt x="6169" y="7085"/>
                    <a:pt x="6140" y="6789"/>
                  </a:cubicBezTo>
                  <a:cubicBezTo>
                    <a:pt x="6126" y="6606"/>
                    <a:pt x="6105" y="6423"/>
                    <a:pt x="6056" y="6240"/>
                  </a:cubicBezTo>
                  <a:cubicBezTo>
                    <a:pt x="6021" y="6120"/>
                    <a:pt x="5985" y="6007"/>
                    <a:pt x="5901" y="5909"/>
                  </a:cubicBezTo>
                  <a:cubicBezTo>
                    <a:pt x="5909" y="5907"/>
                    <a:pt x="5918" y="5906"/>
                    <a:pt x="5927" y="5906"/>
                  </a:cubicBezTo>
                  <a:close/>
                  <a:moveTo>
                    <a:pt x="5471" y="8014"/>
                  </a:moveTo>
                  <a:cubicBezTo>
                    <a:pt x="5500" y="8078"/>
                    <a:pt x="5443" y="8155"/>
                    <a:pt x="5521" y="8190"/>
                  </a:cubicBezTo>
                  <a:cubicBezTo>
                    <a:pt x="5570" y="8218"/>
                    <a:pt x="5633" y="8225"/>
                    <a:pt x="5704" y="8247"/>
                  </a:cubicBezTo>
                  <a:cubicBezTo>
                    <a:pt x="5669" y="8577"/>
                    <a:pt x="5640" y="8908"/>
                    <a:pt x="5605" y="9239"/>
                  </a:cubicBezTo>
                  <a:cubicBezTo>
                    <a:pt x="5464" y="8965"/>
                    <a:pt x="5387" y="8683"/>
                    <a:pt x="5331" y="8387"/>
                  </a:cubicBezTo>
                  <a:cubicBezTo>
                    <a:pt x="5295" y="8218"/>
                    <a:pt x="5373" y="8127"/>
                    <a:pt x="5471" y="8014"/>
                  </a:cubicBezTo>
                  <a:close/>
                  <a:moveTo>
                    <a:pt x="5704" y="6430"/>
                  </a:moveTo>
                  <a:lnTo>
                    <a:pt x="5704" y="6430"/>
                  </a:lnTo>
                  <a:cubicBezTo>
                    <a:pt x="5690" y="6543"/>
                    <a:pt x="5683" y="6655"/>
                    <a:pt x="5669" y="6768"/>
                  </a:cubicBezTo>
                  <a:cubicBezTo>
                    <a:pt x="5619" y="7127"/>
                    <a:pt x="5549" y="7479"/>
                    <a:pt x="5507" y="7838"/>
                  </a:cubicBezTo>
                  <a:cubicBezTo>
                    <a:pt x="5507" y="7887"/>
                    <a:pt x="5486" y="7930"/>
                    <a:pt x="5443" y="7965"/>
                  </a:cubicBezTo>
                  <a:cubicBezTo>
                    <a:pt x="5281" y="8113"/>
                    <a:pt x="5190" y="8310"/>
                    <a:pt x="5084" y="8500"/>
                  </a:cubicBezTo>
                  <a:cubicBezTo>
                    <a:pt x="4887" y="8859"/>
                    <a:pt x="4697" y="9211"/>
                    <a:pt x="4500" y="9577"/>
                  </a:cubicBezTo>
                  <a:cubicBezTo>
                    <a:pt x="4260" y="9267"/>
                    <a:pt x="3979" y="9014"/>
                    <a:pt x="3627" y="8845"/>
                  </a:cubicBezTo>
                  <a:cubicBezTo>
                    <a:pt x="3803" y="8401"/>
                    <a:pt x="4007" y="7979"/>
                    <a:pt x="4289" y="7599"/>
                  </a:cubicBezTo>
                  <a:cubicBezTo>
                    <a:pt x="4345" y="7514"/>
                    <a:pt x="4359" y="7416"/>
                    <a:pt x="4373" y="7317"/>
                  </a:cubicBezTo>
                  <a:cubicBezTo>
                    <a:pt x="4380" y="7282"/>
                    <a:pt x="4387" y="7247"/>
                    <a:pt x="4387" y="7211"/>
                  </a:cubicBezTo>
                  <a:cubicBezTo>
                    <a:pt x="4429" y="7219"/>
                    <a:pt x="4458" y="7233"/>
                    <a:pt x="4479" y="7254"/>
                  </a:cubicBezTo>
                  <a:cubicBezTo>
                    <a:pt x="4559" y="7322"/>
                    <a:pt x="4637" y="7350"/>
                    <a:pt x="4711" y="7350"/>
                  </a:cubicBezTo>
                  <a:cubicBezTo>
                    <a:pt x="4820" y="7350"/>
                    <a:pt x="4922" y="7291"/>
                    <a:pt x="5014" y="7211"/>
                  </a:cubicBezTo>
                  <a:cubicBezTo>
                    <a:pt x="5091" y="7148"/>
                    <a:pt x="5148" y="7064"/>
                    <a:pt x="5141" y="6951"/>
                  </a:cubicBezTo>
                  <a:cubicBezTo>
                    <a:pt x="5141" y="6902"/>
                    <a:pt x="5112" y="6859"/>
                    <a:pt x="5091" y="6817"/>
                  </a:cubicBezTo>
                  <a:cubicBezTo>
                    <a:pt x="5070" y="6789"/>
                    <a:pt x="5035" y="6754"/>
                    <a:pt x="5070" y="6712"/>
                  </a:cubicBezTo>
                  <a:cubicBezTo>
                    <a:pt x="5086" y="6695"/>
                    <a:pt x="5104" y="6689"/>
                    <a:pt x="5123" y="6689"/>
                  </a:cubicBezTo>
                  <a:cubicBezTo>
                    <a:pt x="5145" y="6689"/>
                    <a:pt x="5167" y="6697"/>
                    <a:pt x="5190" y="6705"/>
                  </a:cubicBezTo>
                  <a:cubicBezTo>
                    <a:pt x="5231" y="6720"/>
                    <a:pt x="5275" y="6727"/>
                    <a:pt x="5318" y="6727"/>
                  </a:cubicBezTo>
                  <a:cubicBezTo>
                    <a:pt x="5356" y="6727"/>
                    <a:pt x="5393" y="6721"/>
                    <a:pt x="5429" y="6712"/>
                  </a:cubicBezTo>
                  <a:cubicBezTo>
                    <a:pt x="5549" y="6669"/>
                    <a:pt x="5640" y="6606"/>
                    <a:pt x="5655" y="6472"/>
                  </a:cubicBezTo>
                  <a:cubicBezTo>
                    <a:pt x="5655" y="6444"/>
                    <a:pt x="5676" y="6437"/>
                    <a:pt x="5704" y="6430"/>
                  </a:cubicBezTo>
                  <a:close/>
                  <a:moveTo>
                    <a:pt x="11530" y="5525"/>
                  </a:moveTo>
                  <a:cubicBezTo>
                    <a:pt x="11573" y="5525"/>
                    <a:pt x="11608" y="5552"/>
                    <a:pt x="11639" y="5578"/>
                  </a:cubicBezTo>
                  <a:cubicBezTo>
                    <a:pt x="11780" y="5669"/>
                    <a:pt x="11914" y="5768"/>
                    <a:pt x="12062" y="5846"/>
                  </a:cubicBezTo>
                  <a:cubicBezTo>
                    <a:pt x="12125" y="5881"/>
                    <a:pt x="12182" y="5916"/>
                    <a:pt x="12245" y="5944"/>
                  </a:cubicBezTo>
                  <a:cubicBezTo>
                    <a:pt x="12294" y="5965"/>
                    <a:pt x="12322" y="6000"/>
                    <a:pt x="12337" y="6050"/>
                  </a:cubicBezTo>
                  <a:cubicBezTo>
                    <a:pt x="12435" y="6458"/>
                    <a:pt x="12611" y="6831"/>
                    <a:pt x="12738" y="7233"/>
                  </a:cubicBezTo>
                  <a:cubicBezTo>
                    <a:pt x="12780" y="7366"/>
                    <a:pt x="12752" y="7493"/>
                    <a:pt x="12731" y="7627"/>
                  </a:cubicBezTo>
                  <a:cubicBezTo>
                    <a:pt x="12689" y="7831"/>
                    <a:pt x="12604" y="8021"/>
                    <a:pt x="12569" y="8225"/>
                  </a:cubicBezTo>
                  <a:cubicBezTo>
                    <a:pt x="12541" y="8451"/>
                    <a:pt x="12506" y="8676"/>
                    <a:pt x="12470" y="8901"/>
                  </a:cubicBezTo>
                  <a:cubicBezTo>
                    <a:pt x="12407" y="9289"/>
                    <a:pt x="12294" y="9662"/>
                    <a:pt x="12153" y="10035"/>
                  </a:cubicBezTo>
                  <a:cubicBezTo>
                    <a:pt x="12132" y="9943"/>
                    <a:pt x="12125" y="7810"/>
                    <a:pt x="12146" y="7725"/>
                  </a:cubicBezTo>
                  <a:lnTo>
                    <a:pt x="12146" y="7725"/>
                  </a:lnTo>
                  <a:cubicBezTo>
                    <a:pt x="12238" y="7824"/>
                    <a:pt x="12330" y="7916"/>
                    <a:pt x="12449" y="7951"/>
                  </a:cubicBezTo>
                  <a:lnTo>
                    <a:pt x="12463" y="7937"/>
                  </a:lnTo>
                  <a:cubicBezTo>
                    <a:pt x="12428" y="7909"/>
                    <a:pt x="12400" y="7880"/>
                    <a:pt x="12365" y="7852"/>
                  </a:cubicBezTo>
                  <a:cubicBezTo>
                    <a:pt x="12189" y="7740"/>
                    <a:pt x="12146" y="7556"/>
                    <a:pt x="12132" y="7366"/>
                  </a:cubicBezTo>
                  <a:cubicBezTo>
                    <a:pt x="12125" y="7296"/>
                    <a:pt x="12125" y="7233"/>
                    <a:pt x="12111" y="7162"/>
                  </a:cubicBezTo>
                  <a:cubicBezTo>
                    <a:pt x="12097" y="7043"/>
                    <a:pt x="12020" y="6958"/>
                    <a:pt x="11928" y="6888"/>
                  </a:cubicBezTo>
                  <a:cubicBezTo>
                    <a:pt x="11830" y="6824"/>
                    <a:pt x="11752" y="6740"/>
                    <a:pt x="11675" y="6655"/>
                  </a:cubicBezTo>
                  <a:cubicBezTo>
                    <a:pt x="11625" y="6606"/>
                    <a:pt x="11597" y="6550"/>
                    <a:pt x="11583" y="6472"/>
                  </a:cubicBezTo>
                  <a:lnTo>
                    <a:pt x="11583" y="6472"/>
                  </a:lnTo>
                  <a:cubicBezTo>
                    <a:pt x="11780" y="6613"/>
                    <a:pt x="11963" y="6740"/>
                    <a:pt x="12153" y="6874"/>
                  </a:cubicBezTo>
                  <a:cubicBezTo>
                    <a:pt x="12175" y="6831"/>
                    <a:pt x="12139" y="6810"/>
                    <a:pt x="12118" y="6796"/>
                  </a:cubicBezTo>
                  <a:cubicBezTo>
                    <a:pt x="11970" y="6676"/>
                    <a:pt x="11808" y="6564"/>
                    <a:pt x="11647" y="6465"/>
                  </a:cubicBezTo>
                  <a:cubicBezTo>
                    <a:pt x="11628" y="6451"/>
                    <a:pt x="11607" y="6441"/>
                    <a:pt x="11586" y="6441"/>
                  </a:cubicBezTo>
                  <a:cubicBezTo>
                    <a:pt x="11575" y="6441"/>
                    <a:pt x="11565" y="6444"/>
                    <a:pt x="11555" y="6451"/>
                  </a:cubicBezTo>
                  <a:cubicBezTo>
                    <a:pt x="11548" y="6458"/>
                    <a:pt x="11541" y="6458"/>
                    <a:pt x="11541" y="6458"/>
                  </a:cubicBezTo>
                  <a:cubicBezTo>
                    <a:pt x="11400" y="6416"/>
                    <a:pt x="11266" y="6388"/>
                    <a:pt x="11161" y="6282"/>
                  </a:cubicBezTo>
                  <a:cubicBezTo>
                    <a:pt x="11154" y="6275"/>
                    <a:pt x="11140" y="6261"/>
                    <a:pt x="11154" y="6240"/>
                  </a:cubicBezTo>
                  <a:cubicBezTo>
                    <a:pt x="11170" y="6234"/>
                    <a:pt x="11188" y="6232"/>
                    <a:pt x="11205" y="6232"/>
                  </a:cubicBezTo>
                  <a:cubicBezTo>
                    <a:pt x="11254" y="6232"/>
                    <a:pt x="11306" y="6249"/>
                    <a:pt x="11358" y="6254"/>
                  </a:cubicBezTo>
                  <a:cubicBezTo>
                    <a:pt x="11418" y="6264"/>
                    <a:pt x="11477" y="6274"/>
                    <a:pt x="11540" y="6274"/>
                  </a:cubicBezTo>
                  <a:cubicBezTo>
                    <a:pt x="11565" y="6274"/>
                    <a:pt x="11592" y="6272"/>
                    <a:pt x="11618" y="6268"/>
                  </a:cubicBezTo>
                  <a:cubicBezTo>
                    <a:pt x="11625" y="6267"/>
                    <a:pt x="11631" y="6266"/>
                    <a:pt x="11637" y="6266"/>
                  </a:cubicBezTo>
                  <a:cubicBezTo>
                    <a:pt x="11666" y="6266"/>
                    <a:pt x="11694" y="6279"/>
                    <a:pt x="11717" y="6296"/>
                  </a:cubicBezTo>
                  <a:cubicBezTo>
                    <a:pt x="11865" y="6402"/>
                    <a:pt x="12006" y="6507"/>
                    <a:pt x="12168" y="6592"/>
                  </a:cubicBezTo>
                  <a:cubicBezTo>
                    <a:pt x="12190" y="6609"/>
                    <a:pt x="12218" y="6631"/>
                    <a:pt x="12262" y="6631"/>
                  </a:cubicBezTo>
                  <a:cubicBezTo>
                    <a:pt x="12272" y="6631"/>
                    <a:pt x="12282" y="6630"/>
                    <a:pt x="12294" y="6627"/>
                  </a:cubicBezTo>
                  <a:cubicBezTo>
                    <a:pt x="12182" y="6550"/>
                    <a:pt x="12076" y="6486"/>
                    <a:pt x="11977" y="6416"/>
                  </a:cubicBezTo>
                  <a:cubicBezTo>
                    <a:pt x="11893" y="6367"/>
                    <a:pt x="11816" y="6324"/>
                    <a:pt x="11731" y="6275"/>
                  </a:cubicBezTo>
                  <a:cubicBezTo>
                    <a:pt x="11661" y="6226"/>
                    <a:pt x="11576" y="6226"/>
                    <a:pt x="11492" y="6219"/>
                  </a:cubicBezTo>
                  <a:cubicBezTo>
                    <a:pt x="11492" y="6194"/>
                    <a:pt x="11502" y="6190"/>
                    <a:pt x="11514" y="6190"/>
                  </a:cubicBezTo>
                  <a:cubicBezTo>
                    <a:pt x="11518" y="6190"/>
                    <a:pt x="11523" y="6191"/>
                    <a:pt x="11527" y="6191"/>
                  </a:cubicBezTo>
                  <a:cubicBezTo>
                    <a:pt x="11576" y="6169"/>
                    <a:pt x="11625" y="6169"/>
                    <a:pt x="11668" y="6141"/>
                  </a:cubicBezTo>
                  <a:cubicBezTo>
                    <a:pt x="11706" y="6118"/>
                    <a:pt x="11742" y="6109"/>
                    <a:pt x="11776" y="6109"/>
                  </a:cubicBezTo>
                  <a:cubicBezTo>
                    <a:pt x="11847" y="6109"/>
                    <a:pt x="11909" y="6150"/>
                    <a:pt x="11970" y="6198"/>
                  </a:cubicBezTo>
                  <a:cubicBezTo>
                    <a:pt x="12062" y="6268"/>
                    <a:pt x="12153" y="6338"/>
                    <a:pt x="12252" y="6395"/>
                  </a:cubicBezTo>
                  <a:cubicBezTo>
                    <a:pt x="12287" y="6423"/>
                    <a:pt x="12330" y="6437"/>
                    <a:pt x="12372" y="6444"/>
                  </a:cubicBezTo>
                  <a:cubicBezTo>
                    <a:pt x="12379" y="6416"/>
                    <a:pt x="12365" y="6409"/>
                    <a:pt x="12351" y="6402"/>
                  </a:cubicBezTo>
                  <a:cubicBezTo>
                    <a:pt x="12224" y="6345"/>
                    <a:pt x="12146" y="6240"/>
                    <a:pt x="12090" y="6120"/>
                  </a:cubicBezTo>
                  <a:cubicBezTo>
                    <a:pt x="12041" y="6015"/>
                    <a:pt x="11963" y="5944"/>
                    <a:pt x="11858" y="5888"/>
                  </a:cubicBezTo>
                  <a:cubicBezTo>
                    <a:pt x="11738" y="5824"/>
                    <a:pt x="11632" y="5740"/>
                    <a:pt x="11541" y="5641"/>
                  </a:cubicBezTo>
                  <a:cubicBezTo>
                    <a:pt x="11513" y="5613"/>
                    <a:pt x="11492" y="5578"/>
                    <a:pt x="11485" y="5536"/>
                  </a:cubicBezTo>
                  <a:cubicBezTo>
                    <a:pt x="11501" y="5529"/>
                    <a:pt x="11516" y="5525"/>
                    <a:pt x="11530" y="5525"/>
                  </a:cubicBezTo>
                  <a:close/>
                  <a:moveTo>
                    <a:pt x="5049" y="8697"/>
                  </a:moveTo>
                  <a:lnTo>
                    <a:pt x="5049" y="8697"/>
                  </a:lnTo>
                  <a:cubicBezTo>
                    <a:pt x="4972" y="9169"/>
                    <a:pt x="4936" y="9641"/>
                    <a:pt x="4845" y="10126"/>
                  </a:cubicBezTo>
                  <a:cubicBezTo>
                    <a:pt x="4746" y="9950"/>
                    <a:pt x="4655" y="9789"/>
                    <a:pt x="4549" y="9641"/>
                  </a:cubicBezTo>
                  <a:cubicBezTo>
                    <a:pt x="4535" y="9627"/>
                    <a:pt x="4542" y="9612"/>
                    <a:pt x="4549" y="9598"/>
                  </a:cubicBezTo>
                  <a:cubicBezTo>
                    <a:pt x="4704" y="9289"/>
                    <a:pt x="4880" y="9000"/>
                    <a:pt x="5049" y="8697"/>
                  </a:cubicBezTo>
                  <a:close/>
                  <a:moveTo>
                    <a:pt x="9182" y="7050"/>
                  </a:moveTo>
                  <a:cubicBezTo>
                    <a:pt x="9245" y="7204"/>
                    <a:pt x="9309" y="7352"/>
                    <a:pt x="9379" y="7493"/>
                  </a:cubicBezTo>
                  <a:cubicBezTo>
                    <a:pt x="9499" y="7718"/>
                    <a:pt x="9647" y="7923"/>
                    <a:pt x="9781" y="8134"/>
                  </a:cubicBezTo>
                  <a:cubicBezTo>
                    <a:pt x="9886" y="8310"/>
                    <a:pt x="9893" y="8500"/>
                    <a:pt x="9886" y="8690"/>
                  </a:cubicBezTo>
                  <a:cubicBezTo>
                    <a:pt x="9865" y="8979"/>
                    <a:pt x="9767" y="9253"/>
                    <a:pt x="9731" y="9535"/>
                  </a:cubicBezTo>
                  <a:cubicBezTo>
                    <a:pt x="9717" y="9627"/>
                    <a:pt x="9724" y="9718"/>
                    <a:pt x="9731" y="9810"/>
                  </a:cubicBezTo>
                  <a:cubicBezTo>
                    <a:pt x="9738" y="9943"/>
                    <a:pt x="9682" y="10049"/>
                    <a:pt x="9591" y="10141"/>
                  </a:cubicBezTo>
                  <a:cubicBezTo>
                    <a:pt x="9548" y="10190"/>
                    <a:pt x="9492" y="10225"/>
                    <a:pt x="9436" y="10274"/>
                  </a:cubicBezTo>
                  <a:cubicBezTo>
                    <a:pt x="9407" y="10204"/>
                    <a:pt x="9379" y="10148"/>
                    <a:pt x="9429" y="10063"/>
                  </a:cubicBezTo>
                  <a:cubicBezTo>
                    <a:pt x="9534" y="9894"/>
                    <a:pt x="9555" y="9697"/>
                    <a:pt x="9598" y="9507"/>
                  </a:cubicBezTo>
                  <a:cubicBezTo>
                    <a:pt x="9605" y="9451"/>
                    <a:pt x="9612" y="9394"/>
                    <a:pt x="9612" y="9338"/>
                  </a:cubicBezTo>
                  <a:lnTo>
                    <a:pt x="9612" y="9338"/>
                  </a:lnTo>
                  <a:cubicBezTo>
                    <a:pt x="9562" y="9598"/>
                    <a:pt x="9457" y="9845"/>
                    <a:pt x="9316" y="10077"/>
                  </a:cubicBezTo>
                  <a:cubicBezTo>
                    <a:pt x="9365" y="10063"/>
                    <a:pt x="9365" y="10063"/>
                    <a:pt x="9400" y="10028"/>
                  </a:cubicBezTo>
                  <a:lnTo>
                    <a:pt x="9400" y="10028"/>
                  </a:lnTo>
                  <a:cubicBezTo>
                    <a:pt x="9407" y="10070"/>
                    <a:pt x="9379" y="10091"/>
                    <a:pt x="9372" y="10126"/>
                  </a:cubicBezTo>
                  <a:cubicBezTo>
                    <a:pt x="9274" y="10056"/>
                    <a:pt x="9154" y="10056"/>
                    <a:pt x="9034" y="10035"/>
                  </a:cubicBezTo>
                  <a:cubicBezTo>
                    <a:pt x="9077" y="9972"/>
                    <a:pt x="9133" y="9908"/>
                    <a:pt x="9168" y="9838"/>
                  </a:cubicBezTo>
                  <a:cubicBezTo>
                    <a:pt x="9245" y="9655"/>
                    <a:pt x="9316" y="9465"/>
                    <a:pt x="9386" y="9282"/>
                  </a:cubicBezTo>
                  <a:cubicBezTo>
                    <a:pt x="9464" y="9091"/>
                    <a:pt x="9541" y="8901"/>
                    <a:pt x="9605" y="8704"/>
                  </a:cubicBezTo>
                  <a:lnTo>
                    <a:pt x="9605" y="8704"/>
                  </a:lnTo>
                  <a:cubicBezTo>
                    <a:pt x="9548" y="9084"/>
                    <a:pt x="9414" y="9436"/>
                    <a:pt x="9323" y="9803"/>
                  </a:cubicBezTo>
                  <a:cubicBezTo>
                    <a:pt x="9513" y="9275"/>
                    <a:pt x="9703" y="8753"/>
                    <a:pt x="9724" y="8162"/>
                  </a:cubicBezTo>
                  <a:lnTo>
                    <a:pt x="9724" y="8162"/>
                  </a:lnTo>
                  <a:cubicBezTo>
                    <a:pt x="9668" y="8218"/>
                    <a:pt x="9682" y="8275"/>
                    <a:pt x="9675" y="8317"/>
                  </a:cubicBezTo>
                  <a:cubicBezTo>
                    <a:pt x="9619" y="8592"/>
                    <a:pt x="9527" y="8845"/>
                    <a:pt x="9422" y="9106"/>
                  </a:cubicBezTo>
                  <a:cubicBezTo>
                    <a:pt x="9323" y="9338"/>
                    <a:pt x="9231" y="9570"/>
                    <a:pt x="9140" y="9803"/>
                  </a:cubicBezTo>
                  <a:cubicBezTo>
                    <a:pt x="9126" y="9831"/>
                    <a:pt x="9112" y="9859"/>
                    <a:pt x="9098" y="9887"/>
                  </a:cubicBezTo>
                  <a:cubicBezTo>
                    <a:pt x="9037" y="9968"/>
                    <a:pt x="8977" y="10035"/>
                    <a:pt x="8867" y="10035"/>
                  </a:cubicBezTo>
                  <a:cubicBezTo>
                    <a:pt x="8862" y="10035"/>
                    <a:pt x="8857" y="10035"/>
                    <a:pt x="8851" y="10035"/>
                  </a:cubicBezTo>
                  <a:cubicBezTo>
                    <a:pt x="8816" y="10033"/>
                    <a:pt x="8781" y="10032"/>
                    <a:pt x="8746" y="10032"/>
                  </a:cubicBezTo>
                  <a:cubicBezTo>
                    <a:pt x="8640" y="10032"/>
                    <a:pt x="8534" y="10040"/>
                    <a:pt x="8429" y="10056"/>
                  </a:cubicBezTo>
                  <a:cubicBezTo>
                    <a:pt x="8415" y="9972"/>
                    <a:pt x="8457" y="9915"/>
                    <a:pt x="8499" y="9852"/>
                  </a:cubicBezTo>
                  <a:cubicBezTo>
                    <a:pt x="8654" y="9620"/>
                    <a:pt x="8788" y="9380"/>
                    <a:pt x="8886" y="9120"/>
                  </a:cubicBezTo>
                  <a:cubicBezTo>
                    <a:pt x="8893" y="9098"/>
                    <a:pt x="8900" y="9084"/>
                    <a:pt x="8915" y="9077"/>
                  </a:cubicBezTo>
                  <a:lnTo>
                    <a:pt x="8915" y="9077"/>
                  </a:lnTo>
                  <a:cubicBezTo>
                    <a:pt x="8865" y="9338"/>
                    <a:pt x="8767" y="9591"/>
                    <a:pt x="8710" y="9859"/>
                  </a:cubicBezTo>
                  <a:cubicBezTo>
                    <a:pt x="9041" y="8951"/>
                    <a:pt x="9203" y="8021"/>
                    <a:pt x="9182" y="7050"/>
                  </a:cubicBezTo>
                  <a:close/>
                  <a:moveTo>
                    <a:pt x="8682" y="10082"/>
                  </a:moveTo>
                  <a:cubicBezTo>
                    <a:pt x="8774" y="10082"/>
                    <a:pt x="8865" y="10088"/>
                    <a:pt x="8957" y="10091"/>
                  </a:cubicBezTo>
                  <a:cubicBezTo>
                    <a:pt x="9034" y="10098"/>
                    <a:pt x="9119" y="10105"/>
                    <a:pt x="9196" y="10112"/>
                  </a:cubicBezTo>
                  <a:cubicBezTo>
                    <a:pt x="9330" y="10126"/>
                    <a:pt x="9386" y="10190"/>
                    <a:pt x="9386" y="10310"/>
                  </a:cubicBezTo>
                  <a:cubicBezTo>
                    <a:pt x="9159" y="10267"/>
                    <a:pt x="8935" y="10237"/>
                    <a:pt x="8705" y="10237"/>
                  </a:cubicBezTo>
                  <a:cubicBezTo>
                    <a:pt x="8594" y="10237"/>
                    <a:pt x="8481" y="10244"/>
                    <a:pt x="8365" y="10260"/>
                  </a:cubicBezTo>
                  <a:cubicBezTo>
                    <a:pt x="8379" y="10204"/>
                    <a:pt x="8394" y="10155"/>
                    <a:pt x="8408" y="10105"/>
                  </a:cubicBezTo>
                  <a:cubicBezTo>
                    <a:pt x="8499" y="10088"/>
                    <a:pt x="8591" y="10082"/>
                    <a:pt x="8682" y="10082"/>
                  </a:cubicBezTo>
                  <a:close/>
                  <a:moveTo>
                    <a:pt x="6387" y="9486"/>
                  </a:moveTo>
                  <a:lnTo>
                    <a:pt x="6387" y="9486"/>
                  </a:lnTo>
                  <a:cubicBezTo>
                    <a:pt x="6352" y="9845"/>
                    <a:pt x="6394" y="10204"/>
                    <a:pt x="6457" y="10556"/>
                  </a:cubicBezTo>
                  <a:cubicBezTo>
                    <a:pt x="6453" y="10557"/>
                    <a:pt x="6450" y="10557"/>
                    <a:pt x="6447" y="10557"/>
                  </a:cubicBezTo>
                  <a:cubicBezTo>
                    <a:pt x="6429" y="10557"/>
                    <a:pt x="6427" y="10541"/>
                    <a:pt x="6415" y="10535"/>
                  </a:cubicBezTo>
                  <a:cubicBezTo>
                    <a:pt x="6330" y="10443"/>
                    <a:pt x="6239" y="10366"/>
                    <a:pt x="6133" y="10303"/>
                  </a:cubicBezTo>
                  <a:cubicBezTo>
                    <a:pt x="6021" y="10246"/>
                    <a:pt x="6014" y="10204"/>
                    <a:pt x="6042" y="10084"/>
                  </a:cubicBezTo>
                  <a:cubicBezTo>
                    <a:pt x="6070" y="9950"/>
                    <a:pt x="6154" y="9845"/>
                    <a:pt x="6225" y="9732"/>
                  </a:cubicBezTo>
                  <a:cubicBezTo>
                    <a:pt x="6274" y="9648"/>
                    <a:pt x="6330" y="9570"/>
                    <a:pt x="6387" y="9486"/>
                  </a:cubicBezTo>
                  <a:close/>
                  <a:moveTo>
                    <a:pt x="9140" y="6268"/>
                  </a:moveTo>
                  <a:lnTo>
                    <a:pt x="9140" y="6268"/>
                  </a:lnTo>
                  <a:cubicBezTo>
                    <a:pt x="9238" y="6289"/>
                    <a:pt x="9344" y="6303"/>
                    <a:pt x="9436" y="6331"/>
                  </a:cubicBezTo>
                  <a:cubicBezTo>
                    <a:pt x="9534" y="6374"/>
                    <a:pt x="9626" y="6437"/>
                    <a:pt x="9689" y="6529"/>
                  </a:cubicBezTo>
                  <a:cubicBezTo>
                    <a:pt x="9879" y="6789"/>
                    <a:pt x="9985" y="7092"/>
                    <a:pt x="10048" y="7395"/>
                  </a:cubicBezTo>
                  <a:cubicBezTo>
                    <a:pt x="10083" y="7571"/>
                    <a:pt x="10189" y="7697"/>
                    <a:pt x="10295" y="7824"/>
                  </a:cubicBezTo>
                  <a:cubicBezTo>
                    <a:pt x="10513" y="8099"/>
                    <a:pt x="10759" y="8352"/>
                    <a:pt x="10964" y="8641"/>
                  </a:cubicBezTo>
                  <a:cubicBezTo>
                    <a:pt x="11048" y="8768"/>
                    <a:pt x="11140" y="8894"/>
                    <a:pt x="11224" y="9028"/>
                  </a:cubicBezTo>
                  <a:cubicBezTo>
                    <a:pt x="11245" y="9056"/>
                    <a:pt x="11238" y="9077"/>
                    <a:pt x="11224" y="9106"/>
                  </a:cubicBezTo>
                  <a:cubicBezTo>
                    <a:pt x="11140" y="9246"/>
                    <a:pt x="11097" y="9408"/>
                    <a:pt x="11055" y="9563"/>
                  </a:cubicBezTo>
                  <a:cubicBezTo>
                    <a:pt x="10978" y="9838"/>
                    <a:pt x="11034" y="10084"/>
                    <a:pt x="11210" y="10303"/>
                  </a:cubicBezTo>
                  <a:cubicBezTo>
                    <a:pt x="11259" y="10274"/>
                    <a:pt x="11238" y="10246"/>
                    <a:pt x="11224" y="10211"/>
                  </a:cubicBezTo>
                  <a:cubicBezTo>
                    <a:pt x="11111" y="10056"/>
                    <a:pt x="11076" y="9880"/>
                    <a:pt x="11104" y="9690"/>
                  </a:cubicBezTo>
                  <a:cubicBezTo>
                    <a:pt x="11118" y="9563"/>
                    <a:pt x="11154" y="9436"/>
                    <a:pt x="11203" y="9317"/>
                  </a:cubicBezTo>
                  <a:cubicBezTo>
                    <a:pt x="11273" y="9141"/>
                    <a:pt x="11358" y="8972"/>
                    <a:pt x="11456" y="8803"/>
                  </a:cubicBezTo>
                  <a:cubicBezTo>
                    <a:pt x="11590" y="8584"/>
                    <a:pt x="11731" y="8366"/>
                    <a:pt x="11865" y="8141"/>
                  </a:cubicBezTo>
                  <a:cubicBezTo>
                    <a:pt x="11879" y="8120"/>
                    <a:pt x="11893" y="8099"/>
                    <a:pt x="11907" y="8078"/>
                  </a:cubicBezTo>
                  <a:cubicBezTo>
                    <a:pt x="11914" y="8078"/>
                    <a:pt x="11921" y="8078"/>
                    <a:pt x="11928" y="8085"/>
                  </a:cubicBezTo>
                  <a:cubicBezTo>
                    <a:pt x="11928" y="8247"/>
                    <a:pt x="11928" y="8408"/>
                    <a:pt x="11928" y="8570"/>
                  </a:cubicBezTo>
                  <a:cubicBezTo>
                    <a:pt x="11928" y="9049"/>
                    <a:pt x="11928" y="9528"/>
                    <a:pt x="11935" y="10007"/>
                  </a:cubicBezTo>
                  <a:cubicBezTo>
                    <a:pt x="11935" y="10162"/>
                    <a:pt x="11935" y="10324"/>
                    <a:pt x="11928" y="10479"/>
                  </a:cubicBezTo>
                  <a:cubicBezTo>
                    <a:pt x="11928" y="10604"/>
                    <a:pt x="11766" y="10724"/>
                    <a:pt x="11627" y="10724"/>
                  </a:cubicBezTo>
                  <a:cubicBezTo>
                    <a:pt x="11609" y="10724"/>
                    <a:pt x="11592" y="10722"/>
                    <a:pt x="11576" y="10718"/>
                  </a:cubicBezTo>
                  <a:cubicBezTo>
                    <a:pt x="11499" y="10697"/>
                    <a:pt x="11428" y="10662"/>
                    <a:pt x="11358" y="10619"/>
                  </a:cubicBezTo>
                  <a:cubicBezTo>
                    <a:pt x="11041" y="10429"/>
                    <a:pt x="10795" y="10162"/>
                    <a:pt x="10534" y="9915"/>
                  </a:cubicBezTo>
                  <a:cubicBezTo>
                    <a:pt x="10309" y="9704"/>
                    <a:pt x="10097" y="9486"/>
                    <a:pt x="9914" y="9232"/>
                  </a:cubicBezTo>
                  <a:cubicBezTo>
                    <a:pt x="9886" y="9197"/>
                    <a:pt x="9879" y="9162"/>
                    <a:pt x="9886" y="9113"/>
                  </a:cubicBezTo>
                  <a:cubicBezTo>
                    <a:pt x="9928" y="8845"/>
                    <a:pt x="9964" y="8570"/>
                    <a:pt x="9907" y="8296"/>
                  </a:cubicBezTo>
                  <a:cubicBezTo>
                    <a:pt x="9886" y="8190"/>
                    <a:pt x="9809" y="8106"/>
                    <a:pt x="9759" y="8014"/>
                  </a:cubicBezTo>
                  <a:cubicBezTo>
                    <a:pt x="9591" y="7733"/>
                    <a:pt x="9393" y="7472"/>
                    <a:pt x="9281" y="7162"/>
                  </a:cubicBezTo>
                  <a:cubicBezTo>
                    <a:pt x="9224" y="7007"/>
                    <a:pt x="9175" y="6859"/>
                    <a:pt x="9175" y="6690"/>
                  </a:cubicBezTo>
                  <a:cubicBezTo>
                    <a:pt x="9182" y="6550"/>
                    <a:pt x="9161" y="6416"/>
                    <a:pt x="9140" y="6268"/>
                  </a:cubicBezTo>
                  <a:close/>
                  <a:moveTo>
                    <a:pt x="6316" y="6669"/>
                  </a:moveTo>
                  <a:cubicBezTo>
                    <a:pt x="6408" y="6831"/>
                    <a:pt x="6499" y="7000"/>
                    <a:pt x="6598" y="7162"/>
                  </a:cubicBezTo>
                  <a:cubicBezTo>
                    <a:pt x="6732" y="7380"/>
                    <a:pt x="6880" y="7585"/>
                    <a:pt x="7091" y="7733"/>
                  </a:cubicBezTo>
                  <a:cubicBezTo>
                    <a:pt x="7334" y="7896"/>
                    <a:pt x="7593" y="7985"/>
                    <a:pt x="7864" y="7985"/>
                  </a:cubicBezTo>
                  <a:cubicBezTo>
                    <a:pt x="8000" y="7985"/>
                    <a:pt x="8139" y="7963"/>
                    <a:pt x="8281" y="7916"/>
                  </a:cubicBezTo>
                  <a:cubicBezTo>
                    <a:pt x="8471" y="7852"/>
                    <a:pt x="8647" y="7754"/>
                    <a:pt x="8781" y="7606"/>
                  </a:cubicBezTo>
                  <a:cubicBezTo>
                    <a:pt x="8858" y="7507"/>
                    <a:pt x="8922" y="7388"/>
                    <a:pt x="8971" y="7268"/>
                  </a:cubicBezTo>
                  <a:lnTo>
                    <a:pt x="8971" y="7268"/>
                  </a:lnTo>
                  <a:cubicBezTo>
                    <a:pt x="8950" y="7500"/>
                    <a:pt x="8908" y="7733"/>
                    <a:pt x="8844" y="7958"/>
                  </a:cubicBezTo>
                  <a:cubicBezTo>
                    <a:pt x="8746" y="8289"/>
                    <a:pt x="8654" y="8620"/>
                    <a:pt x="8534" y="8944"/>
                  </a:cubicBezTo>
                  <a:cubicBezTo>
                    <a:pt x="8415" y="9282"/>
                    <a:pt x="8232" y="9577"/>
                    <a:pt x="7999" y="9845"/>
                  </a:cubicBezTo>
                  <a:cubicBezTo>
                    <a:pt x="7781" y="10098"/>
                    <a:pt x="7556" y="10345"/>
                    <a:pt x="7295" y="10549"/>
                  </a:cubicBezTo>
                  <a:cubicBezTo>
                    <a:pt x="7063" y="10739"/>
                    <a:pt x="6809" y="10908"/>
                    <a:pt x="6542" y="11042"/>
                  </a:cubicBezTo>
                  <a:cubicBezTo>
                    <a:pt x="6373" y="11126"/>
                    <a:pt x="6218" y="11239"/>
                    <a:pt x="6042" y="11316"/>
                  </a:cubicBezTo>
                  <a:cubicBezTo>
                    <a:pt x="6021" y="11323"/>
                    <a:pt x="6007" y="11330"/>
                    <a:pt x="5985" y="11338"/>
                  </a:cubicBezTo>
                  <a:cubicBezTo>
                    <a:pt x="6084" y="11260"/>
                    <a:pt x="6176" y="11176"/>
                    <a:pt x="6267" y="11098"/>
                  </a:cubicBezTo>
                  <a:cubicBezTo>
                    <a:pt x="6330" y="11042"/>
                    <a:pt x="6394" y="10978"/>
                    <a:pt x="6450" y="10908"/>
                  </a:cubicBezTo>
                  <a:cubicBezTo>
                    <a:pt x="6514" y="10831"/>
                    <a:pt x="6521" y="10746"/>
                    <a:pt x="6514" y="10655"/>
                  </a:cubicBezTo>
                  <a:cubicBezTo>
                    <a:pt x="6471" y="10331"/>
                    <a:pt x="6415" y="10014"/>
                    <a:pt x="6422" y="9683"/>
                  </a:cubicBezTo>
                  <a:cubicBezTo>
                    <a:pt x="6429" y="9584"/>
                    <a:pt x="6436" y="9486"/>
                    <a:pt x="6436" y="9387"/>
                  </a:cubicBezTo>
                  <a:cubicBezTo>
                    <a:pt x="6443" y="9359"/>
                    <a:pt x="6464" y="9331"/>
                    <a:pt x="6478" y="9303"/>
                  </a:cubicBezTo>
                  <a:cubicBezTo>
                    <a:pt x="6542" y="9183"/>
                    <a:pt x="6563" y="9056"/>
                    <a:pt x="6542" y="8922"/>
                  </a:cubicBezTo>
                  <a:cubicBezTo>
                    <a:pt x="6499" y="8683"/>
                    <a:pt x="6478" y="8444"/>
                    <a:pt x="6450" y="8204"/>
                  </a:cubicBezTo>
                  <a:cubicBezTo>
                    <a:pt x="6443" y="8070"/>
                    <a:pt x="6422" y="7937"/>
                    <a:pt x="6408" y="7782"/>
                  </a:cubicBezTo>
                  <a:lnTo>
                    <a:pt x="6408" y="7782"/>
                  </a:lnTo>
                  <a:cubicBezTo>
                    <a:pt x="6499" y="7930"/>
                    <a:pt x="6570" y="8070"/>
                    <a:pt x="6675" y="8190"/>
                  </a:cubicBezTo>
                  <a:cubicBezTo>
                    <a:pt x="6929" y="8493"/>
                    <a:pt x="7168" y="8810"/>
                    <a:pt x="7556" y="8965"/>
                  </a:cubicBezTo>
                  <a:cubicBezTo>
                    <a:pt x="7660" y="9009"/>
                    <a:pt x="7767" y="9036"/>
                    <a:pt x="7878" y="9036"/>
                  </a:cubicBezTo>
                  <a:cubicBezTo>
                    <a:pt x="7925" y="9036"/>
                    <a:pt x="7972" y="9032"/>
                    <a:pt x="8020" y="9021"/>
                  </a:cubicBezTo>
                  <a:cubicBezTo>
                    <a:pt x="8027" y="9021"/>
                    <a:pt x="8034" y="9014"/>
                    <a:pt x="8041" y="9007"/>
                  </a:cubicBezTo>
                  <a:cubicBezTo>
                    <a:pt x="8030" y="9001"/>
                    <a:pt x="8018" y="8999"/>
                    <a:pt x="8007" y="8999"/>
                  </a:cubicBezTo>
                  <a:cubicBezTo>
                    <a:pt x="7977" y="8999"/>
                    <a:pt x="7947" y="9014"/>
                    <a:pt x="7922" y="9014"/>
                  </a:cubicBezTo>
                  <a:cubicBezTo>
                    <a:pt x="7696" y="9014"/>
                    <a:pt x="7499" y="8922"/>
                    <a:pt x="7323" y="8796"/>
                  </a:cubicBezTo>
                  <a:cubicBezTo>
                    <a:pt x="6978" y="8556"/>
                    <a:pt x="6760" y="8218"/>
                    <a:pt x="6584" y="7838"/>
                  </a:cubicBezTo>
                  <a:cubicBezTo>
                    <a:pt x="6521" y="7704"/>
                    <a:pt x="6485" y="7556"/>
                    <a:pt x="6422" y="7423"/>
                  </a:cubicBezTo>
                  <a:cubicBezTo>
                    <a:pt x="6345" y="7282"/>
                    <a:pt x="6359" y="7127"/>
                    <a:pt x="6338" y="6986"/>
                  </a:cubicBezTo>
                  <a:cubicBezTo>
                    <a:pt x="6323" y="6881"/>
                    <a:pt x="6316" y="6775"/>
                    <a:pt x="6316" y="6669"/>
                  </a:cubicBezTo>
                  <a:close/>
                  <a:moveTo>
                    <a:pt x="5190" y="8423"/>
                  </a:moveTo>
                  <a:cubicBezTo>
                    <a:pt x="5267" y="8613"/>
                    <a:pt x="5338" y="8796"/>
                    <a:pt x="5401" y="8972"/>
                  </a:cubicBezTo>
                  <a:cubicBezTo>
                    <a:pt x="5408" y="8993"/>
                    <a:pt x="5408" y="9007"/>
                    <a:pt x="5408" y="9028"/>
                  </a:cubicBezTo>
                  <a:cubicBezTo>
                    <a:pt x="5394" y="9401"/>
                    <a:pt x="5338" y="9774"/>
                    <a:pt x="5253" y="10141"/>
                  </a:cubicBezTo>
                  <a:cubicBezTo>
                    <a:pt x="5246" y="10169"/>
                    <a:pt x="5246" y="10190"/>
                    <a:pt x="5239" y="10218"/>
                  </a:cubicBezTo>
                  <a:lnTo>
                    <a:pt x="5260" y="10218"/>
                  </a:lnTo>
                  <a:cubicBezTo>
                    <a:pt x="5359" y="9838"/>
                    <a:pt x="5436" y="9458"/>
                    <a:pt x="5436" y="9063"/>
                  </a:cubicBezTo>
                  <a:cubicBezTo>
                    <a:pt x="5535" y="9169"/>
                    <a:pt x="5591" y="9394"/>
                    <a:pt x="5577" y="9528"/>
                  </a:cubicBezTo>
                  <a:cubicBezTo>
                    <a:pt x="5556" y="9655"/>
                    <a:pt x="5556" y="9781"/>
                    <a:pt x="5542" y="9908"/>
                  </a:cubicBezTo>
                  <a:cubicBezTo>
                    <a:pt x="5521" y="10105"/>
                    <a:pt x="5493" y="10295"/>
                    <a:pt x="5471" y="10493"/>
                  </a:cubicBezTo>
                  <a:cubicBezTo>
                    <a:pt x="5443" y="10802"/>
                    <a:pt x="5345" y="11105"/>
                    <a:pt x="5317" y="11422"/>
                  </a:cubicBezTo>
                  <a:cubicBezTo>
                    <a:pt x="5317" y="11457"/>
                    <a:pt x="5302" y="11499"/>
                    <a:pt x="5288" y="11535"/>
                  </a:cubicBezTo>
                  <a:cubicBezTo>
                    <a:pt x="5246" y="11345"/>
                    <a:pt x="5211" y="11162"/>
                    <a:pt x="5162" y="10978"/>
                  </a:cubicBezTo>
                  <a:cubicBezTo>
                    <a:pt x="5155" y="10964"/>
                    <a:pt x="5176" y="10936"/>
                    <a:pt x="5183" y="10915"/>
                  </a:cubicBezTo>
                  <a:cubicBezTo>
                    <a:pt x="5281" y="10493"/>
                    <a:pt x="5408" y="10070"/>
                    <a:pt x="5464" y="9641"/>
                  </a:cubicBezTo>
                  <a:cubicBezTo>
                    <a:pt x="5471" y="9577"/>
                    <a:pt x="5493" y="9507"/>
                    <a:pt x="5471" y="9436"/>
                  </a:cubicBezTo>
                  <a:lnTo>
                    <a:pt x="5471" y="9436"/>
                  </a:lnTo>
                  <a:cubicBezTo>
                    <a:pt x="5401" y="9936"/>
                    <a:pt x="5260" y="10422"/>
                    <a:pt x="5155" y="10929"/>
                  </a:cubicBezTo>
                  <a:cubicBezTo>
                    <a:pt x="5098" y="10767"/>
                    <a:pt x="5056" y="10619"/>
                    <a:pt x="4993" y="10479"/>
                  </a:cubicBezTo>
                  <a:cubicBezTo>
                    <a:pt x="4993" y="10471"/>
                    <a:pt x="4993" y="10464"/>
                    <a:pt x="4986" y="10457"/>
                  </a:cubicBezTo>
                  <a:cubicBezTo>
                    <a:pt x="4957" y="10352"/>
                    <a:pt x="4866" y="10260"/>
                    <a:pt x="4880" y="10148"/>
                  </a:cubicBezTo>
                  <a:cubicBezTo>
                    <a:pt x="4887" y="10035"/>
                    <a:pt x="4922" y="9929"/>
                    <a:pt x="4943" y="9817"/>
                  </a:cubicBezTo>
                  <a:cubicBezTo>
                    <a:pt x="4986" y="9549"/>
                    <a:pt x="5028" y="9289"/>
                    <a:pt x="5070" y="9021"/>
                  </a:cubicBezTo>
                  <a:cubicBezTo>
                    <a:pt x="5091" y="8873"/>
                    <a:pt x="5105" y="8718"/>
                    <a:pt x="5126" y="8563"/>
                  </a:cubicBezTo>
                  <a:cubicBezTo>
                    <a:pt x="5133" y="8514"/>
                    <a:pt x="5169" y="8479"/>
                    <a:pt x="5190" y="8423"/>
                  </a:cubicBezTo>
                  <a:close/>
                  <a:moveTo>
                    <a:pt x="9126" y="6655"/>
                  </a:moveTo>
                  <a:cubicBezTo>
                    <a:pt x="9126" y="6845"/>
                    <a:pt x="9126" y="7028"/>
                    <a:pt x="9126" y="7219"/>
                  </a:cubicBezTo>
                  <a:cubicBezTo>
                    <a:pt x="9126" y="7507"/>
                    <a:pt x="9126" y="7789"/>
                    <a:pt x="9091" y="8070"/>
                  </a:cubicBezTo>
                  <a:cubicBezTo>
                    <a:pt x="9020" y="8739"/>
                    <a:pt x="8802" y="9359"/>
                    <a:pt x="8408" y="9908"/>
                  </a:cubicBezTo>
                  <a:cubicBezTo>
                    <a:pt x="8049" y="10415"/>
                    <a:pt x="7549" y="10746"/>
                    <a:pt x="7006" y="11014"/>
                  </a:cubicBezTo>
                  <a:cubicBezTo>
                    <a:pt x="6605" y="11218"/>
                    <a:pt x="6176" y="11352"/>
                    <a:pt x="5760" y="11514"/>
                  </a:cubicBezTo>
                  <a:cubicBezTo>
                    <a:pt x="5722" y="11526"/>
                    <a:pt x="5689" y="11557"/>
                    <a:pt x="5630" y="11557"/>
                  </a:cubicBezTo>
                  <a:cubicBezTo>
                    <a:pt x="5625" y="11557"/>
                    <a:pt x="5619" y="11556"/>
                    <a:pt x="5612" y="11556"/>
                  </a:cubicBezTo>
                  <a:cubicBezTo>
                    <a:pt x="5725" y="11485"/>
                    <a:pt x="5816" y="11394"/>
                    <a:pt x="5929" y="11366"/>
                  </a:cubicBezTo>
                  <a:cubicBezTo>
                    <a:pt x="6204" y="11309"/>
                    <a:pt x="6408" y="11126"/>
                    <a:pt x="6654" y="11014"/>
                  </a:cubicBezTo>
                  <a:cubicBezTo>
                    <a:pt x="6901" y="10901"/>
                    <a:pt x="7126" y="10746"/>
                    <a:pt x="7337" y="10570"/>
                  </a:cubicBezTo>
                  <a:cubicBezTo>
                    <a:pt x="7760" y="10211"/>
                    <a:pt x="8147" y="9810"/>
                    <a:pt x="8422" y="9317"/>
                  </a:cubicBezTo>
                  <a:cubicBezTo>
                    <a:pt x="8555" y="9063"/>
                    <a:pt x="8640" y="8796"/>
                    <a:pt x="8724" y="8521"/>
                  </a:cubicBezTo>
                  <a:cubicBezTo>
                    <a:pt x="8816" y="8225"/>
                    <a:pt x="8908" y="7930"/>
                    <a:pt x="8964" y="7620"/>
                  </a:cubicBezTo>
                  <a:cubicBezTo>
                    <a:pt x="9006" y="7409"/>
                    <a:pt x="9034" y="7197"/>
                    <a:pt x="9062" y="6986"/>
                  </a:cubicBezTo>
                  <a:cubicBezTo>
                    <a:pt x="9084" y="6874"/>
                    <a:pt x="9098" y="6768"/>
                    <a:pt x="9119" y="6655"/>
                  </a:cubicBezTo>
                  <a:close/>
                  <a:moveTo>
                    <a:pt x="5764" y="8278"/>
                  </a:moveTo>
                  <a:cubicBezTo>
                    <a:pt x="5791" y="8278"/>
                    <a:pt x="5796" y="8306"/>
                    <a:pt x="5802" y="8324"/>
                  </a:cubicBezTo>
                  <a:cubicBezTo>
                    <a:pt x="5852" y="8472"/>
                    <a:pt x="5943" y="8592"/>
                    <a:pt x="6056" y="8690"/>
                  </a:cubicBezTo>
                  <a:cubicBezTo>
                    <a:pt x="6091" y="8718"/>
                    <a:pt x="6105" y="8753"/>
                    <a:pt x="6105" y="8796"/>
                  </a:cubicBezTo>
                  <a:cubicBezTo>
                    <a:pt x="6098" y="8951"/>
                    <a:pt x="6112" y="9098"/>
                    <a:pt x="6112" y="9246"/>
                  </a:cubicBezTo>
                  <a:cubicBezTo>
                    <a:pt x="6169" y="9098"/>
                    <a:pt x="6133" y="8937"/>
                    <a:pt x="6147" y="8782"/>
                  </a:cubicBezTo>
                  <a:lnTo>
                    <a:pt x="6147" y="8782"/>
                  </a:lnTo>
                  <a:cubicBezTo>
                    <a:pt x="6302" y="8859"/>
                    <a:pt x="6443" y="8944"/>
                    <a:pt x="6478" y="9141"/>
                  </a:cubicBezTo>
                  <a:cubicBezTo>
                    <a:pt x="6485" y="9176"/>
                    <a:pt x="6464" y="9204"/>
                    <a:pt x="6450" y="9225"/>
                  </a:cubicBezTo>
                  <a:cubicBezTo>
                    <a:pt x="6323" y="9479"/>
                    <a:pt x="6161" y="9704"/>
                    <a:pt x="6014" y="9965"/>
                  </a:cubicBezTo>
                  <a:cubicBezTo>
                    <a:pt x="6028" y="9641"/>
                    <a:pt x="6035" y="9331"/>
                    <a:pt x="6042" y="9028"/>
                  </a:cubicBezTo>
                  <a:cubicBezTo>
                    <a:pt x="6035" y="9028"/>
                    <a:pt x="6021" y="9021"/>
                    <a:pt x="6014" y="9021"/>
                  </a:cubicBezTo>
                  <a:cubicBezTo>
                    <a:pt x="6014" y="9113"/>
                    <a:pt x="6007" y="9204"/>
                    <a:pt x="6000" y="9296"/>
                  </a:cubicBezTo>
                  <a:cubicBezTo>
                    <a:pt x="5985" y="9549"/>
                    <a:pt x="5985" y="9803"/>
                    <a:pt x="5964" y="10056"/>
                  </a:cubicBezTo>
                  <a:cubicBezTo>
                    <a:pt x="5950" y="10218"/>
                    <a:pt x="6014" y="10310"/>
                    <a:pt x="6147" y="10380"/>
                  </a:cubicBezTo>
                  <a:cubicBezTo>
                    <a:pt x="6267" y="10443"/>
                    <a:pt x="6366" y="10542"/>
                    <a:pt x="6429" y="10669"/>
                  </a:cubicBezTo>
                  <a:cubicBezTo>
                    <a:pt x="6471" y="10732"/>
                    <a:pt x="6464" y="10788"/>
                    <a:pt x="6422" y="10852"/>
                  </a:cubicBezTo>
                  <a:cubicBezTo>
                    <a:pt x="6295" y="11028"/>
                    <a:pt x="6133" y="11154"/>
                    <a:pt x="5964" y="11281"/>
                  </a:cubicBezTo>
                  <a:cubicBezTo>
                    <a:pt x="5880" y="11345"/>
                    <a:pt x="5788" y="11394"/>
                    <a:pt x="5690" y="11457"/>
                  </a:cubicBezTo>
                  <a:cubicBezTo>
                    <a:pt x="5746" y="11169"/>
                    <a:pt x="5809" y="10901"/>
                    <a:pt x="5809" y="10626"/>
                  </a:cubicBezTo>
                  <a:lnTo>
                    <a:pt x="5809" y="10626"/>
                  </a:lnTo>
                  <a:cubicBezTo>
                    <a:pt x="5760" y="10676"/>
                    <a:pt x="5774" y="10753"/>
                    <a:pt x="5767" y="10816"/>
                  </a:cubicBezTo>
                  <a:cubicBezTo>
                    <a:pt x="5732" y="11028"/>
                    <a:pt x="5669" y="11239"/>
                    <a:pt x="5640" y="11450"/>
                  </a:cubicBezTo>
                  <a:cubicBezTo>
                    <a:pt x="5633" y="11471"/>
                    <a:pt x="5626" y="11499"/>
                    <a:pt x="5605" y="11514"/>
                  </a:cubicBezTo>
                  <a:cubicBezTo>
                    <a:pt x="5507" y="11570"/>
                    <a:pt x="5408" y="11640"/>
                    <a:pt x="5317" y="11704"/>
                  </a:cubicBezTo>
                  <a:cubicBezTo>
                    <a:pt x="5281" y="11626"/>
                    <a:pt x="5302" y="11570"/>
                    <a:pt x="5331" y="11507"/>
                  </a:cubicBezTo>
                  <a:cubicBezTo>
                    <a:pt x="5366" y="11394"/>
                    <a:pt x="5380" y="11267"/>
                    <a:pt x="5408" y="11147"/>
                  </a:cubicBezTo>
                  <a:cubicBezTo>
                    <a:pt x="5450" y="10929"/>
                    <a:pt x="5500" y="10704"/>
                    <a:pt x="5521" y="10471"/>
                  </a:cubicBezTo>
                  <a:cubicBezTo>
                    <a:pt x="5542" y="10274"/>
                    <a:pt x="5563" y="10070"/>
                    <a:pt x="5584" y="9866"/>
                  </a:cubicBezTo>
                  <a:cubicBezTo>
                    <a:pt x="5612" y="9627"/>
                    <a:pt x="5647" y="9380"/>
                    <a:pt x="5669" y="9134"/>
                  </a:cubicBezTo>
                  <a:cubicBezTo>
                    <a:pt x="5690" y="8915"/>
                    <a:pt x="5725" y="8697"/>
                    <a:pt x="5732" y="8479"/>
                  </a:cubicBezTo>
                  <a:cubicBezTo>
                    <a:pt x="5732" y="8408"/>
                    <a:pt x="5753" y="8345"/>
                    <a:pt x="5746" y="8282"/>
                  </a:cubicBezTo>
                  <a:cubicBezTo>
                    <a:pt x="5753" y="8279"/>
                    <a:pt x="5759" y="8278"/>
                    <a:pt x="5764" y="8278"/>
                  </a:cubicBezTo>
                  <a:close/>
                  <a:moveTo>
                    <a:pt x="5633" y="11605"/>
                  </a:moveTo>
                  <a:cubicBezTo>
                    <a:pt x="5556" y="11936"/>
                    <a:pt x="5478" y="12246"/>
                    <a:pt x="5366" y="12556"/>
                  </a:cubicBezTo>
                  <a:cubicBezTo>
                    <a:pt x="5366" y="12351"/>
                    <a:pt x="5345" y="12147"/>
                    <a:pt x="5331" y="11943"/>
                  </a:cubicBezTo>
                  <a:cubicBezTo>
                    <a:pt x="5331" y="11922"/>
                    <a:pt x="5331" y="11908"/>
                    <a:pt x="5331" y="11887"/>
                  </a:cubicBezTo>
                  <a:cubicBezTo>
                    <a:pt x="5310" y="11753"/>
                    <a:pt x="5317" y="11732"/>
                    <a:pt x="5436" y="11683"/>
                  </a:cubicBezTo>
                  <a:cubicBezTo>
                    <a:pt x="5500" y="11654"/>
                    <a:pt x="5556" y="11633"/>
                    <a:pt x="5633" y="11605"/>
                  </a:cubicBezTo>
                  <a:close/>
                  <a:moveTo>
                    <a:pt x="5577" y="12077"/>
                  </a:moveTo>
                  <a:lnTo>
                    <a:pt x="5577" y="12077"/>
                  </a:lnTo>
                  <a:cubicBezTo>
                    <a:pt x="5521" y="12380"/>
                    <a:pt x="5443" y="12682"/>
                    <a:pt x="5359" y="12978"/>
                  </a:cubicBezTo>
                  <a:cubicBezTo>
                    <a:pt x="5352" y="12901"/>
                    <a:pt x="5338" y="12830"/>
                    <a:pt x="5366" y="12760"/>
                  </a:cubicBezTo>
                  <a:cubicBezTo>
                    <a:pt x="5443" y="12535"/>
                    <a:pt x="5514" y="12302"/>
                    <a:pt x="5577" y="12077"/>
                  </a:cubicBezTo>
                  <a:close/>
                  <a:moveTo>
                    <a:pt x="6908" y="13049"/>
                  </a:moveTo>
                  <a:lnTo>
                    <a:pt x="6908" y="13049"/>
                  </a:lnTo>
                  <a:cubicBezTo>
                    <a:pt x="6915" y="13175"/>
                    <a:pt x="6908" y="13295"/>
                    <a:pt x="6894" y="13422"/>
                  </a:cubicBezTo>
                  <a:cubicBezTo>
                    <a:pt x="6844" y="13386"/>
                    <a:pt x="6795" y="13358"/>
                    <a:pt x="6753" y="13330"/>
                  </a:cubicBezTo>
                  <a:cubicBezTo>
                    <a:pt x="6697" y="13302"/>
                    <a:pt x="6690" y="13267"/>
                    <a:pt x="6739" y="13217"/>
                  </a:cubicBezTo>
                  <a:cubicBezTo>
                    <a:pt x="6788" y="13161"/>
                    <a:pt x="6844" y="13112"/>
                    <a:pt x="6908" y="13049"/>
                  </a:cubicBezTo>
                  <a:close/>
                  <a:moveTo>
                    <a:pt x="8870" y="13860"/>
                  </a:moveTo>
                  <a:cubicBezTo>
                    <a:pt x="8889" y="13860"/>
                    <a:pt x="8908" y="13861"/>
                    <a:pt x="8929" y="13865"/>
                  </a:cubicBezTo>
                  <a:cubicBezTo>
                    <a:pt x="8957" y="14098"/>
                    <a:pt x="8696" y="14443"/>
                    <a:pt x="8534" y="14562"/>
                  </a:cubicBezTo>
                  <a:cubicBezTo>
                    <a:pt x="8577" y="14344"/>
                    <a:pt x="8626" y="14133"/>
                    <a:pt x="8647" y="13908"/>
                  </a:cubicBezTo>
                  <a:cubicBezTo>
                    <a:pt x="8721" y="13890"/>
                    <a:pt x="8790" y="13860"/>
                    <a:pt x="8870" y="13860"/>
                  </a:cubicBezTo>
                  <a:close/>
                  <a:moveTo>
                    <a:pt x="9457" y="15259"/>
                  </a:moveTo>
                  <a:cubicBezTo>
                    <a:pt x="9520" y="15281"/>
                    <a:pt x="9562" y="15316"/>
                    <a:pt x="9598" y="15351"/>
                  </a:cubicBezTo>
                  <a:cubicBezTo>
                    <a:pt x="9633" y="15379"/>
                    <a:pt x="9619" y="15414"/>
                    <a:pt x="9598" y="15449"/>
                  </a:cubicBezTo>
                  <a:cubicBezTo>
                    <a:pt x="9548" y="15527"/>
                    <a:pt x="9478" y="15590"/>
                    <a:pt x="9393" y="15654"/>
                  </a:cubicBezTo>
                  <a:cubicBezTo>
                    <a:pt x="9429" y="15520"/>
                    <a:pt x="9450" y="15393"/>
                    <a:pt x="9457" y="15259"/>
                  </a:cubicBezTo>
                  <a:close/>
                  <a:moveTo>
                    <a:pt x="8351" y="10056"/>
                  </a:moveTo>
                  <a:lnTo>
                    <a:pt x="8351" y="10056"/>
                  </a:lnTo>
                  <a:cubicBezTo>
                    <a:pt x="8175" y="10824"/>
                    <a:pt x="7872" y="11528"/>
                    <a:pt x="7464" y="12189"/>
                  </a:cubicBezTo>
                  <a:cubicBezTo>
                    <a:pt x="7542" y="11802"/>
                    <a:pt x="7605" y="11415"/>
                    <a:pt x="7654" y="11028"/>
                  </a:cubicBezTo>
                  <a:lnTo>
                    <a:pt x="7654" y="11028"/>
                  </a:lnTo>
                  <a:cubicBezTo>
                    <a:pt x="7612" y="11112"/>
                    <a:pt x="7605" y="11204"/>
                    <a:pt x="7591" y="11288"/>
                  </a:cubicBezTo>
                  <a:cubicBezTo>
                    <a:pt x="7535" y="11619"/>
                    <a:pt x="7471" y="11943"/>
                    <a:pt x="7394" y="12274"/>
                  </a:cubicBezTo>
                  <a:cubicBezTo>
                    <a:pt x="7387" y="12309"/>
                    <a:pt x="7366" y="12344"/>
                    <a:pt x="7344" y="12380"/>
                  </a:cubicBezTo>
                  <a:cubicBezTo>
                    <a:pt x="7168" y="12640"/>
                    <a:pt x="6999" y="12894"/>
                    <a:pt x="6774" y="13112"/>
                  </a:cubicBezTo>
                  <a:cubicBezTo>
                    <a:pt x="6760" y="13126"/>
                    <a:pt x="6753" y="13147"/>
                    <a:pt x="6725" y="13154"/>
                  </a:cubicBezTo>
                  <a:cubicBezTo>
                    <a:pt x="6950" y="12520"/>
                    <a:pt x="7035" y="11866"/>
                    <a:pt x="7147" y="11211"/>
                  </a:cubicBezTo>
                  <a:lnTo>
                    <a:pt x="7147" y="11211"/>
                  </a:lnTo>
                  <a:cubicBezTo>
                    <a:pt x="7105" y="11267"/>
                    <a:pt x="7105" y="11330"/>
                    <a:pt x="7091" y="11394"/>
                  </a:cubicBezTo>
                  <a:cubicBezTo>
                    <a:pt x="6992" y="11943"/>
                    <a:pt x="6887" y="12485"/>
                    <a:pt x="6704" y="13013"/>
                  </a:cubicBezTo>
                  <a:cubicBezTo>
                    <a:pt x="6675" y="13091"/>
                    <a:pt x="6661" y="13168"/>
                    <a:pt x="6654" y="13246"/>
                  </a:cubicBezTo>
                  <a:cubicBezTo>
                    <a:pt x="6647" y="13309"/>
                    <a:pt x="6690" y="13344"/>
                    <a:pt x="6732" y="13379"/>
                  </a:cubicBezTo>
                  <a:cubicBezTo>
                    <a:pt x="6767" y="13401"/>
                    <a:pt x="6802" y="13415"/>
                    <a:pt x="6830" y="13443"/>
                  </a:cubicBezTo>
                  <a:cubicBezTo>
                    <a:pt x="6901" y="13499"/>
                    <a:pt x="6901" y="13527"/>
                    <a:pt x="6837" y="13591"/>
                  </a:cubicBezTo>
                  <a:cubicBezTo>
                    <a:pt x="6640" y="13788"/>
                    <a:pt x="6464" y="13999"/>
                    <a:pt x="6260" y="14196"/>
                  </a:cubicBezTo>
                  <a:cubicBezTo>
                    <a:pt x="6028" y="14414"/>
                    <a:pt x="5781" y="14619"/>
                    <a:pt x="5493" y="14788"/>
                  </a:cubicBezTo>
                  <a:cubicBezTo>
                    <a:pt x="5683" y="13746"/>
                    <a:pt x="6021" y="12746"/>
                    <a:pt x="6154" y="11697"/>
                  </a:cubicBezTo>
                  <a:lnTo>
                    <a:pt x="6154" y="11697"/>
                  </a:lnTo>
                  <a:cubicBezTo>
                    <a:pt x="6112" y="11753"/>
                    <a:pt x="6112" y="11816"/>
                    <a:pt x="6105" y="11873"/>
                  </a:cubicBezTo>
                  <a:cubicBezTo>
                    <a:pt x="6028" y="12366"/>
                    <a:pt x="5901" y="12851"/>
                    <a:pt x="5774" y="13330"/>
                  </a:cubicBezTo>
                  <a:cubicBezTo>
                    <a:pt x="5655" y="13788"/>
                    <a:pt x="5549" y="14245"/>
                    <a:pt x="5457" y="14703"/>
                  </a:cubicBezTo>
                  <a:cubicBezTo>
                    <a:pt x="5443" y="14788"/>
                    <a:pt x="5450" y="14872"/>
                    <a:pt x="5528" y="14928"/>
                  </a:cubicBezTo>
                  <a:cubicBezTo>
                    <a:pt x="5549" y="14950"/>
                    <a:pt x="5570" y="14964"/>
                    <a:pt x="5598" y="14985"/>
                  </a:cubicBezTo>
                  <a:cubicBezTo>
                    <a:pt x="5352" y="15224"/>
                    <a:pt x="5077" y="15393"/>
                    <a:pt x="4781" y="15569"/>
                  </a:cubicBezTo>
                  <a:cubicBezTo>
                    <a:pt x="5077" y="14759"/>
                    <a:pt x="5338" y="13964"/>
                    <a:pt x="5535" y="13140"/>
                  </a:cubicBezTo>
                  <a:lnTo>
                    <a:pt x="5535" y="13140"/>
                  </a:lnTo>
                  <a:cubicBezTo>
                    <a:pt x="5507" y="13168"/>
                    <a:pt x="5500" y="13210"/>
                    <a:pt x="5493" y="13246"/>
                  </a:cubicBezTo>
                  <a:cubicBezTo>
                    <a:pt x="5288" y="14020"/>
                    <a:pt x="5021" y="14767"/>
                    <a:pt x="4760" y="15520"/>
                  </a:cubicBezTo>
                  <a:cubicBezTo>
                    <a:pt x="4739" y="15576"/>
                    <a:pt x="4704" y="15626"/>
                    <a:pt x="4648" y="15654"/>
                  </a:cubicBezTo>
                  <a:cubicBezTo>
                    <a:pt x="4570" y="15689"/>
                    <a:pt x="4500" y="15738"/>
                    <a:pt x="4415" y="15766"/>
                  </a:cubicBezTo>
                  <a:cubicBezTo>
                    <a:pt x="4450" y="15717"/>
                    <a:pt x="4486" y="15668"/>
                    <a:pt x="4514" y="15618"/>
                  </a:cubicBezTo>
                  <a:cubicBezTo>
                    <a:pt x="4859" y="15083"/>
                    <a:pt x="5077" y="14499"/>
                    <a:pt x="5218" y="13879"/>
                  </a:cubicBezTo>
                  <a:cubicBezTo>
                    <a:pt x="5274" y="13640"/>
                    <a:pt x="5281" y="13386"/>
                    <a:pt x="5352" y="13147"/>
                  </a:cubicBezTo>
                  <a:cubicBezTo>
                    <a:pt x="5486" y="12640"/>
                    <a:pt x="5626" y="12133"/>
                    <a:pt x="5732" y="11619"/>
                  </a:cubicBezTo>
                  <a:cubicBezTo>
                    <a:pt x="5746" y="11584"/>
                    <a:pt x="5760" y="11556"/>
                    <a:pt x="5802" y="11542"/>
                  </a:cubicBezTo>
                  <a:cubicBezTo>
                    <a:pt x="6345" y="11359"/>
                    <a:pt x="6866" y="11147"/>
                    <a:pt x="7366" y="10866"/>
                  </a:cubicBezTo>
                  <a:cubicBezTo>
                    <a:pt x="7429" y="10831"/>
                    <a:pt x="7492" y="10795"/>
                    <a:pt x="7563" y="10753"/>
                  </a:cubicBezTo>
                  <a:lnTo>
                    <a:pt x="7563" y="10753"/>
                  </a:lnTo>
                  <a:cubicBezTo>
                    <a:pt x="7506" y="11162"/>
                    <a:pt x="7436" y="11563"/>
                    <a:pt x="7366" y="11978"/>
                  </a:cubicBezTo>
                  <a:cubicBezTo>
                    <a:pt x="7408" y="11943"/>
                    <a:pt x="7408" y="11908"/>
                    <a:pt x="7415" y="11880"/>
                  </a:cubicBezTo>
                  <a:cubicBezTo>
                    <a:pt x="7485" y="11563"/>
                    <a:pt x="7535" y="11239"/>
                    <a:pt x="7570" y="10922"/>
                  </a:cubicBezTo>
                  <a:cubicBezTo>
                    <a:pt x="7584" y="10774"/>
                    <a:pt x="7633" y="10697"/>
                    <a:pt x="7746" y="10619"/>
                  </a:cubicBezTo>
                  <a:cubicBezTo>
                    <a:pt x="7971" y="10471"/>
                    <a:pt x="8161" y="10295"/>
                    <a:pt x="8323" y="10084"/>
                  </a:cubicBezTo>
                  <a:cubicBezTo>
                    <a:pt x="8330" y="10077"/>
                    <a:pt x="8337" y="10063"/>
                    <a:pt x="8351" y="10056"/>
                  </a:cubicBezTo>
                  <a:close/>
                  <a:moveTo>
                    <a:pt x="10260" y="15595"/>
                  </a:moveTo>
                  <a:cubicBezTo>
                    <a:pt x="10292" y="15595"/>
                    <a:pt x="10325" y="15598"/>
                    <a:pt x="10358" y="15604"/>
                  </a:cubicBezTo>
                  <a:cubicBezTo>
                    <a:pt x="10182" y="15830"/>
                    <a:pt x="10006" y="16041"/>
                    <a:pt x="9788" y="16231"/>
                  </a:cubicBezTo>
                  <a:cubicBezTo>
                    <a:pt x="9795" y="16034"/>
                    <a:pt x="9851" y="15858"/>
                    <a:pt x="9844" y="15661"/>
                  </a:cubicBezTo>
                  <a:cubicBezTo>
                    <a:pt x="9982" y="15649"/>
                    <a:pt x="10116" y="15595"/>
                    <a:pt x="10260" y="15595"/>
                  </a:cubicBezTo>
                  <a:close/>
                  <a:moveTo>
                    <a:pt x="2828" y="8718"/>
                  </a:moveTo>
                  <a:cubicBezTo>
                    <a:pt x="2838" y="8718"/>
                    <a:pt x="2849" y="8718"/>
                    <a:pt x="2859" y="8718"/>
                  </a:cubicBezTo>
                  <a:cubicBezTo>
                    <a:pt x="3296" y="8718"/>
                    <a:pt x="3676" y="8873"/>
                    <a:pt x="4014" y="9155"/>
                  </a:cubicBezTo>
                  <a:cubicBezTo>
                    <a:pt x="4514" y="9577"/>
                    <a:pt x="4810" y="10134"/>
                    <a:pt x="5028" y="10739"/>
                  </a:cubicBezTo>
                  <a:cubicBezTo>
                    <a:pt x="5148" y="11098"/>
                    <a:pt x="5225" y="11471"/>
                    <a:pt x="5274" y="11852"/>
                  </a:cubicBezTo>
                  <a:cubicBezTo>
                    <a:pt x="5317" y="12189"/>
                    <a:pt x="5324" y="12535"/>
                    <a:pt x="5302" y="12880"/>
                  </a:cubicBezTo>
                  <a:cubicBezTo>
                    <a:pt x="5253" y="13724"/>
                    <a:pt x="5056" y="14527"/>
                    <a:pt x="4655" y="15281"/>
                  </a:cubicBezTo>
                  <a:cubicBezTo>
                    <a:pt x="4387" y="15780"/>
                    <a:pt x="4035" y="16224"/>
                    <a:pt x="3549" y="16541"/>
                  </a:cubicBezTo>
                  <a:cubicBezTo>
                    <a:pt x="3233" y="16745"/>
                    <a:pt x="2896" y="16857"/>
                    <a:pt x="2532" y="16857"/>
                  </a:cubicBezTo>
                  <a:cubicBezTo>
                    <a:pt x="2482" y="16857"/>
                    <a:pt x="2431" y="16855"/>
                    <a:pt x="2380" y="16851"/>
                  </a:cubicBezTo>
                  <a:cubicBezTo>
                    <a:pt x="2021" y="16822"/>
                    <a:pt x="1704" y="16682"/>
                    <a:pt x="1423" y="16463"/>
                  </a:cubicBezTo>
                  <a:cubicBezTo>
                    <a:pt x="986" y="16125"/>
                    <a:pt x="698" y="15675"/>
                    <a:pt x="479" y="15175"/>
                  </a:cubicBezTo>
                  <a:cubicBezTo>
                    <a:pt x="310" y="14781"/>
                    <a:pt x="205" y="14372"/>
                    <a:pt x="141" y="13943"/>
                  </a:cubicBezTo>
                  <a:cubicBezTo>
                    <a:pt x="92" y="13640"/>
                    <a:pt x="71" y="13337"/>
                    <a:pt x="64" y="12999"/>
                  </a:cubicBezTo>
                  <a:cubicBezTo>
                    <a:pt x="78" y="12056"/>
                    <a:pt x="268" y="11119"/>
                    <a:pt x="740" y="10260"/>
                  </a:cubicBezTo>
                  <a:cubicBezTo>
                    <a:pt x="1007" y="9767"/>
                    <a:pt x="1352" y="9331"/>
                    <a:pt x="1831" y="9028"/>
                  </a:cubicBezTo>
                  <a:cubicBezTo>
                    <a:pt x="2139" y="8836"/>
                    <a:pt x="2467" y="8718"/>
                    <a:pt x="2828" y="8718"/>
                  </a:cubicBezTo>
                  <a:close/>
                  <a:moveTo>
                    <a:pt x="8692" y="10283"/>
                  </a:moveTo>
                  <a:cubicBezTo>
                    <a:pt x="8733" y="10283"/>
                    <a:pt x="8775" y="10284"/>
                    <a:pt x="8816" y="10288"/>
                  </a:cubicBezTo>
                  <a:cubicBezTo>
                    <a:pt x="8851" y="10288"/>
                    <a:pt x="8858" y="10310"/>
                    <a:pt x="8865" y="10338"/>
                  </a:cubicBezTo>
                  <a:cubicBezTo>
                    <a:pt x="8900" y="10500"/>
                    <a:pt x="8922" y="10662"/>
                    <a:pt x="8950" y="10831"/>
                  </a:cubicBezTo>
                  <a:cubicBezTo>
                    <a:pt x="8978" y="11070"/>
                    <a:pt x="9006" y="11309"/>
                    <a:pt x="9034" y="11556"/>
                  </a:cubicBezTo>
                  <a:cubicBezTo>
                    <a:pt x="9041" y="11563"/>
                    <a:pt x="9041" y="11570"/>
                    <a:pt x="9055" y="11577"/>
                  </a:cubicBezTo>
                  <a:cubicBezTo>
                    <a:pt x="9062" y="11436"/>
                    <a:pt x="9041" y="11295"/>
                    <a:pt x="9027" y="11154"/>
                  </a:cubicBezTo>
                  <a:cubicBezTo>
                    <a:pt x="9013" y="11014"/>
                    <a:pt x="8992" y="10866"/>
                    <a:pt x="8978" y="10718"/>
                  </a:cubicBezTo>
                  <a:cubicBezTo>
                    <a:pt x="8964" y="10577"/>
                    <a:pt x="8943" y="10436"/>
                    <a:pt x="8908" y="10295"/>
                  </a:cubicBezTo>
                  <a:lnTo>
                    <a:pt x="8908" y="10295"/>
                  </a:lnTo>
                  <a:cubicBezTo>
                    <a:pt x="8957" y="10338"/>
                    <a:pt x="8957" y="10401"/>
                    <a:pt x="8971" y="10450"/>
                  </a:cubicBezTo>
                  <a:cubicBezTo>
                    <a:pt x="9034" y="10662"/>
                    <a:pt x="9048" y="10887"/>
                    <a:pt x="9069" y="11105"/>
                  </a:cubicBezTo>
                  <a:cubicBezTo>
                    <a:pt x="9091" y="11394"/>
                    <a:pt x="9112" y="11683"/>
                    <a:pt x="9112" y="11964"/>
                  </a:cubicBezTo>
                  <a:cubicBezTo>
                    <a:pt x="9112" y="12288"/>
                    <a:pt x="9098" y="12605"/>
                    <a:pt x="9069" y="12929"/>
                  </a:cubicBezTo>
                  <a:cubicBezTo>
                    <a:pt x="9048" y="13147"/>
                    <a:pt x="9034" y="13372"/>
                    <a:pt x="9020" y="13598"/>
                  </a:cubicBezTo>
                  <a:cubicBezTo>
                    <a:pt x="9020" y="13654"/>
                    <a:pt x="8992" y="13710"/>
                    <a:pt x="9013" y="13781"/>
                  </a:cubicBezTo>
                  <a:cubicBezTo>
                    <a:pt x="9048" y="13739"/>
                    <a:pt x="9041" y="13689"/>
                    <a:pt x="9041" y="13654"/>
                  </a:cubicBezTo>
                  <a:cubicBezTo>
                    <a:pt x="9062" y="13471"/>
                    <a:pt x="9077" y="13295"/>
                    <a:pt x="9091" y="13112"/>
                  </a:cubicBezTo>
                  <a:cubicBezTo>
                    <a:pt x="9112" y="12887"/>
                    <a:pt x="9133" y="12661"/>
                    <a:pt x="9147" y="12436"/>
                  </a:cubicBezTo>
                  <a:cubicBezTo>
                    <a:pt x="9161" y="12211"/>
                    <a:pt x="9161" y="11978"/>
                    <a:pt x="9147" y="11746"/>
                  </a:cubicBezTo>
                  <a:cubicBezTo>
                    <a:pt x="9140" y="11619"/>
                    <a:pt x="9133" y="11499"/>
                    <a:pt x="9126" y="11373"/>
                  </a:cubicBezTo>
                  <a:cubicBezTo>
                    <a:pt x="9098" y="11014"/>
                    <a:pt x="9091" y="10655"/>
                    <a:pt x="8964" y="10303"/>
                  </a:cubicBezTo>
                  <a:lnTo>
                    <a:pt x="8964" y="10303"/>
                  </a:lnTo>
                  <a:cubicBezTo>
                    <a:pt x="9098" y="10310"/>
                    <a:pt x="9217" y="10324"/>
                    <a:pt x="9344" y="10352"/>
                  </a:cubicBezTo>
                  <a:cubicBezTo>
                    <a:pt x="9358" y="10352"/>
                    <a:pt x="9365" y="10359"/>
                    <a:pt x="9379" y="10373"/>
                  </a:cubicBezTo>
                  <a:cubicBezTo>
                    <a:pt x="9696" y="10809"/>
                    <a:pt x="9816" y="11316"/>
                    <a:pt x="9907" y="11830"/>
                  </a:cubicBezTo>
                  <a:cubicBezTo>
                    <a:pt x="9957" y="12105"/>
                    <a:pt x="9985" y="12380"/>
                    <a:pt x="10013" y="12654"/>
                  </a:cubicBezTo>
                  <a:cubicBezTo>
                    <a:pt x="10034" y="12915"/>
                    <a:pt x="10055" y="13182"/>
                    <a:pt x="10069" y="13443"/>
                  </a:cubicBezTo>
                  <a:cubicBezTo>
                    <a:pt x="10076" y="13584"/>
                    <a:pt x="10090" y="13724"/>
                    <a:pt x="10097" y="13858"/>
                  </a:cubicBezTo>
                  <a:cubicBezTo>
                    <a:pt x="10097" y="13872"/>
                    <a:pt x="10097" y="13893"/>
                    <a:pt x="10112" y="13900"/>
                  </a:cubicBezTo>
                  <a:cubicBezTo>
                    <a:pt x="10140" y="13858"/>
                    <a:pt x="10112" y="13816"/>
                    <a:pt x="10112" y="13774"/>
                  </a:cubicBezTo>
                  <a:cubicBezTo>
                    <a:pt x="10112" y="13584"/>
                    <a:pt x="10097" y="13401"/>
                    <a:pt x="10083" y="13217"/>
                  </a:cubicBezTo>
                  <a:cubicBezTo>
                    <a:pt x="10069" y="12957"/>
                    <a:pt x="10048" y="12696"/>
                    <a:pt x="10027" y="12436"/>
                  </a:cubicBezTo>
                  <a:cubicBezTo>
                    <a:pt x="10006" y="12133"/>
                    <a:pt x="9957" y="11837"/>
                    <a:pt x="9893" y="11542"/>
                  </a:cubicBezTo>
                  <a:cubicBezTo>
                    <a:pt x="9865" y="11436"/>
                    <a:pt x="9837" y="11330"/>
                    <a:pt x="9823" y="11218"/>
                  </a:cubicBezTo>
                  <a:lnTo>
                    <a:pt x="9823" y="11218"/>
                  </a:lnTo>
                  <a:cubicBezTo>
                    <a:pt x="9886" y="11345"/>
                    <a:pt x="9936" y="11478"/>
                    <a:pt x="9978" y="11612"/>
                  </a:cubicBezTo>
                  <a:cubicBezTo>
                    <a:pt x="10097" y="11999"/>
                    <a:pt x="10196" y="12387"/>
                    <a:pt x="10231" y="12795"/>
                  </a:cubicBezTo>
                  <a:cubicBezTo>
                    <a:pt x="10259" y="13091"/>
                    <a:pt x="10274" y="13394"/>
                    <a:pt x="10288" y="13696"/>
                  </a:cubicBezTo>
                  <a:cubicBezTo>
                    <a:pt x="10302" y="13936"/>
                    <a:pt x="10316" y="14182"/>
                    <a:pt x="10344" y="14429"/>
                  </a:cubicBezTo>
                  <a:cubicBezTo>
                    <a:pt x="10372" y="14724"/>
                    <a:pt x="10428" y="15013"/>
                    <a:pt x="10450" y="15309"/>
                  </a:cubicBezTo>
                  <a:cubicBezTo>
                    <a:pt x="10457" y="15393"/>
                    <a:pt x="10421" y="15478"/>
                    <a:pt x="10372" y="15555"/>
                  </a:cubicBezTo>
                  <a:cubicBezTo>
                    <a:pt x="10340" y="15545"/>
                    <a:pt x="10310" y="15543"/>
                    <a:pt x="10280" y="15543"/>
                  </a:cubicBezTo>
                  <a:cubicBezTo>
                    <a:pt x="10264" y="15543"/>
                    <a:pt x="10249" y="15543"/>
                    <a:pt x="10232" y="15543"/>
                  </a:cubicBezTo>
                  <a:cubicBezTo>
                    <a:pt x="10216" y="15543"/>
                    <a:pt x="10200" y="15543"/>
                    <a:pt x="10182" y="15541"/>
                  </a:cubicBezTo>
                  <a:cubicBezTo>
                    <a:pt x="10217" y="15231"/>
                    <a:pt x="10182" y="14936"/>
                    <a:pt x="10217" y="14633"/>
                  </a:cubicBezTo>
                  <a:lnTo>
                    <a:pt x="10189" y="14633"/>
                  </a:lnTo>
                  <a:cubicBezTo>
                    <a:pt x="10189" y="14703"/>
                    <a:pt x="10175" y="14781"/>
                    <a:pt x="10175" y="14851"/>
                  </a:cubicBezTo>
                  <a:cubicBezTo>
                    <a:pt x="10168" y="15062"/>
                    <a:pt x="10161" y="15281"/>
                    <a:pt x="10154" y="15492"/>
                  </a:cubicBezTo>
                  <a:cubicBezTo>
                    <a:pt x="10154" y="15527"/>
                    <a:pt x="10154" y="15548"/>
                    <a:pt x="10112" y="15555"/>
                  </a:cubicBezTo>
                  <a:cubicBezTo>
                    <a:pt x="9900" y="15590"/>
                    <a:pt x="9696" y="15647"/>
                    <a:pt x="9499" y="15696"/>
                  </a:cubicBezTo>
                  <a:cubicBezTo>
                    <a:pt x="9483" y="15700"/>
                    <a:pt x="9469" y="15704"/>
                    <a:pt x="9455" y="15704"/>
                  </a:cubicBezTo>
                  <a:cubicBezTo>
                    <a:pt x="9444" y="15704"/>
                    <a:pt x="9433" y="15702"/>
                    <a:pt x="9422" y="15696"/>
                  </a:cubicBezTo>
                  <a:cubicBezTo>
                    <a:pt x="9471" y="15654"/>
                    <a:pt x="9513" y="15611"/>
                    <a:pt x="9562" y="15569"/>
                  </a:cubicBezTo>
                  <a:cubicBezTo>
                    <a:pt x="9633" y="15499"/>
                    <a:pt x="9675" y="15414"/>
                    <a:pt x="9668" y="15309"/>
                  </a:cubicBezTo>
                  <a:cubicBezTo>
                    <a:pt x="9668" y="15076"/>
                    <a:pt x="9640" y="14844"/>
                    <a:pt x="9612" y="14612"/>
                  </a:cubicBezTo>
                  <a:cubicBezTo>
                    <a:pt x="9591" y="14422"/>
                    <a:pt x="9576" y="14231"/>
                    <a:pt x="9548" y="14034"/>
                  </a:cubicBezTo>
                  <a:cubicBezTo>
                    <a:pt x="9527" y="13830"/>
                    <a:pt x="9492" y="13619"/>
                    <a:pt x="9471" y="13415"/>
                  </a:cubicBezTo>
                  <a:cubicBezTo>
                    <a:pt x="9450" y="13274"/>
                    <a:pt x="9436" y="13133"/>
                    <a:pt x="9422" y="12992"/>
                  </a:cubicBezTo>
                  <a:cubicBezTo>
                    <a:pt x="9414" y="12943"/>
                    <a:pt x="9400" y="12901"/>
                    <a:pt x="9386" y="12851"/>
                  </a:cubicBezTo>
                  <a:lnTo>
                    <a:pt x="9386" y="12851"/>
                  </a:lnTo>
                  <a:cubicBezTo>
                    <a:pt x="9464" y="13661"/>
                    <a:pt x="9583" y="14471"/>
                    <a:pt x="9626" y="15295"/>
                  </a:cubicBezTo>
                  <a:cubicBezTo>
                    <a:pt x="9576" y="15281"/>
                    <a:pt x="9541" y="15245"/>
                    <a:pt x="9506" y="15224"/>
                  </a:cubicBezTo>
                  <a:cubicBezTo>
                    <a:pt x="9245" y="15048"/>
                    <a:pt x="8964" y="14914"/>
                    <a:pt x="8682" y="14781"/>
                  </a:cubicBezTo>
                  <a:cubicBezTo>
                    <a:pt x="8647" y="14767"/>
                    <a:pt x="8612" y="14745"/>
                    <a:pt x="8577" y="14717"/>
                  </a:cubicBezTo>
                  <a:cubicBezTo>
                    <a:pt x="8527" y="14689"/>
                    <a:pt x="8527" y="14654"/>
                    <a:pt x="8563" y="14612"/>
                  </a:cubicBezTo>
                  <a:cubicBezTo>
                    <a:pt x="8675" y="14506"/>
                    <a:pt x="8774" y="14386"/>
                    <a:pt x="8858" y="14260"/>
                  </a:cubicBezTo>
                  <a:cubicBezTo>
                    <a:pt x="8922" y="14154"/>
                    <a:pt x="8971" y="14041"/>
                    <a:pt x="8978" y="13915"/>
                  </a:cubicBezTo>
                  <a:cubicBezTo>
                    <a:pt x="8978" y="13838"/>
                    <a:pt x="8958" y="13806"/>
                    <a:pt x="8898" y="13806"/>
                  </a:cubicBezTo>
                  <a:cubicBezTo>
                    <a:pt x="8886" y="13806"/>
                    <a:pt x="8873" y="13807"/>
                    <a:pt x="8858" y="13809"/>
                  </a:cubicBezTo>
                  <a:cubicBezTo>
                    <a:pt x="8598" y="13851"/>
                    <a:pt x="8358" y="13943"/>
                    <a:pt x="8126" y="14048"/>
                  </a:cubicBezTo>
                  <a:cubicBezTo>
                    <a:pt x="7837" y="14175"/>
                    <a:pt x="7570" y="14337"/>
                    <a:pt x="7323" y="14548"/>
                  </a:cubicBezTo>
                  <a:cubicBezTo>
                    <a:pt x="7535" y="13612"/>
                    <a:pt x="7795" y="12696"/>
                    <a:pt x="7985" y="11753"/>
                  </a:cubicBezTo>
                  <a:lnTo>
                    <a:pt x="7985" y="11753"/>
                  </a:lnTo>
                  <a:cubicBezTo>
                    <a:pt x="7936" y="11788"/>
                    <a:pt x="7943" y="11830"/>
                    <a:pt x="7936" y="11859"/>
                  </a:cubicBezTo>
                  <a:cubicBezTo>
                    <a:pt x="7858" y="12281"/>
                    <a:pt x="7732" y="12696"/>
                    <a:pt x="7626" y="13105"/>
                  </a:cubicBezTo>
                  <a:cubicBezTo>
                    <a:pt x="7499" y="13619"/>
                    <a:pt x="7358" y="14119"/>
                    <a:pt x="7246" y="14633"/>
                  </a:cubicBezTo>
                  <a:cubicBezTo>
                    <a:pt x="7218" y="14759"/>
                    <a:pt x="7225" y="14886"/>
                    <a:pt x="7182" y="15006"/>
                  </a:cubicBezTo>
                  <a:cubicBezTo>
                    <a:pt x="7126" y="15168"/>
                    <a:pt x="7013" y="15281"/>
                    <a:pt x="6901" y="15393"/>
                  </a:cubicBezTo>
                  <a:cubicBezTo>
                    <a:pt x="6683" y="15604"/>
                    <a:pt x="6450" y="15802"/>
                    <a:pt x="6260" y="16034"/>
                  </a:cubicBezTo>
                  <a:cubicBezTo>
                    <a:pt x="6239" y="16055"/>
                    <a:pt x="6218" y="16069"/>
                    <a:pt x="6190" y="16083"/>
                  </a:cubicBezTo>
                  <a:cubicBezTo>
                    <a:pt x="6274" y="15464"/>
                    <a:pt x="6408" y="14865"/>
                    <a:pt x="6450" y="14245"/>
                  </a:cubicBezTo>
                  <a:lnTo>
                    <a:pt x="6450" y="14245"/>
                  </a:lnTo>
                  <a:cubicBezTo>
                    <a:pt x="6408" y="14309"/>
                    <a:pt x="6408" y="14386"/>
                    <a:pt x="6401" y="14464"/>
                  </a:cubicBezTo>
                  <a:cubicBezTo>
                    <a:pt x="6338" y="14879"/>
                    <a:pt x="6260" y="15302"/>
                    <a:pt x="6183" y="15717"/>
                  </a:cubicBezTo>
                  <a:cubicBezTo>
                    <a:pt x="6140" y="15907"/>
                    <a:pt x="6126" y="16104"/>
                    <a:pt x="6105" y="16301"/>
                  </a:cubicBezTo>
                  <a:cubicBezTo>
                    <a:pt x="6077" y="16534"/>
                    <a:pt x="5978" y="16731"/>
                    <a:pt x="5831" y="16900"/>
                  </a:cubicBezTo>
                  <a:cubicBezTo>
                    <a:pt x="5556" y="17203"/>
                    <a:pt x="5239" y="17442"/>
                    <a:pt x="4880" y="17639"/>
                  </a:cubicBezTo>
                  <a:cubicBezTo>
                    <a:pt x="4711" y="17731"/>
                    <a:pt x="4563" y="17865"/>
                    <a:pt x="4408" y="17977"/>
                  </a:cubicBezTo>
                  <a:cubicBezTo>
                    <a:pt x="4387" y="17991"/>
                    <a:pt x="4373" y="18005"/>
                    <a:pt x="4338" y="18027"/>
                  </a:cubicBezTo>
                  <a:cubicBezTo>
                    <a:pt x="4359" y="17893"/>
                    <a:pt x="4366" y="17773"/>
                    <a:pt x="4380" y="17660"/>
                  </a:cubicBezTo>
                  <a:cubicBezTo>
                    <a:pt x="4408" y="17456"/>
                    <a:pt x="4429" y="17259"/>
                    <a:pt x="4450" y="17055"/>
                  </a:cubicBezTo>
                  <a:cubicBezTo>
                    <a:pt x="4465" y="16886"/>
                    <a:pt x="4486" y="16724"/>
                    <a:pt x="4500" y="16555"/>
                  </a:cubicBezTo>
                  <a:cubicBezTo>
                    <a:pt x="4521" y="16393"/>
                    <a:pt x="4535" y="16231"/>
                    <a:pt x="4549" y="16069"/>
                  </a:cubicBezTo>
                  <a:cubicBezTo>
                    <a:pt x="4556" y="15971"/>
                    <a:pt x="4584" y="15872"/>
                    <a:pt x="4584" y="15773"/>
                  </a:cubicBezTo>
                  <a:cubicBezTo>
                    <a:pt x="4584" y="15738"/>
                    <a:pt x="4612" y="15738"/>
                    <a:pt x="4634" y="15724"/>
                  </a:cubicBezTo>
                  <a:cubicBezTo>
                    <a:pt x="4880" y="15576"/>
                    <a:pt x="5126" y="15442"/>
                    <a:pt x="5352" y="15266"/>
                  </a:cubicBezTo>
                  <a:cubicBezTo>
                    <a:pt x="5436" y="15210"/>
                    <a:pt x="5507" y="15140"/>
                    <a:pt x="5584" y="15076"/>
                  </a:cubicBezTo>
                  <a:cubicBezTo>
                    <a:pt x="5619" y="15048"/>
                    <a:pt x="5640" y="15013"/>
                    <a:pt x="5626" y="14964"/>
                  </a:cubicBezTo>
                  <a:cubicBezTo>
                    <a:pt x="5605" y="14830"/>
                    <a:pt x="5655" y="14738"/>
                    <a:pt x="5781" y="14661"/>
                  </a:cubicBezTo>
                  <a:cubicBezTo>
                    <a:pt x="6140" y="14429"/>
                    <a:pt x="6429" y="14112"/>
                    <a:pt x="6718" y="13802"/>
                  </a:cubicBezTo>
                  <a:cubicBezTo>
                    <a:pt x="6732" y="13788"/>
                    <a:pt x="6746" y="13767"/>
                    <a:pt x="6760" y="13753"/>
                  </a:cubicBezTo>
                  <a:cubicBezTo>
                    <a:pt x="6957" y="13555"/>
                    <a:pt x="6971" y="13555"/>
                    <a:pt x="6964" y="13281"/>
                  </a:cubicBezTo>
                  <a:cubicBezTo>
                    <a:pt x="6957" y="13070"/>
                    <a:pt x="7013" y="12915"/>
                    <a:pt x="7147" y="12746"/>
                  </a:cubicBezTo>
                  <a:cubicBezTo>
                    <a:pt x="7633" y="12133"/>
                    <a:pt x="7985" y="11436"/>
                    <a:pt x="8239" y="10690"/>
                  </a:cubicBezTo>
                  <a:cubicBezTo>
                    <a:pt x="8239" y="10690"/>
                    <a:pt x="8246" y="10683"/>
                    <a:pt x="8260" y="10683"/>
                  </a:cubicBezTo>
                  <a:cubicBezTo>
                    <a:pt x="8175" y="11162"/>
                    <a:pt x="8098" y="11633"/>
                    <a:pt x="8013" y="12126"/>
                  </a:cubicBezTo>
                  <a:cubicBezTo>
                    <a:pt x="8063" y="12084"/>
                    <a:pt x="8063" y="12035"/>
                    <a:pt x="8070" y="11985"/>
                  </a:cubicBezTo>
                  <a:cubicBezTo>
                    <a:pt x="8133" y="11676"/>
                    <a:pt x="8182" y="11366"/>
                    <a:pt x="8239" y="11056"/>
                  </a:cubicBezTo>
                  <a:cubicBezTo>
                    <a:pt x="8281" y="10824"/>
                    <a:pt x="8323" y="10591"/>
                    <a:pt x="8344" y="10359"/>
                  </a:cubicBezTo>
                  <a:cubicBezTo>
                    <a:pt x="8344" y="10324"/>
                    <a:pt x="8358" y="10303"/>
                    <a:pt x="8394" y="10303"/>
                  </a:cubicBezTo>
                  <a:cubicBezTo>
                    <a:pt x="8493" y="10293"/>
                    <a:pt x="8593" y="10283"/>
                    <a:pt x="8692" y="10283"/>
                  </a:cubicBezTo>
                  <a:close/>
                  <a:moveTo>
                    <a:pt x="4570" y="17928"/>
                  </a:moveTo>
                  <a:lnTo>
                    <a:pt x="4570" y="17928"/>
                  </a:lnTo>
                  <a:cubicBezTo>
                    <a:pt x="4549" y="18062"/>
                    <a:pt x="4535" y="18188"/>
                    <a:pt x="4521" y="18336"/>
                  </a:cubicBezTo>
                  <a:cubicBezTo>
                    <a:pt x="4458" y="18252"/>
                    <a:pt x="4394" y="18188"/>
                    <a:pt x="4345" y="18111"/>
                  </a:cubicBezTo>
                  <a:cubicBezTo>
                    <a:pt x="4387" y="18012"/>
                    <a:pt x="4493" y="17991"/>
                    <a:pt x="4570" y="17928"/>
                  </a:cubicBezTo>
                  <a:close/>
                  <a:moveTo>
                    <a:pt x="11977" y="7197"/>
                  </a:moveTo>
                  <a:cubicBezTo>
                    <a:pt x="12041" y="7289"/>
                    <a:pt x="12076" y="7352"/>
                    <a:pt x="12076" y="7451"/>
                  </a:cubicBezTo>
                  <a:cubicBezTo>
                    <a:pt x="12076" y="8078"/>
                    <a:pt x="12076" y="8711"/>
                    <a:pt x="12083" y="9345"/>
                  </a:cubicBezTo>
                  <a:cubicBezTo>
                    <a:pt x="12083" y="9845"/>
                    <a:pt x="12083" y="10345"/>
                    <a:pt x="12083" y="10845"/>
                  </a:cubicBezTo>
                  <a:cubicBezTo>
                    <a:pt x="12090" y="11795"/>
                    <a:pt x="12090" y="12739"/>
                    <a:pt x="12090" y="13689"/>
                  </a:cubicBezTo>
                  <a:cubicBezTo>
                    <a:pt x="12090" y="14372"/>
                    <a:pt x="12090" y="15048"/>
                    <a:pt x="12090" y="15731"/>
                  </a:cubicBezTo>
                  <a:cubicBezTo>
                    <a:pt x="12097" y="16611"/>
                    <a:pt x="12104" y="17498"/>
                    <a:pt x="12104" y="18379"/>
                  </a:cubicBezTo>
                  <a:cubicBezTo>
                    <a:pt x="12111" y="18956"/>
                    <a:pt x="12118" y="19540"/>
                    <a:pt x="12118" y="20125"/>
                  </a:cubicBezTo>
                  <a:cubicBezTo>
                    <a:pt x="12118" y="20794"/>
                    <a:pt x="12118" y="21470"/>
                    <a:pt x="12118" y="22146"/>
                  </a:cubicBezTo>
                  <a:cubicBezTo>
                    <a:pt x="12118" y="22192"/>
                    <a:pt x="12104" y="22220"/>
                    <a:pt x="12063" y="22220"/>
                  </a:cubicBezTo>
                  <a:cubicBezTo>
                    <a:pt x="12054" y="22220"/>
                    <a:pt x="12045" y="22218"/>
                    <a:pt x="12034" y="22216"/>
                  </a:cubicBezTo>
                  <a:cubicBezTo>
                    <a:pt x="12020" y="17217"/>
                    <a:pt x="11999" y="12218"/>
                    <a:pt x="11977" y="7197"/>
                  </a:cubicBezTo>
                  <a:close/>
                  <a:moveTo>
                    <a:pt x="6746" y="22075"/>
                  </a:moveTo>
                  <a:lnTo>
                    <a:pt x="6746" y="22075"/>
                  </a:lnTo>
                  <a:cubicBezTo>
                    <a:pt x="6633" y="22836"/>
                    <a:pt x="6464" y="23582"/>
                    <a:pt x="6133" y="24279"/>
                  </a:cubicBezTo>
                  <a:cubicBezTo>
                    <a:pt x="6352" y="23547"/>
                    <a:pt x="6542" y="22807"/>
                    <a:pt x="6746" y="22075"/>
                  </a:cubicBezTo>
                  <a:close/>
                  <a:moveTo>
                    <a:pt x="12765" y="24032"/>
                  </a:moveTo>
                  <a:cubicBezTo>
                    <a:pt x="12767" y="24032"/>
                    <a:pt x="12770" y="24032"/>
                    <a:pt x="12773" y="24033"/>
                  </a:cubicBezTo>
                  <a:cubicBezTo>
                    <a:pt x="12682" y="24131"/>
                    <a:pt x="12639" y="24258"/>
                    <a:pt x="12583" y="24392"/>
                  </a:cubicBezTo>
                  <a:cubicBezTo>
                    <a:pt x="12597" y="24208"/>
                    <a:pt x="12689" y="24032"/>
                    <a:pt x="12765" y="24032"/>
                  </a:cubicBezTo>
                  <a:close/>
                  <a:moveTo>
                    <a:pt x="8471" y="24603"/>
                  </a:moveTo>
                  <a:cubicBezTo>
                    <a:pt x="8492" y="24659"/>
                    <a:pt x="8513" y="24723"/>
                    <a:pt x="8534" y="24786"/>
                  </a:cubicBezTo>
                  <a:cubicBezTo>
                    <a:pt x="8555" y="24842"/>
                    <a:pt x="8591" y="24892"/>
                    <a:pt x="8626" y="24948"/>
                  </a:cubicBezTo>
                  <a:cubicBezTo>
                    <a:pt x="8613" y="24959"/>
                    <a:pt x="8603" y="24963"/>
                    <a:pt x="8594" y="24963"/>
                  </a:cubicBezTo>
                  <a:cubicBezTo>
                    <a:pt x="8576" y="24963"/>
                    <a:pt x="8567" y="24941"/>
                    <a:pt x="8563" y="24927"/>
                  </a:cubicBezTo>
                  <a:cubicBezTo>
                    <a:pt x="8499" y="24828"/>
                    <a:pt x="8478" y="24715"/>
                    <a:pt x="8471" y="24603"/>
                  </a:cubicBezTo>
                  <a:close/>
                  <a:moveTo>
                    <a:pt x="8605" y="13929"/>
                  </a:moveTo>
                  <a:cubicBezTo>
                    <a:pt x="8605" y="14027"/>
                    <a:pt x="8577" y="14126"/>
                    <a:pt x="8555" y="14217"/>
                  </a:cubicBezTo>
                  <a:cubicBezTo>
                    <a:pt x="8534" y="14351"/>
                    <a:pt x="8506" y="14485"/>
                    <a:pt x="8478" y="14612"/>
                  </a:cubicBezTo>
                  <a:cubicBezTo>
                    <a:pt x="8464" y="14675"/>
                    <a:pt x="8499" y="14724"/>
                    <a:pt x="8548" y="14752"/>
                  </a:cubicBezTo>
                  <a:cubicBezTo>
                    <a:pt x="8668" y="14844"/>
                    <a:pt x="8816" y="14900"/>
                    <a:pt x="8950" y="14964"/>
                  </a:cubicBezTo>
                  <a:cubicBezTo>
                    <a:pt x="9091" y="15034"/>
                    <a:pt x="9231" y="15112"/>
                    <a:pt x="9365" y="15189"/>
                  </a:cubicBezTo>
                  <a:cubicBezTo>
                    <a:pt x="9414" y="15217"/>
                    <a:pt x="9429" y="15245"/>
                    <a:pt x="9414" y="15295"/>
                  </a:cubicBezTo>
                  <a:cubicBezTo>
                    <a:pt x="9393" y="15414"/>
                    <a:pt x="9379" y="15534"/>
                    <a:pt x="9351" y="15647"/>
                  </a:cubicBezTo>
                  <a:cubicBezTo>
                    <a:pt x="9329" y="15725"/>
                    <a:pt x="9342" y="15759"/>
                    <a:pt x="9398" y="15759"/>
                  </a:cubicBezTo>
                  <a:cubicBezTo>
                    <a:pt x="9412" y="15759"/>
                    <a:pt x="9429" y="15757"/>
                    <a:pt x="9450" y="15752"/>
                  </a:cubicBezTo>
                  <a:cubicBezTo>
                    <a:pt x="9562" y="15731"/>
                    <a:pt x="9682" y="15703"/>
                    <a:pt x="9802" y="15682"/>
                  </a:cubicBezTo>
                  <a:lnTo>
                    <a:pt x="9802" y="15682"/>
                  </a:lnTo>
                  <a:cubicBezTo>
                    <a:pt x="9788" y="15787"/>
                    <a:pt x="9767" y="15893"/>
                    <a:pt x="9752" y="15992"/>
                  </a:cubicBezTo>
                  <a:cubicBezTo>
                    <a:pt x="9689" y="16351"/>
                    <a:pt x="9626" y="16703"/>
                    <a:pt x="9569" y="17062"/>
                  </a:cubicBezTo>
                  <a:cubicBezTo>
                    <a:pt x="9499" y="17498"/>
                    <a:pt x="9436" y="17935"/>
                    <a:pt x="9351" y="18372"/>
                  </a:cubicBezTo>
                  <a:cubicBezTo>
                    <a:pt x="9288" y="18702"/>
                    <a:pt x="9238" y="19040"/>
                    <a:pt x="9182" y="19378"/>
                  </a:cubicBezTo>
                  <a:cubicBezTo>
                    <a:pt x="9126" y="19674"/>
                    <a:pt x="9098" y="19970"/>
                    <a:pt x="9055" y="20266"/>
                  </a:cubicBezTo>
                  <a:cubicBezTo>
                    <a:pt x="9020" y="20498"/>
                    <a:pt x="9006" y="20737"/>
                    <a:pt x="8978" y="20977"/>
                  </a:cubicBezTo>
                  <a:cubicBezTo>
                    <a:pt x="8908" y="21456"/>
                    <a:pt x="8893" y="21941"/>
                    <a:pt x="8893" y="22427"/>
                  </a:cubicBezTo>
                  <a:cubicBezTo>
                    <a:pt x="8893" y="22878"/>
                    <a:pt x="8908" y="23328"/>
                    <a:pt x="8992" y="23772"/>
                  </a:cubicBezTo>
                  <a:cubicBezTo>
                    <a:pt x="9048" y="24054"/>
                    <a:pt x="9098" y="24342"/>
                    <a:pt x="9175" y="24624"/>
                  </a:cubicBezTo>
                  <a:cubicBezTo>
                    <a:pt x="9182" y="24638"/>
                    <a:pt x="9189" y="24652"/>
                    <a:pt x="9175" y="24673"/>
                  </a:cubicBezTo>
                  <a:cubicBezTo>
                    <a:pt x="9077" y="24504"/>
                    <a:pt x="8999" y="24335"/>
                    <a:pt x="8936" y="24159"/>
                  </a:cubicBezTo>
                  <a:cubicBezTo>
                    <a:pt x="8809" y="23814"/>
                    <a:pt x="8739" y="23462"/>
                    <a:pt x="8682" y="23110"/>
                  </a:cubicBezTo>
                  <a:cubicBezTo>
                    <a:pt x="8633" y="22800"/>
                    <a:pt x="8591" y="22491"/>
                    <a:pt x="8548" y="22181"/>
                  </a:cubicBezTo>
                  <a:cubicBezTo>
                    <a:pt x="8520" y="21941"/>
                    <a:pt x="8499" y="21702"/>
                    <a:pt x="8471" y="21463"/>
                  </a:cubicBezTo>
                  <a:cubicBezTo>
                    <a:pt x="8450" y="21251"/>
                    <a:pt x="8429" y="21040"/>
                    <a:pt x="8401" y="20822"/>
                  </a:cubicBezTo>
                  <a:cubicBezTo>
                    <a:pt x="8386" y="20646"/>
                    <a:pt x="8372" y="20470"/>
                    <a:pt x="8358" y="20301"/>
                  </a:cubicBezTo>
                  <a:cubicBezTo>
                    <a:pt x="8337" y="20075"/>
                    <a:pt x="8316" y="19857"/>
                    <a:pt x="8302" y="19639"/>
                  </a:cubicBezTo>
                  <a:cubicBezTo>
                    <a:pt x="8295" y="19569"/>
                    <a:pt x="8302" y="19505"/>
                    <a:pt x="8274" y="19435"/>
                  </a:cubicBezTo>
                  <a:lnTo>
                    <a:pt x="8274" y="19435"/>
                  </a:lnTo>
                  <a:cubicBezTo>
                    <a:pt x="8253" y="19590"/>
                    <a:pt x="8281" y="19737"/>
                    <a:pt x="8288" y="19885"/>
                  </a:cubicBezTo>
                  <a:cubicBezTo>
                    <a:pt x="8295" y="20047"/>
                    <a:pt x="8316" y="20202"/>
                    <a:pt x="8330" y="20364"/>
                  </a:cubicBezTo>
                  <a:cubicBezTo>
                    <a:pt x="8344" y="20554"/>
                    <a:pt x="8365" y="20751"/>
                    <a:pt x="8379" y="20942"/>
                  </a:cubicBezTo>
                  <a:cubicBezTo>
                    <a:pt x="8401" y="21118"/>
                    <a:pt x="8415" y="21287"/>
                    <a:pt x="8429" y="21456"/>
                  </a:cubicBezTo>
                  <a:cubicBezTo>
                    <a:pt x="8457" y="21681"/>
                    <a:pt x="8478" y="21906"/>
                    <a:pt x="8499" y="22124"/>
                  </a:cubicBezTo>
                  <a:cubicBezTo>
                    <a:pt x="8527" y="22343"/>
                    <a:pt x="8548" y="22561"/>
                    <a:pt x="8577" y="22779"/>
                  </a:cubicBezTo>
                  <a:cubicBezTo>
                    <a:pt x="8675" y="23511"/>
                    <a:pt x="8809" y="24230"/>
                    <a:pt x="9238" y="24856"/>
                  </a:cubicBezTo>
                  <a:cubicBezTo>
                    <a:pt x="9260" y="24877"/>
                    <a:pt x="9267" y="24906"/>
                    <a:pt x="9281" y="24934"/>
                  </a:cubicBezTo>
                  <a:cubicBezTo>
                    <a:pt x="9295" y="24962"/>
                    <a:pt x="9302" y="24990"/>
                    <a:pt x="9309" y="25025"/>
                  </a:cubicBezTo>
                  <a:cubicBezTo>
                    <a:pt x="9248" y="25028"/>
                    <a:pt x="9187" y="25030"/>
                    <a:pt x="9126" y="25030"/>
                  </a:cubicBezTo>
                  <a:cubicBezTo>
                    <a:pt x="9004" y="25030"/>
                    <a:pt x="8882" y="25021"/>
                    <a:pt x="8760" y="24983"/>
                  </a:cubicBezTo>
                  <a:cubicBezTo>
                    <a:pt x="8696" y="24962"/>
                    <a:pt x="8647" y="24927"/>
                    <a:pt x="8619" y="24870"/>
                  </a:cubicBezTo>
                  <a:cubicBezTo>
                    <a:pt x="8520" y="24701"/>
                    <a:pt x="8478" y="24511"/>
                    <a:pt x="8429" y="24328"/>
                  </a:cubicBezTo>
                  <a:cubicBezTo>
                    <a:pt x="8379" y="24138"/>
                    <a:pt x="8372" y="23948"/>
                    <a:pt x="8358" y="23758"/>
                  </a:cubicBezTo>
                  <a:cubicBezTo>
                    <a:pt x="8344" y="23596"/>
                    <a:pt x="8323" y="23434"/>
                    <a:pt x="8309" y="23272"/>
                  </a:cubicBezTo>
                  <a:cubicBezTo>
                    <a:pt x="8309" y="23251"/>
                    <a:pt x="8302" y="23230"/>
                    <a:pt x="8288" y="23195"/>
                  </a:cubicBezTo>
                  <a:lnTo>
                    <a:pt x="8288" y="23195"/>
                  </a:lnTo>
                  <a:cubicBezTo>
                    <a:pt x="8267" y="23314"/>
                    <a:pt x="8288" y="23413"/>
                    <a:pt x="8302" y="23519"/>
                  </a:cubicBezTo>
                  <a:cubicBezTo>
                    <a:pt x="8323" y="23652"/>
                    <a:pt x="8302" y="23793"/>
                    <a:pt x="8323" y="23934"/>
                  </a:cubicBezTo>
                  <a:cubicBezTo>
                    <a:pt x="8372" y="24216"/>
                    <a:pt x="8379" y="24504"/>
                    <a:pt x="8457" y="24786"/>
                  </a:cubicBezTo>
                  <a:cubicBezTo>
                    <a:pt x="8478" y="24842"/>
                    <a:pt x="8499" y="24906"/>
                    <a:pt x="8541" y="24962"/>
                  </a:cubicBezTo>
                  <a:cubicBezTo>
                    <a:pt x="8402" y="25013"/>
                    <a:pt x="8269" y="25040"/>
                    <a:pt x="8136" y="25040"/>
                  </a:cubicBezTo>
                  <a:cubicBezTo>
                    <a:pt x="8121" y="25040"/>
                    <a:pt x="8106" y="25040"/>
                    <a:pt x="8091" y="25039"/>
                  </a:cubicBezTo>
                  <a:cubicBezTo>
                    <a:pt x="7992" y="24884"/>
                    <a:pt x="7922" y="24723"/>
                    <a:pt x="7872" y="24554"/>
                  </a:cubicBezTo>
                  <a:cubicBezTo>
                    <a:pt x="7809" y="24328"/>
                    <a:pt x="7781" y="24103"/>
                    <a:pt x="7767" y="23871"/>
                  </a:cubicBezTo>
                  <a:cubicBezTo>
                    <a:pt x="7739" y="23589"/>
                    <a:pt x="7746" y="23300"/>
                    <a:pt x="7753" y="23012"/>
                  </a:cubicBezTo>
                  <a:cubicBezTo>
                    <a:pt x="7760" y="22709"/>
                    <a:pt x="7781" y="22406"/>
                    <a:pt x="7809" y="22103"/>
                  </a:cubicBezTo>
                  <a:cubicBezTo>
                    <a:pt x="7823" y="21934"/>
                    <a:pt x="7830" y="21758"/>
                    <a:pt x="7837" y="21589"/>
                  </a:cubicBezTo>
                  <a:cubicBezTo>
                    <a:pt x="7851" y="21336"/>
                    <a:pt x="7872" y="21082"/>
                    <a:pt x="7894" y="20836"/>
                  </a:cubicBezTo>
                  <a:cubicBezTo>
                    <a:pt x="7922" y="20554"/>
                    <a:pt x="7957" y="20273"/>
                    <a:pt x="7992" y="19998"/>
                  </a:cubicBezTo>
                  <a:cubicBezTo>
                    <a:pt x="8034" y="19639"/>
                    <a:pt x="8084" y="19280"/>
                    <a:pt x="8147" y="18921"/>
                  </a:cubicBezTo>
                  <a:cubicBezTo>
                    <a:pt x="8189" y="18646"/>
                    <a:pt x="8232" y="18372"/>
                    <a:pt x="8267" y="18090"/>
                  </a:cubicBezTo>
                  <a:cubicBezTo>
                    <a:pt x="8302" y="17829"/>
                    <a:pt x="8351" y="17569"/>
                    <a:pt x="8379" y="17301"/>
                  </a:cubicBezTo>
                  <a:cubicBezTo>
                    <a:pt x="8408" y="17125"/>
                    <a:pt x="8422" y="16942"/>
                    <a:pt x="8429" y="16759"/>
                  </a:cubicBezTo>
                  <a:cubicBezTo>
                    <a:pt x="8450" y="16541"/>
                    <a:pt x="8464" y="16323"/>
                    <a:pt x="8499" y="16097"/>
                  </a:cubicBezTo>
                  <a:cubicBezTo>
                    <a:pt x="8520" y="15956"/>
                    <a:pt x="8548" y="15809"/>
                    <a:pt x="8548" y="15661"/>
                  </a:cubicBezTo>
                  <a:cubicBezTo>
                    <a:pt x="8541" y="15583"/>
                    <a:pt x="8577" y="15506"/>
                    <a:pt x="8605" y="15428"/>
                  </a:cubicBezTo>
                  <a:cubicBezTo>
                    <a:pt x="8626" y="15358"/>
                    <a:pt x="8633" y="15288"/>
                    <a:pt x="8605" y="15217"/>
                  </a:cubicBezTo>
                  <a:cubicBezTo>
                    <a:pt x="8577" y="15471"/>
                    <a:pt x="8485" y="15710"/>
                    <a:pt x="8450" y="15956"/>
                  </a:cubicBezTo>
                  <a:cubicBezTo>
                    <a:pt x="8386" y="16449"/>
                    <a:pt x="8260" y="16928"/>
                    <a:pt x="8175" y="17414"/>
                  </a:cubicBezTo>
                  <a:cubicBezTo>
                    <a:pt x="8119" y="17787"/>
                    <a:pt x="8034" y="18146"/>
                    <a:pt x="7964" y="18512"/>
                  </a:cubicBezTo>
                  <a:cubicBezTo>
                    <a:pt x="7908" y="18836"/>
                    <a:pt x="7851" y="19160"/>
                    <a:pt x="7795" y="19484"/>
                  </a:cubicBezTo>
                  <a:cubicBezTo>
                    <a:pt x="7739" y="19836"/>
                    <a:pt x="7675" y="20181"/>
                    <a:pt x="7598" y="20526"/>
                  </a:cubicBezTo>
                  <a:cubicBezTo>
                    <a:pt x="7520" y="20878"/>
                    <a:pt x="7457" y="21237"/>
                    <a:pt x="7401" y="21596"/>
                  </a:cubicBezTo>
                  <a:cubicBezTo>
                    <a:pt x="7351" y="21885"/>
                    <a:pt x="7295" y="22174"/>
                    <a:pt x="7253" y="22469"/>
                  </a:cubicBezTo>
                  <a:cubicBezTo>
                    <a:pt x="7218" y="22709"/>
                    <a:pt x="7189" y="22948"/>
                    <a:pt x="7161" y="23188"/>
                  </a:cubicBezTo>
                  <a:cubicBezTo>
                    <a:pt x="7133" y="23420"/>
                    <a:pt x="7112" y="23652"/>
                    <a:pt x="7119" y="23892"/>
                  </a:cubicBezTo>
                  <a:cubicBezTo>
                    <a:pt x="7119" y="23920"/>
                    <a:pt x="7112" y="23955"/>
                    <a:pt x="7147" y="23990"/>
                  </a:cubicBezTo>
                  <a:cubicBezTo>
                    <a:pt x="7147" y="23948"/>
                    <a:pt x="7147" y="23913"/>
                    <a:pt x="7147" y="23878"/>
                  </a:cubicBezTo>
                  <a:cubicBezTo>
                    <a:pt x="7147" y="23589"/>
                    <a:pt x="7182" y="23307"/>
                    <a:pt x="7218" y="23019"/>
                  </a:cubicBezTo>
                  <a:cubicBezTo>
                    <a:pt x="7260" y="22652"/>
                    <a:pt x="7330" y="22286"/>
                    <a:pt x="7387" y="21920"/>
                  </a:cubicBezTo>
                  <a:cubicBezTo>
                    <a:pt x="7471" y="21378"/>
                    <a:pt x="7570" y="20836"/>
                    <a:pt x="7689" y="20301"/>
                  </a:cubicBezTo>
                  <a:cubicBezTo>
                    <a:pt x="7767" y="19935"/>
                    <a:pt x="7823" y="19561"/>
                    <a:pt x="7887" y="19195"/>
                  </a:cubicBezTo>
                  <a:cubicBezTo>
                    <a:pt x="7957" y="18794"/>
                    <a:pt x="8041" y="18393"/>
                    <a:pt x="8112" y="17991"/>
                  </a:cubicBezTo>
                  <a:cubicBezTo>
                    <a:pt x="8168" y="17689"/>
                    <a:pt x="8225" y="17379"/>
                    <a:pt x="8281" y="17069"/>
                  </a:cubicBezTo>
                  <a:cubicBezTo>
                    <a:pt x="8323" y="16844"/>
                    <a:pt x="8372" y="16618"/>
                    <a:pt x="8422" y="16400"/>
                  </a:cubicBezTo>
                  <a:lnTo>
                    <a:pt x="8422" y="16400"/>
                  </a:lnTo>
                  <a:cubicBezTo>
                    <a:pt x="8443" y="16485"/>
                    <a:pt x="8415" y="16576"/>
                    <a:pt x="8415" y="16661"/>
                  </a:cubicBezTo>
                  <a:cubicBezTo>
                    <a:pt x="8401" y="16837"/>
                    <a:pt x="8379" y="17013"/>
                    <a:pt x="8358" y="17196"/>
                  </a:cubicBezTo>
                  <a:cubicBezTo>
                    <a:pt x="8337" y="17379"/>
                    <a:pt x="8309" y="17562"/>
                    <a:pt x="8281" y="17745"/>
                  </a:cubicBezTo>
                  <a:cubicBezTo>
                    <a:pt x="8246" y="17963"/>
                    <a:pt x="8217" y="18181"/>
                    <a:pt x="8182" y="18400"/>
                  </a:cubicBezTo>
                  <a:cubicBezTo>
                    <a:pt x="8140" y="18660"/>
                    <a:pt x="8098" y="18921"/>
                    <a:pt x="8056" y="19181"/>
                  </a:cubicBezTo>
                  <a:cubicBezTo>
                    <a:pt x="8020" y="19407"/>
                    <a:pt x="7992" y="19632"/>
                    <a:pt x="7957" y="19864"/>
                  </a:cubicBezTo>
                  <a:cubicBezTo>
                    <a:pt x="7936" y="20040"/>
                    <a:pt x="7908" y="20223"/>
                    <a:pt x="7887" y="20406"/>
                  </a:cubicBezTo>
                  <a:cubicBezTo>
                    <a:pt x="7872" y="20568"/>
                    <a:pt x="7858" y="20730"/>
                    <a:pt x="7844" y="20899"/>
                  </a:cubicBezTo>
                  <a:cubicBezTo>
                    <a:pt x="7823" y="21132"/>
                    <a:pt x="7802" y="21371"/>
                    <a:pt x="7788" y="21610"/>
                  </a:cubicBezTo>
                  <a:cubicBezTo>
                    <a:pt x="7774" y="21772"/>
                    <a:pt x="7760" y="21934"/>
                    <a:pt x="7753" y="22089"/>
                  </a:cubicBezTo>
                  <a:cubicBezTo>
                    <a:pt x="7732" y="22462"/>
                    <a:pt x="7711" y="22836"/>
                    <a:pt x="7696" y="23209"/>
                  </a:cubicBezTo>
                  <a:cubicBezTo>
                    <a:pt x="7682" y="23519"/>
                    <a:pt x="7703" y="23828"/>
                    <a:pt x="7739" y="24131"/>
                  </a:cubicBezTo>
                  <a:cubicBezTo>
                    <a:pt x="7781" y="24448"/>
                    <a:pt x="7865" y="24758"/>
                    <a:pt x="8056" y="25039"/>
                  </a:cubicBezTo>
                  <a:cubicBezTo>
                    <a:pt x="8020" y="25041"/>
                    <a:pt x="7985" y="25042"/>
                    <a:pt x="7951" y="25042"/>
                  </a:cubicBezTo>
                  <a:cubicBezTo>
                    <a:pt x="7839" y="25042"/>
                    <a:pt x="7737" y="25028"/>
                    <a:pt x="7640" y="24969"/>
                  </a:cubicBezTo>
                  <a:cubicBezTo>
                    <a:pt x="7577" y="24931"/>
                    <a:pt x="7514" y="24905"/>
                    <a:pt x="7446" y="24905"/>
                  </a:cubicBezTo>
                  <a:cubicBezTo>
                    <a:pt x="7438" y="24905"/>
                    <a:pt x="7430" y="24905"/>
                    <a:pt x="7422" y="24906"/>
                  </a:cubicBezTo>
                  <a:cubicBezTo>
                    <a:pt x="7415" y="24906"/>
                    <a:pt x="7409" y="24906"/>
                    <a:pt x="7403" y="24906"/>
                  </a:cubicBezTo>
                  <a:cubicBezTo>
                    <a:pt x="7337" y="24906"/>
                    <a:pt x="7300" y="24872"/>
                    <a:pt x="7274" y="24807"/>
                  </a:cubicBezTo>
                  <a:cubicBezTo>
                    <a:pt x="7211" y="24631"/>
                    <a:pt x="7182" y="24448"/>
                    <a:pt x="7161" y="24258"/>
                  </a:cubicBezTo>
                  <a:cubicBezTo>
                    <a:pt x="7161" y="24244"/>
                    <a:pt x="7161" y="24223"/>
                    <a:pt x="7161" y="24202"/>
                  </a:cubicBezTo>
                  <a:lnTo>
                    <a:pt x="7161" y="24202"/>
                  </a:lnTo>
                  <a:cubicBezTo>
                    <a:pt x="7112" y="24265"/>
                    <a:pt x="7126" y="24356"/>
                    <a:pt x="7218" y="24758"/>
                  </a:cubicBezTo>
                  <a:cubicBezTo>
                    <a:pt x="7040" y="24713"/>
                    <a:pt x="6864" y="24689"/>
                    <a:pt x="6689" y="24689"/>
                  </a:cubicBezTo>
                  <a:cubicBezTo>
                    <a:pt x="6426" y="24689"/>
                    <a:pt x="6166" y="24742"/>
                    <a:pt x="5908" y="24856"/>
                  </a:cubicBezTo>
                  <a:cubicBezTo>
                    <a:pt x="6028" y="24610"/>
                    <a:pt x="6147" y="24385"/>
                    <a:pt x="6246" y="24145"/>
                  </a:cubicBezTo>
                  <a:cubicBezTo>
                    <a:pt x="6429" y="23695"/>
                    <a:pt x="6570" y="23237"/>
                    <a:pt x="6661" y="22765"/>
                  </a:cubicBezTo>
                  <a:cubicBezTo>
                    <a:pt x="6725" y="22441"/>
                    <a:pt x="6781" y="22110"/>
                    <a:pt x="6823" y="21779"/>
                  </a:cubicBezTo>
                  <a:cubicBezTo>
                    <a:pt x="6859" y="21568"/>
                    <a:pt x="6915" y="21357"/>
                    <a:pt x="6964" y="21139"/>
                  </a:cubicBezTo>
                  <a:cubicBezTo>
                    <a:pt x="6971" y="21103"/>
                    <a:pt x="6971" y="21061"/>
                    <a:pt x="6978" y="21026"/>
                  </a:cubicBezTo>
                  <a:lnTo>
                    <a:pt x="6978" y="21026"/>
                  </a:lnTo>
                  <a:cubicBezTo>
                    <a:pt x="6929" y="21125"/>
                    <a:pt x="6908" y="21237"/>
                    <a:pt x="6887" y="21343"/>
                  </a:cubicBezTo>
                  <a:cubicBezTo>
                    <a:pt x="6633" y="22336"/>
                    <a:pt x="6366" y="23321"/>
                    <a:pt x="6070" y="24300"/>
                  </a:cubicBezTo>
                  <a:cubicBezTo>
                    <a:pt x="6028" y="24448"/>
                    <a:pt x="5978" y="24589"/>
                    <a:pt x="5908" y="24730"/>
                  </a:cubicBezTo>
                  <a:cubicBezTo>
                    <a:pt x="5853" y="24839"/>
                    <a:pt x="5830" y="24868"/>
                    <a:pt x="5760" y="24868"/>
                  </a:cubicBezTo>
                  <a:cubicBezTo>
                    <a:pt x="5730" y="24868"/>
                    <a:pt x="5692" y="24863"/>
                    <a:pt x="5640" y="24856"/>
                  </a:cubicBezTo>
                  <a:cubicBezTo>
                    <a:pt x="5373" y="24814"/>
                    <a:pt x="5141" y="24694"/>
                    <a:pt x="4894" y="24582"/>
                  </a:cubicBezTo>
                  <a:cubicBezTo>
                    <a:pt x="4746" y="24518"/>
                    <a:pt x="4605" y="24448"/>
                    <a:pt x="4458" y="24378"/>
                  </a:cubicBezTo>
                  <a:cubicBezTo>
                    <a:pt x="4753" y="24223"/>
                    <a:pt x="4950" y="23969"/>
                    <a:pt x="5155" y="23730"/>
                  </a:cubicBezTo>
                  <a:cubicBezTo>
                    <a:pt x="5345" y="23497"/>
                    <a:pt x="5521" y="23251"/>
                    <a:pt x="5683" y="22997"/>
                  </a:cubicBezTo>
                  <a:lnTo>
                    <a:pt x="5683" y="22997"/>
                  </a:lnTo>
                  <a:cubicBezTo>
                    <a:pt x="5500" y="23434"/>
                    <a:pt x="5267" y="23849"/>
                    <a:pt x="5021" y="24251"/>
                  </a:cubicBezTo>
                  <a:cubicBezTo>
                    <a:pt x="5542" y="23561"/>
                    <a:pt x="5816" y="22737"/>
                    <a:pt x="6218" y="21977"/>
                  </a:cubicBezTo>
                  <a:lnTo>
                    <a:pt x="6218" y="21977"/>
                  </a:lnTo>
                  <a:cubicBezTo>
                    <a:pt x="6133" y="22110"/>
                    <a:pt x="6077" y="22244"/>
                    <a:pt x="6000" y="22378"/>
                  </a:cubicBezTo>
                  <a:cubicBezTo>
                    <a:pt x="5746" y="22843"/>
                    <a:pt x="5471" y="23293"/>
                    <a:pt x="5126" y="23702"/>
                  </a:cubicBezTo>
                  <a:cubicBezTo>
                    <a:pt x="4979" y="23878"/>
                    <a:pt x="4824" y="24054"/>
                    <a:pt x="4648" y="24202"/>
                  </a:cubicBezTo>
                  <a:cubicBezTo>
                    <a:pt x="4612" y="24230"/>
                    <a:pt x="4570" y="24258"/>
                    <a:pt x="4535" y="24279"/>
                  </a:cubicBezTo>
                  <a:cubicBezTo>
                    <a:pt x="4496" y="24306"/>
                    <a:pt x="4458" y="24322"/>
                    <a:pt x="4418" y="24322"/>
                  </a:cubicBezTo>
                  <a:cubicBezTo>
                    <a:pt x="4385" y="24322"/>
                    <a:pt x="4352" y="24311"/>
                    <a:pt x="4317" y="24286"/>
                  </a:cubicBezTo>
                  <a:cubicBezTo>
                    <a:pt x="4183" y="24194"/>
                    <a:pt x="4042" y="24117"/>
                    <a:pt x="3908" y="24033"/>
                  </a:cubicBezTo>
                  <a:cubicBezTo>
                    <a:pt x="4077" y="23878"/>
                    <a:pt x="4239" y="23709"/>
                    <a:pt x="4394" y="23547"/>
                  </a:cubicBezTo>
                  <a:lnTo>
                    <a:pt x="4394" y="23547"/>
                  </a:lnTo>
                  <a:cubicBezTo>
                    <a:pt x="4289" y="23695"/>
                    <a:pt x="4169" y="23842"/>
                    <a:pt x="4028" y="23976"/>
                  </a:cubicBezTo>
                  <a:cubicBezTo>
                    <a:pt x="4077" y="23976"/>
                    <a:pt x="4091" y="23955"/>
                    <a:pt x="4113" y="23934"/>
                  </a:cubicBezTo>
                  <a:cubicBezTo>
                    <a:pt x="4331" y="23730"/>
                    <a:pt x="4500" y="23490"/>
                    <a:pt x="4669" y="23251"/>
                  </a:cubicBezTo>
                  <a:cubicBezTo>
                    <a:pt x="4831" y="23026"/>
                    <a:pt x="4972" y="22800"/>
                    <a:pt x="5119" y="22575"/>
                  </a:cubicBezTo>
                  <a:cubicBezTo>
                    <a:pt x="5133" y="22554"/>
                    <a:pt x="5148" y="22533"/>
                    <a:pt x="5141" y="22498"/>
                  </a:cubicBezTo>
                  <a:lnTo>
                    <a:pt x="5141" y="22498"/>
                  </a:lnTo>
                  <a:cubicBezTo>
                    <a:pt x="4803" y="23082"/>
                    <a:pt x="4359" y="23568"/>
                    <a:pt x="3873" y="24018"/>
                  </a:cubicBezTo>
                  <a:cubicBezTo>
                    <a:pt x="3697" y="23906"/>
                    <a:pt x="3521" y="23807"/>
                    <a:pt x="3310" y="23779"/>
                  </a:cubicBezTo>
                  <a:cubicBezTo>
                    <a:pt x="3338" y="23744"/>
                    <a:pt x="3387" y="23751"/>
                    <a:pt x="3430" y="23737"/>
                  </a:cubicBezTo>
                  <a:cubicBezTo>
                    <a:pt x="3584" y="23680"/>
                    <a:pt x="3739" y="23617"/>
                    <a:pt x="3873" y="23526"/>
                  </a:cubicBezTo>
                  <a:cubicBezTo>
                    <a:pt x="4296" y="23251"/>
                    <a:pt x="4634" y="22878"/>
                    <a:pt x="4929" y="22476"/>
                  </a:cubicBezTo>
                  <a:cubicBezTo>
                    <a:pt x="5239" y="22040"/>
                    <a:pt x="5514" y="21582"/>
                    <a:pt x="5725" y="21082"/>
                  </a:cubicBezTo>
                  <a:cubicBezTo>
                    <a:pt x="5732" y="21061"/>
                    <a:pt x="5753" y="21033"/>
                    <a:pt x="5739" y="20998"/>
                  </a:cubicBezTo>
                  <a:lnTo>
                    <a:pt x="5739" y="20998"/>
                  </a:lnTo>
                  <a:cubicBezTo>
                    <a:pt x="5676" y="21125"/>
                    <a:pt x="5619" y="21244"/>
                    <a:pt x="5556" y="21371"/>
                  </a:cubicBezTo>
                  <a:cubicBezTo>
                    <a:pt x="5288" y="21885"/>
                    <a:pt x="4986" y="22371"/>
                    <a:pt x="4605" y="22807"/>
                  </a:cubicBezTo>
                  <a:cubicBezTo>
                    <a:pt x="4289" y="23174"/>
                    <a:pt x="3936" y="23490"/>
                    <a:pt x="3479" y="23680"/>
                  </a:cubicBezTo>
                  <a:cubicBezTo>
                    <a:pt x="3444" y="23695"/>
                    <a:pt x="3408" y="23702"/>
                    <a:pt x="3366" y="23709"/>
                  </a:cubicBezTo>
                  <a:cubicBezTo>
                    <a:pt x="3570" y="23533"/>
                    <a:pt x="3768" y="23350"/>
                    <a:pt x="3951" y="23152"/>
                  </a:cubicBezTo>
                  <a:cubicBezTo>
                    <a:pt x="4134" y="22948"/>
                    <a:pt x="4310" y="22744"/>
                    <a:pt x="4479" y="22526"/>
                  </a:cubicBezTo>
                  <a:cubicBezTo>
                    <a:pt x="4641" y="22315"/>
                    <a:pt x="4788" y="22089"/>
                    <a:pt x="4929" y="21857"/>
                  </a:cubicBezTo>
                  <a:cubicBezTo>
                    <a:pt x="5070" y="21624"/>
                    <a:pt x="5204" y="21392"/>
                    <a:pt x="5310" y="21146"/>
                  </a:cubicBezTo>
                  <a:lnTo>
                    <a:pt x="5310" y="21146"/>
                  </a:lnTo>
                  <a:cubicBezTo>
                    <a:pt x="4746" y="22244"/>
                    <a:pt x="3993" y="23202"/>
                    <a:pt x="2979" y="23955"/>
                  </a:cubicBezTo>
                  <a:cubicBezTo>
                    <a:pt x="3049" y="23800"/>
                    <a:pt x="2993" y="23659"/>
                    <a:pt x="3014" y="23511"/>
                  </a:cubicBezTo>
                  <a:cubicBezTo>
                    <a:pt x="3021" y="23469"/>
                    <a:pt x="3035" y="23434"/>
                    <a:pt x="3077" y="23420"/>
                  </a:cubicBezTo>
                  <a:cubicBezTo>
                    <a:pt x="3296" y="23357"/>
                    <a:pt x="3437" y="23188"/>
                    <a:pt x="3577" y="23026"/>
                  </a:cubicBezTo>
                  <a:cubicBezTo>
                    <a:pt x="4296" y="22181"/>
                    <a:pt x="4887" y="21251"/>
                    <a:pt x="5415" y="20280"/>
                  </a:cubicBezTo>
                  <a:cubicBezTo>
                    <a:pt x="5486" y="20139"/>
                    <a:pt x="5556" y="20005"/>
                    <a:pt x="5626" y="19871"/>
                  </a:cubicBezTo>
                  <a:cubicBezTo>
                    <a:pt x="5633" y="19857"/>
                    <a:pt x="5633" y="19850"/>
                    <a:pt x="5626" y="19829"/>
                  </a:cubicBezTo>
                  <a:cubicBezTo>
                    <a:pt x="4993" y="21033"/>
                    <a:pt x="4267" y="22181"/>
                    <a:pt x="3338" y="23209"/>
                  </a:cubicBezTo>
                  <a:cubicBezTo>
                    <a:pt x="3387" y="23019"/>
                    <a:pt x="3415" y="22843"/>
                    <a:pt x="3415" y="22660"/>
                  </a:cubicBezTo>
                  <a:cubicBezTo>
                    <a:pt x="3415" y="22603"/>
                    <a:pt x="3451" y="22568"/>
                    <a:pt x="3486" y="22533"/>
                  </a:cubicBezTo>
                  <a:cubicBezTo>
                    <a:pt x="3648" y="22357"/>
                    <a:pt x="3775" y="22160"/>
                    <a:pt x="3908" y="21962"/>
                  </a:cubicBezTo>
                  <a:cubicBezTo>
                    <a:pt x="4563" y="20977"/>
                    <a:pt x="5133" y="19935"/>
                    <a:pt x="5626" y="18857"/>
                  </a:cubicBezTo>
                  <a:cubicBezTo>
                    <a:pt x="5718" y="18660"/>
                    <a:pt x="5816" y="18456"/>
                    <a:pt x="5915" y="18259"/>
                  </a:cubicBezTo>
                  <a:cubicBezTo>
                    <a:pt x="5922" y="18238"/>
                    <a:pt x="5929" y="18217"/>
                    <a:pt x="5929" y="18196"/>
                  </a:cubicBezTo>
                  <a:lnTo>
                    <a:pt x="5929" y="18196"/>
                  </a:lnTo>
                  <a:cubicBezTo>
                    <a:pt x="5887" y="18238"/>
                    <a:pt x="5859" y="18294"/>
                    <a:pt x="5838" y="18350"/>
                  </a:cubicBezTo>
                  <a:cubicBezTo>
                    <a:pt x="5570" y="18900"/>
                    <a:pt x="5317" y="19456"/>
                    <a:pt x="5021" y="19998"/>
                  </a:cubicBezTo>
                  <a:cubicBezTo>
                    <a:pt x="4605" y="20773"/>
                    <a:pt x="4162" y="21533"/>
                    <a:pt x="3655" y="22251"/>
                  </a:cubicBezTo>
                  <a:cubicBezTo>
                    <a:pt x="3599" y="22329"/>
                    <a:pt x="3535" y="22406"/>
                    <a:pt x="3479" y="22476"/>
                  </a:cubicBezTo>
                  <a:cubicBezTo>
                    <a:pt x="3465" y="22491"/>
                    <a:pt x="3458" y="22505"/>
                    <a:pt x="3437" y="22519"/>
                  </a:cubicBezTo>
                  <a:cubicBezTo>
                    <a:pt x="3437" y="22413"/>
                    <a:pt x="3430" y="22315"/>
                    <a:pt x="3437" y="22216"/>
                  </a:cubicBezTo>
                  <a:cubicBezTo>
                    <a:pt x="3444" y="22019"/>
                    <a:pt x="3451" y="21822"/>
                    <a:pt x="3458" y="21624"/>
                  </a:cubicBezTo>
                  <a:cubicBezTo>
                    <a:pt x="3472" y="21378"/>
                    <a:pt x="3528" y="21160"/>
                    <a:pt x="3669" y="20949"/>
                  </a:cubicBezTo>
                  <a:cubicBezTo>
                    <a:pt x="4211" y="20146"/>
                    <a:pt x="4781" y="19357"/>
                    <a:pt x="5274" y="18519"/>
                  </a:cubicBezTo>
                  <a:cubicBezTo>
                    <a:pt x="5486" y="18153"/>
                    <a:pt x="5697" y="17794"/>
                    <a:pt x="5908" y="17435"/>
                  </a:cubicBezTo>
                  <a:cubicBezTo>
                    <a:pt x="5915" y="17428"/>
                    <a:pt x="5922" y="17421"/>
                    <a:pt x="5908" y="17393"/>
                  </a:cubicBezTo>
                  <a:cubicBezTo>
                    <a:pt x="5556" y="17956"/>
                    <a:pt x="5239" y="18533"/>
                    <a:pt x="4873" y="19083"/>
                  </a:cubicBezTo>
                  <a:cubicBezTo>
                    <a:pt x="4514" y="19625"/>
                    <a:pt x="4148" y="20174"/>
                    <a:pt x="3775" y="20716"/>
                  </a:cubicBezTo>
                  <a:cubicBezTo>
                    <a:pt x="4127" y="20061"/>
                    <a:pt x="4514" y="19428"/>
                    <a:pt x="4908" y="18801"/>
                  </a:cubicBezTo>
                  <a:lnTo>
                    <a:pt x="4908" y="18801"/>
                  </a:lnTo>
                  <a:cubicBezTo>
                    <a:pt x="4415" y="19533"/>
                    <a:pt x="3922" y="20266"/>
                    <a:pt x="3528" y="21082"/>
                  </a:cubicBezTo>
                  <a:cubicBezTo>
                    <a:pt x="3549" y="20913"/>
                    <a:pt x="3599" y="20765"/>
                    <a:pt x="3627" y="20618"/>
                  </a:cubicBezTo>
                  <a:cubicBezTo>
                    <a:pt x="3725" y="20146"/>
                    <a:pt x="3986" y="19759"/>
                    <a:pt x="4239" y="19378"/>
                  </a:cubicBezTo>
                  <a:cubicBezTo>
                    <a:pt x="4429" y="19097"/>
                    <a:pt x="4528" y="18794"/>
                    <a:pt x="4570" y="18470"/>
                  </a:cubicBezTo>
                  <a:cubicBezTo>
                    <a:pt x="4584" y="18287"/>
                    <a:pt x="4612" y="18104"/>
                    <a:pt x="4612" y="17921"/>
                  </a:cubicBezTo>
                  <a:cubicBezTo>
                    <a:pt x="4612" y="17886"/>
                    <a:pt x="4627" y="17872"/>
                    <a:pt x="4648" y="17858"/>
                  </a:cubicBezTo>
                  <a:cubicBezTo>
                    <a:pt x="4796" y="17731"/>
                    <a:pt x="4979" y="17653"/>
                    <a:pt x="5141" y="17548"/>
                  </a:cubicBezTo>
                  <a:cubicBezTo>
                    <a:pt x="5408" y="17379"/>
                    <a:pt x="5655" y="17182"/>
                    <a:pt x="5866" y="16942"/>
                  </a:cubicBezTo>
                  <a:cubicBezTo>
                    <a:pt x="5887" y="16921"/>
                    <a:pt x="5908" y="16893"/>
                    <a:pt x="5936" y="16865"/>
                  </a:cubicBezTo>
                  <a:lnTo>
                    <a:pt x="5936" y="16865"/>
                  </a:lnTo>
                  <a:cubicBezTo>
                    <a:pt x="5936" y="16907"/>
                    <a:pt x="5915" y="16928"/>
                    <a:pt x="5901" y="16956"/>
                  </a:cubicBezTo>
                  <a:cubicBezTo>
                    <a:pt x="5633" y="17463"/>
                    <a:pt x="5310" y="17942"/>
                    <a:pt x="5000" y="18435"/>
                  </a:cubicBezTo>
                  <a:cubicBezTo>
                    <a:pt x="4803" y="18752"/>
                    <a:pt x="4598" y="19076"/>
                    <a:pt x="4394" y="19392"/>
                  </a:cubicBezTo>
                  <a:cubicBezTo>
                    <a:pt x="4380" y="19414"/>
                    <a:pt x="4366" y="19435"/>
                    <a:pt x="4359" y="19484"/>
                  </a:cubicBezTo>
                  <a:cubicBezTo>
                    <a:pt x="4472" y="19350"/>
                    <a:pt x="4549" y="19209"/>
                    <a:pt x="4634" y="19083"/>
                  </a:cubicBezTo>
                  <a:cubicBezTo>
                    <a:pt x="5007" y="18498"/>
                    <a:pt x="5387" y="17928"/>
                    <a:pt x="5746" y="17336"/>
                  </a:cubicBezTo>
                  <a:cubicBezTo>
                    <a:pt x="5922" y="17041"/>
                    <a:pt x="6077" y="16745"/>
                    <a:pt x="6147" y="16407"/>
                  </a:cubicBezTo>
                  <a:cubicBezTo>
                    <a:pt x="6154" y="16365"/>
                    <a:pt x="6176" y="16330"/>
                    <a:pt x="6169" y="16294"/>
                  </a:cubicBezTo>
                  <a:cubicBezTo>
                    <a:pt x="6154" y="16175"/>
                    <a:pt x="6225" y="16111"/>
                    <a:pt x="6295" y="16041"/>
                  </a:cubicBezTo>
                  <a:cubicBezTo>
                    <a:pt x="6521" y="15837"/>
                    <a:pt x="6739" y="15626"/>
                    <a:pt x="6950" y="15414"/>
                  </a:cubicBezTo>
                  <a:cubicBezTo>
                    <a:pt x="7091" y="15281"/>
                    <a:pt x="7211" y="15126"/>
                    <a:pt x="7246" y="14921"/>
                  </a:cubicBezTo>
                  <a:cubicBezTo>
                    <a:pt x="7253" y="14879"/>
                    <a:pt x="7246" y="14837"/>
                    <a:pt x="7260" y="14802"/>
                  </a:cubicBezTo>
                  <a:cubicBezTo>
                    <a:pt x="7274" y="14703"/>
                    <a:pt x="7323" y="14619"/>
                    <a:pt x="7408" y="14555"/>
                  </a:cubicBezTo>
                  <a:cubicBezTo>
                    <a:pt x="7542" y="14443"/>
                    <a:pt x="7682" y="14351"/>
                    <a:pt x="7844" y="14267"/>
                  </a:cubicBezTo>
                  <a:lnTo>
                    <a:pt x="7844" y="14267"/>
                  </a:lnTo>
                  <a:cubicBezTo>
                    <a:pt x="7408" y="15414"/>
                    <a:pt x="6936" y="16541"/>
                    <a:pt x="6373" y="17632"/>
                  </a:cubicBezTo>
                  <a:cubicBezTo>
                    <a:pt x="6556" y="16977"/>
                    <a:pt x="6767" y="16337"/>
                    <a:pt x="6922" y="15675"/>
                  </a:cubicBezTo>
                  <a:lnTo>
                    <a:pt x="6922" y="15675"/>
                  </a:lnTo>
                  <a:cubicBezTo>
                    <a:pt x="6598" y="16724"/>
                    <a:pt x="6281" y="17773"/>
                    <a:pt x="5936" y="18822"/>
                  </a:cubicBezTo>
                  <a:cubicBezTo>
                    <a:pt x="5978" y="18801"/>
                    <a:pt x="5985" y="18766"/>
                    <a:pt x="5992" y="18738"/>
                  </a:cubicBezTo>
                  <a:cubicBezTo>
                    <a:pt x="6091" y="18470"/>
                    <a:pt x="6176" y="18203"/>
                    <a:pt x="6274" y="17935"/>
                  </a:cubicBezTo>
                  <a:cubicBezTo>
                    <a:pt x="6352" y="17717"/>
                    <a:pt x="6478" y="17513"/>
                    <a:pt x="6584" y="17308"/>
                  </a:cubicBezTo>
                  <a:cubicBezTo>
                    <a:pt x="7056" y="16365"/>
                    <a:pt x="7478" y="15400"/>
                    <a:pt x="7844" y="14407"/>
                  </a:cubicBezTo>
                  <a:cubicBezTo>
                    <a:pt x="7894" y="14260"/>
                    <a:pt x="7971" y="14175"/>
                    <a:pt x="8105" y="14119"/>
                  </a:cubicBezTo>
                  <a:cubicBezTo>
                    <a:pt x="8225" y="14076"/>
                    <a:pt x="8337" y="14020"/>
                    <a:pt x="8443" y="13978"/>
                  </a:cubicBezTo>
                  <a:lnTo>
                    <a:pt x="8443" y="13978"/>
                  </a:lnTo>
                  <a:cubicBezTo>
                    <a:pt x="8330" y="14781"/>
                    <a:pt x="8063" y="15534"/>
                    <a:pt x="7795" y="16287"/>
                  </a:cubicBezTo>
                  <a:cubicBezTo>
                    <a:pt x="7436" y="17259"/>
                    <a:pt x="7028" y="18210"/>
                    <a:pt x="6591" y="19146"/>
                  </a:cubicBezTo>
                  <a:cubicBezTo>
                    <a:pt x="6373" y="19632"/>
                    <a:pt x="6161" y="20118"/>
                    <a:pt x="5943" y="20596"/>
                  </a:cubicBezTo>
                  <a:cubicBezTo>
                    <a:pt x="5929" y="20632"/>
                    <a:pt x="5922" y="20667"/>
                    <a:pt x="5922" y="20702"/>
                  </a:cubicBezTo>
                  <a:cubicBezTo>
                    <a:pt x="5950" y="20632"/>
                    <a:pt x="5985" y="20561"/>
                    <a:pt x="6014" y="20484"/>
                  </a:cubicBezTo>
                  <a:cubicBezTo>
                    <a:pt x="6366" y="19723"/>
                    <a:pt x="6711" y="18956"/>
                    <a:pt x="7056" y="18188"/>
                  </a:cubicBezTo>
                  <a:cubicBezTo>
                    <a:pt x="7415" y="17400"/>
                    <a:pt x="7725" y="16590"/>
                    <a:pt x="8020" y="15773"/>
                  </a:cubicBezTo>
                  <a:cubicBezTo>
                    <a:pt x="8210" y="15245"/>
                    <a:pt x="8365" y="14710"/>
                    <a:pt x="8457" y="14161"/>
                  </a:cubicBezTo>
                  <a:cubicBezTo>
                    <a:pt x="8471" y="14119"/>
                    <a:pt x="8485" y="14076"/>
                    <a:pt x="8492" y="14034"/>
                  </a:cubicBezTo>
                  <a:cubicBezTo>
                    <a:pt x="8499" y="13964"/>
                    <a:pt x="8527" y="13929"/>
                    <a:pt x="8605" y="13929"/>
                  </a:cubicBezTo>
                  <a:close/>
                  <a:moveTo>
                    <a:pt x="12124" y="22264"/>
                  </a:moveTo>
                  <a:cubicBezTo>
                    <a:pt x="12131" y="22264"/>
                    <a:pt x="12139" y="22264"/>
                    <a:pt x="12146" y="22265"/>
                  </a:cubicBezTo>
                  <a:cubicBezTo>
                    <a:pt x="12196" y="22265"/>
                    <a:pt x="12224" y="22286"/>
                    <a:pt x="12224" y="22343"/>
                  </a:cubicBezTo>
                  <a:cubicBezTo>
                    <a:pt x="12210" y="22526"/>
                    <a:pt x="12210" y="22702"/>
                    <a:pt x="12224" y="22885"/>
                  </a:cubicBezTo>
                  <a:cubicBezTo>
                    <a:pt x="12245" y="23174"/>
                    <a:pt x="12273" y="23462"/>
                    <a:pt x="12421" y="23730"/>
                  </a:cubicBezTo>
                  <a:cubicBezTo>
                    <a:pt x="12477" y="23842"/>
                    <a:pt x="12548" y="23948"/>
                    <a:pt x="12660" y="24011"/>
                  </a:cubicBezTo>
                  <a:cubicBezTo>
                    <a:pt x="12470" y="24378"/>
                    <a:pt x="12421" y="24772"/>
                    <a:pt x="12400" y="25173"/>
                  </a:cubicBezTo>
                  <a:cubicBezTo>
                    <a:pt x="12393" y="25307"/>
                    <a:pt x="12393" y="25434"/>
                    <a:pt x="12372" y="25575"/>
                  </a:cubicBezTo>
                  <a:cubicBezTo>
                    <a:pt x="12287" y="24610"/>
                    <a:pt x="12203" y="23652"/>
                    <a:pt x="12118" y="22695"/>
                  </a:cubicBezTo>
                  <a:lnTo>
                    <a:pt x="12097" y="22695"/>
                  </a:lnTo>
                  <a:cubicBezTo>
                    <a:pt x="12161" y="23533"/>
                    <a:pt x="12238" y="24363"/>
                    <a:pt x="12294" y="25208"/>
                  </a:cubicBezTo>
                  <a:cubicBezTo>
                    <a:pt x="12273" y="25117"/>
                    <a:pt x="12252" y="25032"/>
                    <a:pt x="12231" y="24941"/>
                  </a:cubicBezTo>
                  <a:cubicBezTo>
                    <a:pt x="12196" y="24800"/>
                    <a:pt x="12161" y="24652"/>
                    <a:pt x="12104" y="24511"/>
                  </a:cubicBezTo>
                  <a:cubicBezTo>
                    <a:pt x="12041" y="24349"/>
                    <a:pt x="11942" y="24216"/>
                    <a:pt x="11780" y="24152"/>
                  </a:cubicBezTo>
                  <a:cubicBezTo>
                    <a:pt x="11773" y="24145"/>
                    <a:pt x="11773" y="24138"/>
                    <a:pt x="11773" y="24138"/>
                  </a:cubicBezTo>
                  <a:cubicBezTo>
                    <a:pt x="11999" y="23849"/>
                    <a:pt x="12069" y="23511"/>
                    <a:pt x="12055" y="23159"/>
                  </a:cubicBezTo>
                  <a:cubicBezTo>
                    <a:pt x="12041" y="22962"/>
                    <a:pt x="12048" y="22765"/>
                    <a:pt x="12013" y="22568"/>
                  </a:cubicBezTo>
                  <a:cubicBezTo>
                    <a:pt x="11999" y="22498"/>
                    <a:pt x="11970" y="22427"/>
                    <a:pt x="11935" y="22364"/>
                  </a:cubicBezTo>
                  <a:cubicBezTo>
                    <a:pt x="11921" y="22336"/>
                    <a:pt x="11914" y="22307"/>
                    <a:pt x="11949" y="22300"/>
                  </a:cubicBezTo>
                  <a:cubicBezTo>
                    <a:pt x="12006" y="22288"/>
                    <a:pt x="12062" y="22264"/>
                    <a:pt x="12124" y="22264"/>
                  </a:cubicBezTo>
                  <a:close/>
                  <a:moveTo>
                    <a:pt x="8615" y="25029"/>
                  </a:moveTo>
                  <a:cubicBezTo>
                    <a:pt x="8670" y="25029"/>
                    <a:pt x="8724" y="25036"/>
                    <a:pt x="8781" y="25053"/>
                  </a:cubicBezTo>
                  <a:cubicBezTo>
                    <a:pt x="8873" y="25079"/>
                    <a:pt x="8964" y="25097"/>
                    <a:pt x="9059" y="25097"/>
                  </a:cubicBezTo>
                  <a:cubicBezTo>
                    <a:pt x="9095" y="25097"/>
                    <a:pt x="9131" y="25094"/>
                    <a:pt x="9168" y="25089"/>
                  </a:cubicBezTo>
                  <a:cubicBezTo>
                    <a:pt x="9177" y="25086"/>
                    <a:pt x="9188" y="25082"/>
                    <a:pt x="9199" y="25082"/>
                  </a:cubicBezTo>
                  <a:cubicBezTo>
                    <a:pt x="9213" y="25082"/>
                    <a:pt x="9227" y="25087"/>
                    <a:pt x="9238" y="25103"/>
                  </a:cubicBezTo>
                  <a:cubicBezTo>
                    <a:pt x="9379" y="25307"/>
                    <a:pt x="9591" y="25441"/>
                    <a:pt x="9745" y="25624"/>
                  </a:cubicBezTo>
                  <a:cubicBezTo>
                    <a:pt x="9844" y="25743"/>
                    <a:pt x="9964" y="25800"/>
                    <a:pt x="10112" y="25828"/>
                  </a:cubicBezTo>
                  <a:cubicBezTo>
                    <a:pt x="10130" y="25833"/>
                    <a:pt x="10149" y="25833"/>
                    <a:pt x="10168" y="25833"/>
                  </a:cubicBezTo>
                  <a:cubicBezTo>
                    <a:pt x="10177" y="25833"/>
                    <a:pt x="10186" y="25833"/>
                    <a:pt x="10195" y="25833"/>
                  </a:cubicBezTo>
                  <a:cubicBezTo>
                    <a:pt x="10222" y="25833"/>
                    <a:pt x="10249" y="25835"/>
                    <a:pt x="10274" y="25849"/>
                  </a:cubicBezTo>
                  <a:cubicBezTo>
                    <a:pt x="10302" y="25863"/>
                    <a:pt x="10330" y="25877"/>
                    <a:pt x="10337" y="25912"/>
                  </a:cubicBezTo>
                  <a:cubicBezTo>
                    <a:pt x="10337" y="25948"/>
                    <a:pt x="10316" y="25962"/>
                    <a:pt x="10288" y="25983"/>
                  </a:cubicBezTo>
                  <a:cubicBezTo>
                    <a:pt x="10185" y="26050"/>
                    <a:pt x="10079" y="26094"/>
                    <a:pt x="9960" y="26094"/>
                  </a:cubicBezTo>
                  <a:cubicBezTo>
                    <a:pt x="9916" y="26094"/>
                    <a:pt x="9871" y="26088"/>
                    <a:pt x="9823" y="26074"/>
                  </a:cubicBezTo>
                  <a:cubicBezTo>
                    <a:pt x="9777" y="26060"/>
                    <a:pt x="9728" y="26055"/>
                    <a:pt x="9678" y="26055"/>
                  </a:cubicBezTo>
                  <a:cubicBezTo>
                    <a:pt x="9627" y="26055"/>
                    <a:pt x="9576" y="26060"/>
                    <a:pt x="9527" y="26067"/>
                  </a:cubicBezTo>
                  <a:cubicBezTo>
                    <a:pt x="9490" y="26072"/>
                    <a:pt x="9454" y="26075"/>
                    <a:pt x="9419" y="26075"/>
                  </a:cubicBezTo>
                  <a:cubicBezTo>
                    <a:pt x="9253" y="26075"/>
                    <a:pt x="9108" y="26018"/>
                    <a:pt x="8992" y="25884"/>
                  </a:cubicBezTo>
                  <a:cubicBezTo>
                    <a:pt x="8837" y="25715"/>
                    <a:pt x="8640" y="25687"/>
                    <a:pt x="8436" y="25687"/>
                  </a:cubicBezTo>
                  <a:cubicBezTo>
                    <a:pt x="8322" y="25687"/>
                    <a:pt x="8212" y="25708"/>
                    <a:pt x="8101" y="25708"/>
                  </a:cubicBezTo>
                  <a:cubicBezTo>
                    <a:pt x="8067" y="25708"/>
                    <a:pt x="8033" y="25706"/>
                    <a:pt x="7999" y="25701"/>
                  </a:cubicBezTo>
                  <a:cubicBezTo>
                    <a:pt x="7746" y="25673"/>
                    <a:pt x="7591" y="25532"/>
                    <a:pt x="7640" y="25265"/>
                  </a:cubicBezTo>
                  <a:cubicBezTo>
                    <a:pt x="7654" y="25194"/>
                    <a:pt x="7661" y="25124"/>
                    <a:pt x="7668" y="25046"/>
                  </a:cubicBezTo>
                  <a:cubicBezTo>
                    <a:pt x="7795" y="25083"/>
                    <a:pt x="7921" y="25099"/>
                    <a:pt x="8045" y="25099"/>
                  </a:cubicBezTo>
                  <a:cubicBezTo>
                    <a:pt x="8182" y="25099"/>
                    <a:pt x="8317" y="25080"/>
                    <a:pt x="8450" y="25046"/>
                  </a:cubicBezTo>
                  <a:cubicBezTo>
                    <a:pt x="8506" y="25036"/>
                    <a:pt x="8561" y="25029"/>
                    <a:pt x="8615" y="25029"/>
                  </a:cubicBezTo>
                  <a:close/>
                  <a:moveTo>
                    <a:pt x="3354" y="23844"/>
                  </a:moveTo>
                  <a:cubicBezTo>
                    <a:pt x="3383" y="23844"/>
                    <a:pt x="3411" y="23848"/>
                    <a:pt x="3437" y="23856"/>
                  </a:cubicBezTo>
                  <a:cubicBezTo>
                    <a:pt x="3479" y="23871"/>
                    <a:pt x="3521" y="23892"/>
                    <a:pt x="3563" y="23906"/>
                  </a:cubicBezTo>
                  <a:cubicBezTo>
                    <a:pt x="3697" y="23969"/>
                    <a:pt x="3817" y="24054"/>
                    <a:pt x="3944" y="24124"/>
                  </a:cubicBezTo>
                  <a:cubicBezTo>
                    <a:pt x="3852" y="24490"/>
                    <a:pt x="3739" y="24842"/>
                    <a:pt x="3648" y="25201"/>
                  </a:cubicBezTo>
                  <a:cubicBezTo>
                    <a:pt x="3584" y="25434"/>
                    <a:pt x="3535" y="25673"/>
                    <a:pt x="3472" y="25912"/>
                  </a:cubicBezTo>
                  <a:cubicBezTo>
                    <a:pt x="3437" y="26032"/>
                    <a:pt x="3394" y="26159"/>
                    <a:pt x="3275" y="26236"/>
                  </a:cubicBezTo>
                  <a:cubicBezTo>
                    <a:pt x="3237" y="26260"/>
                    <a:pt x="3195" y="26281"/>
                    <a:pt x="3151" y="26281"/>
                  </a:cubicBezTo>
                  <a:cubicBezTo>
                    <a:pt x="3129" y="26281"/>
                    <a:pt x="3107" y="26276"/>
                    <a:pt x="3085" y="26265"/>
                  </a:cubicBezTo>
                  <a:cubicBezTo>
                    <a:pt x="3014" y="26229"/>
                    <a:pt x="3014" y="26166"/>
                    <a:pt x="3014" y="26103"/>
                  </a:cubicBezTo>
                  <a:cubicBezTo>
                    <a:pt x="3014" y="26067"/>
                    <a:pt x="3021" y="26039"/>
                    <a:pt x="3021" y="26011"/>
                  </a:cubicBezTo>
                  <a:lnTo>
                    <a:pt x="3021" y="26011"/>
                  </a:lnTo>
                  <a:cubicBezTo>
                    <a:pt x="2986" y="26032"/>
                    <a:pt x="2979" y="26067"/>
                    <a:pt x="2972" y="26103"/>
                  </a:cubicBezTo>
                  <a:cubicBezTo>
                    <a:pt x="2965" y="26131"/>
                    <a:pt x="2972" y="26166"/>
                    <a:pt x="2944" y="26187"/>
                  </a:cubicBezTo>
                  <a:cubicBezTo>
                    <a:pt x="2914" y="26206"/>
                    <a:pt x="2890" y="26215"/>
                    <a:pt x="2869" y="26215"/>
                  </a:cubicBezTo>
                  <a:cubicBezTo>
                    <a:pt x="2836" y="26215"/>
                    <a:pt x="2813" y="26190"/>
                    <a:pt x="2796" y="26138"/>
                  </a:cubicBezTo>
                  <a:cubicBezTo>
                    <a:pt x="2789" y="26110"/>
                    <a:pt x="2775" y="26081"/>
                    <a:pt x="2782" y="26053"/>
                  </a:cubicBezTo>
                  <a:cubicBezTo>
                    <a:pt x="2782" y="26025"/>
                    <a:pt x="2782" y="26004"/>
                    <a:pt x="2789" y="25969"/>
                  </a:cubicBezTo>
                  <a:lnTo>
                    <a:pt x="2789" y="25969"/>
                  </a:lnTo>
                  <a:cubicBezTo>
                    <a:pt x="2739" y="25983"/>
                    <a:pt x="2732" y="26018"/>
                    <a:pt x="2739" y="26060"/>
                  </a:cubicBezTo>
                  <a:cubicBezTo>
                    <a:pt x="2747" y="26089"/>
                    <a:pt x="2747" y="26117"/>
                    <a:pt x="2754" y="26145"/>
                  </a:cubicBezTo>
                  <a:cubicBezTo>
                    <a:pt x="2775" y="26208"/>
                    <a:pt x="2732" y="26215"/>
                    <a:pt x="2683" y="26229"/>
                  </a:cubicBezTo>
                  <a:cubicBezTo>
                    <a:pt x="2676" y="26232"/>
                    <a:pt x="2669" y="26233"/>
                    <a:pt x="2663" y="26233"/>
                  </a:cubicBezTo>
                  <a:cubicBezTo>
                    <a:pt x="2634" y="26233"/>
                    <a:pt x="2617" y="26208"/>
                    <a:pt x="2606" y="26173"/>
                  </a:cubicBezTo>
                  <a:cubicBezTo>
                    <a:pt x="2571" y="26074"/>
                    <a:pt x="2549" y="25976"/>
                    <a:pt x="2571" y="25870"/>
                  </a:cubicBezTo>
                  <a:lnTo>
                    <a:pt x="2571" y="25870"/>
                  </a:lnTo>
                  <a:cubicBezTo>
                    <a:pt x="2535" y="25891"/>
                    <a:pt x="2535" y="25891"/>
                    <a:pt x="2535" y="25997"/>
                  </a:cubicBezTo>
                  <a:lnTo>
                    <a:pt x="2535" y="26138"/>
                  </a:lnTo>
                  <a:cubicBezTo>
                    <a:pt x="2524" y="26139"/>
                    <a:pt x="2513" y="26139"/>
                    <a:pt x="2504" y="26139"/>
                  </a:cubicBezTo>
                  <a:cubicBezTo>
                    <a:pt x="2429" y="26139"/>
                    <a:pt x="2400" y="26113"/>
                    <a:pt x="2387" y="26032"/>
                  </a:cubicBezTo>
                  <a:cubicBezTo>
                    <a:pt x="2373" y="25969"/>
                    <a:pt x="2387" y="25905"/>
                    <a:pt x="2394" y="25828"/>
                  </a:cubicBezTo>
                  <a:lnTo>
                    <a:pt x="2394" y="25828"/>
                  </a:lnTo>
                  <a:cubicBezTo>
                    <a:pt x="2338" y="25870"/>
                    <a:pt x="2352" y="25934"/>
                    <a:pt x="2324" y="25976"/>
                  </a:cubicBezTo>
                  <a:cubicBezTo>
                    <a:pt x="2254" y="25920"/>
                    <a:pt x="2225" y="25849"/>
                    <a:pt x="2240" y="25758"/>
                  </a:cubicBezTo>
                  <a:cubicBezTo>
                    <a:pt x="2261" y="25638"/>
                    <a:pt x="2324" y="25532"/>
                    <a:pt x="2331" y="25413"/>
                  </a:cubicBezTo>
                  <a:cubicBezTo>
                    <a:pt x="2345" y="25089"/>
                    <a:pt x="2521" y="24835"/>
                    <a:pt x="2676" y="24568"/>
                  </a:cubicBezTo>
                  <a:cubicBezTo>
                    <a:pt x="2775" y="24399"/>
                    <a:pt x="2873" y="24223"/>
                    <a:pt x="2972" y="24047"/>
                  </a:cubicBezTo>
                  <a:cubicBezTo>
                    <a:pt x="3036" y="23936"/>
                    <a:pt x="3212" y="23844"/>
                    <a:pt x="3354" y="23844"/>
                  </a:cubicBezTo>
                  <a:close/>
                  <a:moveTo>
                    <a:pt x="7502" y="0"/>
                  </a:moveTo>
                  <a:cubicBezTo>
                    <a:pt x="7486" y="0"/>
                    <a:pt x="7462" y="16"/>
                    <a:pt x="7422" y="44"/>
                  </a:cubicBezTo>
                  <a:cubicBezTo>
                    <a:pt x="7302" y="128"/>
                    <a:pt x="7182" y="213"/>
                    <a:pt x="7049" y="283"/>
                  </a:cubicBezTo>
                  <a:cubicBezTo>
                    <a:pt x="6985" y="206"/>
                    <a:pt x="6908" y="149"/>
                    <a:pt x="6830" y="93"/>
                  </a:cubicBezTo>
                  <a:cubicBezTo>
                    <a:pt x="6796" y="71"/>
                    <a:pt x="6777" y="59"/>
                    <a:pt x="6762" y="59"/>
                  </a:cubicBezTo>
                  <a:cubicBezTo>
                    <a:pt x="6743" y="59"/>
                    <a:pt x="6731" y="78"/>
                    <a:pt x="6704" y="121"/>
                  </a:cubicBezTo>
                  <a:cubicBezTo>
                    <a:pt x="6640" y="220"/>
                    <a:pt x="6584" y="325"/>
                    <a:pt x="6521" y="431"/>
                  </a:cubicBezTo>
                  <a:cubicBezTo>
                    <a:pt x="6450" y="375"/>
                    <a:pt x="6373" y="318"/>
                    <a:pt x="6295" y="262"/>
                  </a:cubicBezTo>
                  <a:cubicBezTo>
                    <a:pt x="6270" y="245"/>
                    <a:pt x="6251" y="236"/>
                    <a:pt x="6235" y="236"/>
                  </a:cubicBezTo>
                  <a:cubicBezTo>
                    <a:pt x="6212" y="236"/>
                    <a:pt x="6198" y="257"/>
                    <a:pt x="6190" y="304"/>
                  </a:cubicBezTo>
                  <a:cubicBezTo>
                    <a:pt x="6169" y="424"/>
                    <a:pt x="6126" y="537"/>
                    <a:pt x="6098" y="656"/>
                  </a:cubicBezTo>
                  <a:cubicBezTo>
                    <a:pt x="5915" y="579"/>
                    <a:pt x="5739" y="508"/>
                    <a:pt x="5542" y="480"/>
                  </a:cubicBezTo>
                  <a:lnTo>
                    <a:pt x="5542" y="480"/>
                  </a:lnTo>
                  <a:cubicBezTo>
                    <a:pt x="5521" y="642"/>
                    <a:pt x="5584" y="797"/>
                    <a:pt x="5591" y="952"/>
                  </a:cubicBezTo>
                  <a:cubicBezTo>
                    <a:pt x="5415" y="1008"/>
                    <a:pt x="5232" y="1036"/>
                    <a:pt x="5042" y="1051"/>
                  </a:cubicBezTo>
                  <a:cubicBezTo>
                    <a:pt x="5035" y="1072"/>
                    <a:pt x="5035" y="1093"/>
                    <a:pt x="5049" y="1107"/>
                  </a:cubicBezTo>
                  <a:cubicBezTo>
                    <a:pt x="5204" y="1304"/>
                    <a:pt x="5373" y="1494"/>
                    <a:pt x="5598" y="1621"/>
                  </a:cubicBezTo>
                  <a:cubicBezTo>
                    <a:pt x="5528" y="1705"/>
                    <a:pt x="5486" y="1804"/>
                    <a:pt x="5436" y="1888"/>
                  </a:cubicBezTo>
                  <a:cubicBezTo>
                    <a:pt x="5380" y="1973"/>
                    <a:pt x="5345" y="2086"/>
                    <a:pt x="5253" y="2142"/>
                  </a:cubicBezTo>
                  <a:cubicBezTo>
                    <a:pt x="5084" y="2255"/>
                    <a:pt x="4972" y="2402"/>
                    <a:pt x="4887" y="2578"/>
                  </a:cubicBezTo>
                  <a:cubicBezTo>
                    <a:pt x="4774" y="2832"/>
                    <a:pt x="4704" y="3092"/>
                    <a:pt x="4612" y="3353"/>
                  </a:cubicBezTo>
                  <a:cubicBezTo>
                    <a:pt x="4563" y="3473"/>
                    <a:pt x="4514" y="3592"/>
                    <a:pt x="4443" y="3698"/>
                  </a:cubicBezTo>
                  <a:cubicBezTo>
                    <a:pt x="4331" y="3867"/>
                    <a:pt x="4162" y="3916"/>
                    <a:pt x="3979" y="3937"/>
                  </a:cubicBezTo>
                  <a:cubicBezTo>
                    <a:pt x="3676" y="3966"/>
                    <a:pt x="3528" y="4254"/>
                    <a:pt x="3634" y="4536"/>
                  </a:cubicBezTo>
                  <a:cubicBezTo>
                    <a:pt x="3662" y="4599"/>
                    <a:pt x="3711" y="4649"/>
                    <a:pt x="3725" y="4726"/>
                  </a:cubicBezTo>
                  <a:cubicBezTo>
                    <a:pt x="3739" y="4768"/>
                    <a:pt x="3760" y="4796"/>
                    <a:pt x="3817" y="4796"/>
                  </a:cubicBezTo>
                  <a:cubicBezTo>
                    <a:pt x="3796" y="4740"/>
                    <a:pt x="3831" y="4698"/>
                    <a:pt x="3873" y="4663"/>
                  </a:cubicBezTo>
                  <a:cubicBezTo>
                    <a:pt x="3929" y="4613"/>
                    <a:pt x="3993" y="4578"/>
                    <a:pt x="4063" y="4557"/>
                  </a:cubicBezTo>
                  <a:cubicBezTo>
                    <a:pt x="4204" y="4508"/>
                    <a:pt x="4352" y="4480"/>
                    <a:pt x="4500" y="4473"/>
                  </a:cubicBezTo>
                  <a:cubicBezTo>
                    <a:pt x="4803" y="4444"/>
                    <a:pt x="5091" y="4360"/>
                    <a:pt x="5345" y="4191"/>
                  </a:cubicBezTo>
                  <a:cubicBezTo>
                    <a:pt x="5535" y="4071"/>
                    <a:pt x="5690" y="3923"/>
                    <a:pt x="5767" y="3698"/>
                  </a:cubicBezTo>
                  <a:cubicBezTo>
                    <a:pt x="5774" y="3684"/>
                    <a:pt x="5774" y="3663"/>
                    <a:pt x="5802" y="3656"/>
                  </a:cubicBezTo>
                  <a:cubicBezTo>
                    <a:pt x="5915" y="3839"/>
                    <a:pt x="5915" y="3888"/>
                    <a:pt x="5859" y="4275"/>
                  </a:cubicBezTo>
                  <a:cubicBezTo>
                    <a:pt x="5788" y="4282"/>
                    <a:pt x="5739" y="4318"/>
                    <a:pt x="5725" y="4395"/>
                  </a:cubicBezTo>
                  <a:cubicBezTo>
                    <a:pt x="5711" y="4430"/>
                    <a:pt x="5732" y="4487"/>
                    <a:pt x="5767" y="4501"/>
                  </a:cubicBezTo>
                  <a:cubicBezTo>
                    <a:pt x="5760" y="4444"/>
                    <a:pt x="5774" y="4402"/>
                    <a:pt x="5824" y="4388"/>
                  </a:cubicBezTo>
                  <a:cubicBezTo>
                    <a:pt x="5843" y="4380"/>
                    <a:pt x="5862" y="4377"/>
                    <a:pt x="5880" y="4377"/>
                  </a:cubicBezTo>
                  <a:cubicBezTo>
                    <a:pt x="5945" y="4377"/>
                    <a:pt x="5999" y="4420"/>
                    <a:pt x="6049" y="4458"/>
                  </a:cubicBezTo>
                  <a:cubicBezTo>
                    <a:pt x="5990" y="4540"/>
                    <a:pt x="5902" y="4583"/>
                    <a:pt x="5814" y="4583"/>
                  </a:cubicBezTo>
                  <a:cubicBezTo>
                    <a:pt x="5796" y="4583"/>
                    <a:pt x="5778" y="4582"/>
                    <a:pt x="5760" y="4578"/>
                  </a:cubicBezTo>
                  <a:cubicBezTo>
                    <a:pt x="5655" y="4557"/>
                    <a:pt x="5570" y="4501"/>
                    <a:pt x="5478" y="4444"/>
                  </a:cubicBezTo>
                  <a:cubicBezTo>
                    <a:pt x="5421" y="4408"/>
                    <a:pt x="5364" y="4387"/>
                    <a:pt x="5301" y="4387"/>
                  </a:cubicBezTo>
                  <a:cubicBezTo>
                    <a:pt x="5279" y="4387"/>
                    <a:pt x="5256" y="4390"/>
                    <a:pt x="5232" y="4395"/>
                  </a:cubicBezTo>
                  <a:cubicBezTo>
                    <a:pt x="5091" y="4430"/>
                    <a:pt x="4950" y="4543"/>
                    <a:pt x="5035" y="4705"/>
                  </a:cubicBezTo>
                  <a:cubicBezTo>
                    <a:pt x="5070" y="4768"/>
                    <a:pt x="5014" y="4888"/>
                    <a:pt x="4964" y="4916"/>
                  </a:cubicBezTo>
                  <a:cubicBezTo>
                    <a:pt x="4952" y="4923"/>
                    <a:pt x="4932" y="4926"/>
                    <a:pt x="4909" y="4926"/>
                  </a:cubicBezTo>
                  <a:cubicBezTo>
                    <a:pt x="4840" y="4926"/>
                    <a:pt x="4739" y="4899"/>
                    <a:pt x="4718" y="4867"/>
                  </a:cubicBezTo>
                  <a:cubicBezTo>
                    <a:pt x="4679" y="4821"/>
                    <a:pt x="4639" y="4775"/>
                    <a:pt x="4576" y="4775"/>
                  </a:cubicBezTo>
                  <a:cubicBezTo>
                    <a:pt x="4572" y="4775"/>
                    <a:pt x="4568" y="4775"/>
                    <a:pt x="4563" y="4775"/>
                  </a:cubicBezTo>
                  <a:cubicBezTo>
                    <a:pt x="4465" y="4782"/>
                    <a:pt x="4373" y="4846"/>
                    <a:pt x="4345" y="4937"/>
                  </a:cubicBezTo>
                  <a:cubicBezTo>
                    <a:pt x="4338" y="4972"/>
                    <a:pt x="4317" y="5008"/>
                    <a:pt x="4282" y="5029"/>
                  </a:cubicBezTo>
                  <a:cubicBezTo>
                    <a:pt x="4218" y="5064"/>
                    <a:pt x="4190" y="5120"/>
                    <a:pt x="4197" y="5198"/>
                  </a:cubicBezTo>
                  <a:cubicBezTo>
                    <a:pt x="4204" y="5275"/>
                    <a:pt x="4253" y="5332"/>
                    <a:pt x="4310" y="5381"/>
                  </a:cubicBezTo>
                  <a:cubicBezTo>
                    <a:pt x="4394" y="5451"/>
                    <a:pt x="4415" y="5557"/>
                    <a:pt x="4359" y="5641"/>
                  </a:cubicBezTo>
                  <a:cubicBezTo>
                    <a:pt x="4333" y="5678"/>
                    <a:pt x="4280" y="5699"/>
                    <a:pt x="4226" y="5699"/>
                  </a:cubicBezTo>
                  <a:cubicBezTo>
                    <a:pt x="4207" y="5699"/>
                    <a:pt x="4187" y="5696"/>
                    <a:pt x="4169" y="5691"/>
                  </a:cubicBezTo>
                  <a:cubicBezTo>
                    <a:pt x="4120" y="5669"/>
                    <a:pt x="4105" y="5620"/>
                    <a:pt x="4113" y="5571"/>
                  </a:cubicBezTo>
                  <a:cubicBezTo>
                    <a:pt x="4113" y="5529"/>
                    <a:pt x="4141" y="5508"/>
                    <a:pt x="4176" y="5479"/>
                  </a:cubicBezTo>
                  <a:cubicBezTo>
                    <a:pt x="4164" y="5477"/>
                    <a:pt x="4152" y="5476"/>
                    <a:pt x="4142" y="5476"/>
                  </a:cubicBezTo>
                  <a:cubicBezTo>
                    <a:pt x="4093" y="5476"/>
                    <a:pt x="4065" y="5502"/>
                    <a:pt x="4042" y="5543"/>
                  </a:cubicBezTo>
                  <a:cubicBezTo>
                    <a:pt x="3993" y="5613"/>
                    <a:pt x="3986" y="5691"/>
                    <a:pt x="4035" y="5768"/>
                  </a:cubicBezTo>
                  <a:cubicBezTo>
                    <a:pt x="4077" y="5827"/>
                    <a:pt x="4132" y="5841"/>
                    <a:pt x="4190" y="5841"/>
                  </a:cubicBezTo>
                  <a:cubicBezTo>
                    <a:pt x="4229" y="5841"/>
                    <a:pt x="4270" y="5834"/>
                    <a:pt x="4310" y="5831"/>
                  </a:cubicBezTo>
                  <a:lnTo>
                    <a:pt x="4310" y="5831"/>
                  </a:lnTo>
                  <a:cubicBezTo>
                    <a:pt x="4274" y="5902"/>
                    <a:pt x="4232" y="5965"/>
                    <a:pt x="4253" y="6043"/>
                  </a:cubicBezTo>
                  <a:cubicBezTo>
                    <a:pt x="4296" y="6183"/>
                    <a:pt x="4253" y="6275"/>
                    <a:pt x="4134" y="6360"/>
                  </a:cubicBezTo>
                  <a:cubicBezTo>
                    <a:pt x="4091" y="6388"/>
                    <a:pt x="4042" y="6395"/>
                    <a:pt x="4007" y="6423"/>
                  </a:cubicBezTo>
                  <a:cubicBezTo>
                    <a:pt x="3963" y="6458"/>
                    <a:pt x="3920" y="6471"/>
                    <a:pt x="3874" y="6471"/>
                  </a:cubicBezTo>
                  <a:cubicBezTo>
                    <a:pt x="3846" y="6471"/>
                    <a:pt x="3818" y="6466"/>
                    <a:pt x="3789" y="6458"/>
                  </a:cubicBezTo>
                  <a:cubicBezTo>
                    <a:pt x="3732" y="6437"/>
                    <a:pt x="3669" y="6409"/>
                    <a:pt x="3613" y="6381"/>
                  </a:cubicBezTo>
                  <a:cubicBezTo>
                    <a:pt x="3520" y="6343"/>
                    <a:pt x="3428" y="6317"/>
                    <a:pt x="3333" y="6317"/>
                  </a:cubicBezTo>
                  <a:cubicBezTo>
                    <a:pt x="3304" y="6317"/>
                    <a:pt x="3276" y="6319"/>
                    <a:pt x="3246" y="6324"/>
                  </a:cubicBezTo>
                  <a:cubicBezTo>
                    <a:pt x="3070" y="6360"/>
                    <a:pt x="2972" y="6493"/>
                    <a:pt x="3000" y="6669"/>
                  </a:cubicBezTo>
                  <a:cubicBezTo>
                    <a:pt x="3014" y="6726"/>
                    <a:pt x="3000" y="6782"/>
                    <a:pt x="2951" y="6831"/>
                  </a:cubicBezTo>
                  <a:cubicBezTo>
                    <a:pt x="2894" y="6895"/>
                    <a:pt x="2810" y="6916"/>
                    <a:pt x="2739" y="6958"/>
                  </a:cubicBezTo>
                  <a:cubicBezTo>
                    <a:pt x="2728" y="6965"/>
                    <a:pt x="2715" y="6968"/>
                    <a:pt x="2703" y="6968"/>
                  </a:cubicBezTo>
                  <a:cubicBezTo>
                    <a:pt x="2666" y="6968"/>
                    <a:pt x="2634" y="6937"/>
                    <a:pt x="2634" y="6895"/>
                  </a:cubicBezTo>
                  <a:cubicBezTo>
                    <a:pt x="2634" y="6750"/>
                    <a:pt x="2520" y="6662"/>
                    <a:pt x="2384" y="6662"/>
                  </a:cubicBezTo>
                  <a:cubicBezTo>
                    <a:pt x="2335" y="6662"/>
                    <a:pt x="2283" y="6673"/>
                    <a:pt x="2233" y="6697"/>
                  </a:cubicBezTo>
                  <a:cubicBezTo>
                    <a:pt x="2113" y="6761"/>
                    <a:pt x="2071" y="6923"/>
                    <a:pt x="2134" y="7035"/>
                  </a:cubicBezTo>
                  <a:cubicBezTo>
                    <a:pt x="2155" y="7064"/>
                    <a:pt x="2169" y="7092"/>
                    <a:pt x="2183" y="7120"/>
                  </a:cubicBezTo>
                  <a:cubicBezTo>
                    <a:pt x="2211" y="7183"/>
                    <a:pt x="2190" y="7233"/>
                    <a:pt x="2141" y="7268"/>
                  </a:cubicBezTo>
                  <a:cubicBezTo>
                    <a:pt x="2118" y="7281"/>
                    <a:pt x="2094" y="7288"/>
                    <a:pt x="2072" y="7288"/>
                  </a:cubicBezTo>
                  <a:cubicBezTo>
                    <a:pt x="2047" y="7288"/>
                    <a:pt x="2022" y="7279"/>
                    <a:pt x="2000" y="7261"/>
                  </a:cubicBezTo>
                  <a:cubicBezTo>
                    <a:pt x="1951" y="7226"/>
                    <a:pt x="1951" y="7176"/>
                    <a:pt x="1986" y="7127"/>
                  </a:cubicBezTo>
                  <a:cubicBezTo>
                    <a:pt x="1986" y="7127"/>
                    <a:pt x="1986" y="7120"/>
                    <a:pt x="1986" y="7113"/>
                  </a:cubicBezTo>
                  <a:cubicBezTo>
                    <a:pt x="1916" y="7141"/>
                    <a:pt x="1895" y="7183"/>
                    <a:pt x="1909" y="7247"/>
                  </a:cubicBezTo>
                  <a:cubicBezTo>
                    <a:pt x="1925" y="7335"/>
                    <a:pt x="2016" y="7394"/>
                    <a:pt x="2120" y="7394"/>
                  </a:cubicBezTo>
                  <a:cubicBezTo>
                    <a:pt x="2147" y="7394"/>
                    <a:pt x="2176" y="7389"/>
                    <a:pt x="2204" y="7380"/>
                  </a:cubicBezTo>
                  <a:cubicBezTo>
                    <a:pt x="2303" y="7345"/>
                    <a:pt x="2359" y="7254"/>
                    <a:pt x="2366" y="7120"/>
                  </a:cubicBezTo>
                  <a:cubicBezTo>
                    <a:pt x="2366" y="7078"/>
                    <a:pt x="2366" y="7035"/>
                    <a:pt x="2402" y="7007"/>
                  </a:cubicBezTo>
                  <a:cubicBezTo>
                    <a:pt x="2439" y="6975"/>
                    <a:pt x="2477" y="6951"/>
                    <a:pt x="2524" y="6951"/>
                  </a:cubicBezTo>
                  <a:cubicBezTo>
                    <a:pt x="2539" y="6951"/>
                    <a:pt x="2554" y="6953"/>
                    <a:pt x="2571" y="6958"/>
                  </a:cubicBezTo>
                  <a:cubicBezTo>
                    <a:pt x="2641" y="6972"/>
                    <a:pt x="2655" y="7028"/>
                    <a:pt x="2662" y="7085"/>
                  </a:cubicBezTo>
                  <a:cubicBezTo>
                    <a:pt x="2681" y="7221"/>
                    <a:pt x="2763" y="7286"/>
                    <a:pt x="2851" y="7286"/>
                  </a:cubicBezTo>
                  <a:cubicBezTo>
                    <a:pt x="2894" y="7286"/>
                    <a:pt x="2939" y="7270"/>
                    <a:pt x="2979" y="7240"/>
                  </a:cubicBezTo>
                  <a:cubicBezTo>
                    <a:pt x="2990" y="7240"/>
                    <a:pt x="3001" y="7231"/>
                    <a:pt x="3009" y="7231"/>
                  </a:cubicBezTo>
                  <a:cubicBezTo>
                    <a:pt x="3011" y="7231"/>
                    <a:pt x="3013" y="7231"/>
                    <a:pt x="3014" y="7233"/>
                  </a:cubicBezTo>
                  <a:cubicBezTo>
                    <a:pt x="3036" y="7241"/>
                    <a:pt x="3058" y="7244"/>
                    <a:pt x="3080" y="7244"/>
                  </a:cubicBezTo>
                  <a:cubicBezTo>
                    <a:pt x="3135" y="7244"/>
                    <a:pt x="3189" y="7223"/>
                    <a:pt x="3239" y="7197"/>
                  </a:cubicBezTo>
                  <a:cubicBezTo>
                    <a:pt x="3268" y="7240"/>
                    <a:pt x="3282" y="7275"/>
                    <a:pt x="3289" y="7317"/>
                  </a:cubicBezTo>
                  <a:cubicBezTo>
                    <a:pt x="3317" y="7444"/>
                    <a:pt x="3268" y="7564"/>
                    <a:pt x="3141" y="7578"/>
                  </a:cubicBezTo>
                  <a:cubicBezTo>
                    <a:pt x="3085" y="7585"/>
                    <a:pt x="3042" y="7606"/>
                    <a:pt x="3000" y="7641"/>
                  </a:cubicBezTo>
                  <a:cubicBezTo>
                    <a:pt x="2957" y="7680"/>
                    <a:pt x="2911" y="7700"/>
                    <a:pt x="2860" y="7700"/>
                  </a:cubicBezTo>
                  <a:cubicBezTo>
                    <a:pt x="2829" y="7700"/>
                    <a:pt x="2796" y="7692"/>
                    <a:pt x="2761" y="7676"/>
                  </a:cubicBezTo>
                  <a:cubicBezTo>
                    <a:pt x="2726" y="7662"/>
                    <a:pt x="2693" y="7655"/>
                    <a:pt x="2663" y="7655"/>
                  </a:cubicBezTo>
                  <a:cubicBezTo>
                    <a:pt x="2590" y="7655"/>
                    <a:pt x="2531" y="7697"/>
                    <a:pt x="2486" y="7782"/>
                  </a:cubicBezTo>
                  <a:cubicBezTo>
                    <a:pt x="2437" y="7880"/>
                    <a:pt x="2472" y="8000"/>
                    <a:pt x="2571" y="8056"/>
                  </a:cubicBezTo>
                  <a:cubicBezTo>
                    <a:pt x="2606" y="8070"/>
                    <a:pt x="2648" y="8085"/>
                    <a:pt x="2690" y="8099"/>
                  </a:cubicBezTo>
                  <a:cubicBezTo>
                    <a:pt x="2775" y="8134"/>
                    <a:pt x="2796" y="8204"/>
                    <a:pt x="2732" y="8275"/>
                  </a:cubicBezTo>
                  <a:cubicBezTo>
                    <a:pt x="2703" y="8309"/>
                    <a:pt x="2670" y="8335"/>
                    <a:pt x="2619" y="8335"/>
                  </a:cubicBezTo>
                  <a:cubicBezTo>
                    <a:pt x="2609" y="8335"/>
                    <a:pt x="2597" y="8334"/>
                    <a:pt x="2585" y="8331"/>
                  </a:cubicBezTo>
                  <a:cubicBezTo>
                    <a:pt x="2577" y="8330"/>
                    <a:pt x="2569" y="8329"/>
                    <a:pt x="2562" y="8329"/>
                  </a:cubicBezTo>
                  <a:cubicBezTo>
                    <a:pt x="2523" y="8329"/>
                    <a:pt x="2491" y="8346"/>
                    <a:pt x="2479" y="8387"/>
                  </a:cubicBezTo>
                  <a:cubicBezTo>
                    <a:pt x="2458" y="8444"/>
                    <a:pt x="2486" y="8486"/>
                    <a:pt x="2535" y="8507"/>
                  </a:cubicBezTo>
                  <a:cubicBezTo>
                    <a:pt x="2567" y="8523"/>
                    <a:pt x="2596" y="8532"/>
                    <a:pt x="2627" y="8532"/>
                  </a:cubicBezTo>
                  <a:cubicBezTo>
                    <a:pt x="2651" y="8532"/>
                    <a:pt x="2677" y="8526"/>
                    <a:pt x="2704" y="8514"/>
                  </a:cubicBezTo>
                  <a:cubicBezTo>
                    <a:pt x="2669" y="8451"/>
                    <a:pt x="2711" y="8437"/>
                    <a:pt x="2754" y="8423"/>
                  </a:cubicBezTo>
                  <a:cubicBezTo>
                    <a:pt x="2775" y="8416"/>
                    <a:pt x="2803" y="8408"/>
                    <a:pt x="2824" y="8401"/>
                  </a:cubicBezTo>
                  <a:cubicBezTo>
                    <a:pt x="2901" y="8380"/>
                    <a:pt x="2930" y="8331"/>
                    <a:pt x="2930" y="8254"/>
                  </a:cubicBezTo>
                  <a:cubicBezTo>
                    <a:pt x="2937" y="8183"/>
                    <a:pt x="2887" y="8134"/>
                    <a:pt x="2852" y="8085"/>
                  </a:cubicBezTo>
                  <a:cubicBezTo>
                    <a:pt x="2831" y="8049"/>
                    <a:pt x="2796" y="8014"/>
                    <a:pt x="2838" y="7965"/>
                  </a:cubicBezTo>
                  <a:cubicBezTo>
                    <a:pt x="2862" y="7936"/>
                    <a:pt x="2890" y="7917"/>
                    <a:pt x="2923" y="7917"/>
                  </a:cubicBezTo>
                  <a:cubicBezTo>
                    <a:pt x="2938" y="7917"/>
                    <a:pt x="2954" y="7921"/>
                    <a:pt x="2972" y="7930"/>
                  </a:cubicBezTo>
                  <a:cubicBezTo>
                    <a:pt x="3019" y="7952"/>
                    <a:pt x="3069" y="7964"/>
                    <a:pt x="3118" y="7964"/>
                  </a:cubicBezTo>
                  <a:cubicBezTo>
                    <a:pt x="3164" y="7964"/>
                    <a:pt x="3209" y="7953"/>
                    <a:pt x="3253" y="7930"/>
                  </a:cubicBezTo>
                  <a:cubicBezTo>
                    <a:pt x="3301" y="7889"/>
                    <a:pt x="3335" y="7817"/>
                    <a:pt x="3430" y="7817"/>
                  </a:cubicBezTo>
                  <a:cubicBezTo>
                    <a:pt x="3435" y="7817"/>
                    <a:pt x="3439" y="7817"/>
                    <a:pt x="3444" y="7817"/>
                  </a:cubicBezTo>
                  <a:cubicBezTo>
                    <a:pt x="3380" y="7873"/>
                    <a:pt x="3317" y="7894"/>
                    <a:pt x="3253" y="7937"/>
                  </a:cubicBezTo>
                  <a:cubicBezTo>
                    <a:pt x="3246" y="7951"/>
                    <a:pt x="3239" y="7965"/>
                    <a:pt x="3225" y="7972"/>
                  </a:cubicBezTo>
                  <a:cubicBezTo>
                    <a:pt x="3162" y="8042"/>
                    <a:pt x="3120" y="8113"/>
                    <a:pt x="3176" y="8204"/>
                  </a:cubicBezTo>
                  <a:cubicBezTo>
                    <a:pt x="3197" y="8232"/>
                    <a:pt x="3176" y="8268"/>
                    <a:pt x="3162" y="8296"/>
                  </a:cubicBezTo>
                  <a:cubicBezTo>
                    <a:pt x="3099" y="8430"/>
                    <a:pt x="3127" y="8563"/>
                    <a:pt x="3246" y="8662"/>
                  </a:cubicBezTo>
                  <a:cubicBezTo>
                    <a:pt x="3261" y="8676"/>
                    <a:pt x="3289" y="8683"/>
                    <a:pt x="3289" y="8718"/>
                  </a:cubicBezTo>
                  <a:cubicBezTo>
                    <a:pt x="3162" y="8676"/>
                    <a:pt x="3028" y="8662"/>
                    <a:pt x="2894" y="8655"/>
                  </a:cubicBezTo>
                  <a:cubicBezTo>
                    <a:pt x="2883" y="8655"/>
                    <a:pt x="2872" y="8655"/>
                    <a:pt x="2861" y="8655"/>
                  </a:cubicBezTo>
                  <a:cubicBezTo>
                    <a:pt x="2493" y="8655"/>
                    <a:pt x="2153" y="8766"/>
                    <a:pt x="1838" y="8958"/>
                  </a:cubicBezTo>
                  <a:cubicBezTo>
                    <a:pt x="1366" y="9246"/>
                    <a:pt x="1021" y="9655"/>
                    <a:pt x="747" y="10126"/>
                  </a:cubicBezTo>
                  <a:cubicBezTo>
                    <a:pt x="268" y="10964"/>
                    <a:pt x="57" y="11880"/>
                    <a:pt x="15" y="12837"/>
                  </a:cubicBezTo>
                  <a:cubicBezTo>
                    <a:pt x="0" y="13182"/>
                    <a:pt x="22" y="13527"/>
                    <a:pt x="64" y="13865"/>
                  </a:cubicBezTo>
                  <a:cubicBezTo>
                    <a:pt x="127" y="14316"/>
                    <a:pt x="233" y="14752"/>
                    <a:pt x="409" y="15175"/>
                  </a:cubicBezTo>
                  <a:cubicBezTo>
                    <a:pt x="627" y="15696"/>
                    <a:pt x="930" y="16168"/>
                    <a:pt x="1388" y="16513"/>
                  </a:cubicBezTo>
                  <a:cubicBezTo>
                    <a:pt x="1742" y="16776"/>
                    <a:pt x="2118" y="16917"/>
                    <a:pt x="2513" y="16917"/>
                  </a:cubicBezTo>
                  <a:cubicBezTo>
                    <a:pt x="2730" y="16917"/>
                    <a:pt x="2954" y="16875"/>
                    <a:pt x="3183" y="16787"/>
                  </a:cubicBezTo>
                  <a:cubicBezTo>
                    <a:pt x="3627" y="16618"/>
                    <a:pt x="3972" y="16316"/>
                    <a:pt x="4274" y="15956"/>
                  </a:cubicBezTo>
                  <a:cubicBezTo>
                    <a:pt x="4345" y="15872"/>
                    <a:pt x="4443" y="15844"/>
                    <a:pt x="4535" y="15780"/>
                  </a:cubicBezTo>
                  <a:lnTo>
                    <a:pt x="4535" y="15780"/>
                  </a:lnTo>
                  <a:cubicBezTo>
                    <a:pt x="4521" y="15949"/>
                    <a:pt x="4500" y="16097"/>
                    <a:pt x="4486" y="16245"/>
                  </a:cubicBezTo>
                  <a:cubicBezTo>
                    <a:pt x="4458" y="16463"/>
                    <a:pt x="4429" y="16689"/>
                    <a:pt x="4401" y="16907"/>
                  </a:cubicBezTo>
                  <a:cubicBezTo>
                    <a:pt x="4387" y="17069"/>
                    <a:pt x="4366" y="17231"/>
                    <a:pt x="4352" y="17393"/>
                  </a:cubicBezTo>
                  <a:cubicBezTo>
                    <a:pt x="4324" y="17604"/>
                    <a:pt x="4296" y="17808"/>
                    <a:pt x="4289" y="18019"/>
                  </a:cubicBezTo>
                  <a:cubicBezTo>
                    <a:pt x="4282" y="18090"/>
                    <a:pt x="4289" y="18153"/>
                    <a:pt x="4345" y="18210"/>
                  </a:cubicBezTo>
                  <a:cubicBezTo>
                    <a:pt x="4408" y="18273"/>
                    <a:pt x="4450" y="18350"/>
                    <a:pt x="4521" y="18414"/>
                  </a:cubicBezTo>
                  <a:cubicBezTo>
                    <a:pt x="4514" y="18435"/>
                    <a:pt x="4514" y="18463"/>
                    <a:pt x="4507" y="18484"/>
                  </a:cubicBezTo>
                  <a:cubicBezTo>
                    <a:pt x="4479" y="18787"/>
                    <a:pt x="4387" y="19062"/>
                    <a:pt x="4218" y="19315"/>
                  </a:cubicBezTo>
                  <a:cubicBezTo>
                    <a:pt x="4070" y="19547"/>
                    <a:pt x="3901" y="19766"/>
                    <a:pt x="3782" y="20012"/>
                  </a:cubicBezTo>
                  <a:cubicBezTo>
                    <a:pt x="3591" y="20413"/>
                    <a:pt x="3493" y="20850"/>
                    <a:pt x="3437" y="21294"/>
                  </a:cubicBezTo>
                  <a:cubicBezTo>
                    <a:pt x="3387" y="21632"/>
                    <a:pt x="3380" y="21984"/>
                    <a:pt x="3373" y="22329"/>
                  </a:cubicBezTo>
                  <a:cubicBezTo>
                    <a:pt x="3373" y="22575"/>
                    <a:pt x="3352" y="22821"/>
                    <a:pt x="3310" y="23068"/>
                  </a:cubicBezTo>
                  <a:cubicBezTo>
                    <a:pt x="3289" y="23209"/>
                    <a:pt x="3232" y="23335"/>
                    <a:pt x="3063" y="23371"/>
                  </a:cubicBezTo>
                  <a:cubicBezTo>
                    <a:pt x="2972" y="23392"/>
                    <a:pt x="2944" y="23441"/>
                    <a:pt x="2944" y="23533"/>
                  </a:cubicBezTo>
                  <a:cubicBezTo>
                    <a:pt x="2944" y="23617"/>
                    <a:pt x="2951" y="23695"/>
                    <a:pt x="2958" y="23772"/>
                  </a:cubicBezTo>
                  <a:cubicBezTo>
                    <a:pt x="2965" y="23899"/>
                    <a:pt x="2951" y="24025"/>
                    <a:pt x="2880" y="24145"/>
                  </a:cubicBezTo>
                  <a:cubicBezTo>
                    <a:pt x="2739" y="24378"/>
                    <a:pt x="2571" y="24603"/>
                    <a:pt x="2437" y="24842"/>
                  </a:cubicBezTo>
                  <a:cubicBezTo>
                    <a:pt x="2366" y="24969"/>
                    <a:pt x="2310" y="25096"/>
                    <a:pt x="2289" y="25237"/>
                  </a:cubicBezTo>
                  <a:cubicBezTo>
                    <a:pt x="2275" y="25398"/>
                    <a:pt x="2254" y="25553"/>
                    <a:pt x="2197" y="25701"/>
                  </a:cubicBezTo>
                  <a:cubicBezTo>
                    <a:pt x="2155" y="25828"/>
                    <a:pt x="2176" y="25955"/>
                    <a:pt x="2317" y="26018"/>
                  </a:cubicBezTo>
                  <a:cubicBezTo>
                    <a:pt x="2331" y="26025"/>
                    <a:pt x="2331" y="26032"/>
                    <a:pt x="2338" y="26046"/>
                  </a:cubicBezTo>
                  <a:cubicBezTo>
                    <a:pt x="2380" y="26166"/>
                    <a:pt x="2396" y="26189"/>
                    <a:pt x="2486" y="26189"/>
                  </a:cubicBezTo>
                  <a:cubicBezTo>
                    <a:pt x="2502" y="26189"/>
                    <a:pt x="2521" y="26188"/>
                    <a:pt x="2542" y="26187"/>
                  </a:cubicBezTo>
                  <a:cubicBezTo>
                    <a:pt x="2575" y="26252"/>
                    <a:pt x="2610" y="26283"/>
                    <a:pt x="2660" y="26283"/>
                  </a:cubicBezTo>
                  <a:cubicBezTo>
                    <a:pt x="2687" y="26283"/>
                    <a:pt x="2717" y="26274"/>
                    <a:pt x="2754" y="26257"/>
                  </a:cubicBezTo>
                  <a:cubicBezTo>
                    <a:pt x="2759" y="26252"/>
                    <a:pt x="2764" y="26239"/>
                    <a:pt x="2776" y="26239"/>
                  </a:cubicBezTo>
                  <a:cubicBezTo>
                    <a:pt x="2779" y="26239"/>
                    <a:pt x="2784" y="26240"/>
                    <a:pt x="2789" y="26243"/>
                  </a:cubicBezTo>
                  <a:cubicBezTo>
                    <a:pt x="2813" y="26262"/>
                    <a:pt x="2835" y="26270"/>
                    <a:pt x="2858" y="26270"/>
                  </a:cubicBezTo>
                  <a:cubicBezTo>
                    <a:pt x="2895" y="26270"/>
                    <a:pt x="2930" y="26249"/>
                    <a:pt x="2965" y="26222"/>
                  </a:cubicBezTo>
                  <a:cubicBezTo>
                    <a:pt x="3035" y="26328"/>
                    <a:pt x="3056" y="26342"/>
                    <a:pt x="3134" y="26342"/>
                  </a:cubicBezTo>
                  <a:cubicBezTo>
                    <a:pt x="3268" y="26335"/>
                    <a:pt x="3394" y="26250"/>
                    <a:pt x="3444" y="26124"/>
                  </a:cubicBezTo>
                  <a:cubicBezTo>
                    <a:pt x="3493" y="26004"/>
                    <a:pt x="3521" y="25877"/>
                    <a:pt x="3556" y="25751"/>
                  </a:cubicBezTo>
                  <a:cubicBezTo>
                    <a:pt x="3676" y="25307"/>
                    <a:pt x="3803" y="24870"/>
                    <a:pt x="3922" y="24427"/>
                  </a:cubicBezTo>
                  <a:cubicBezTo>
                    <a:pt x="3951" y="24335"/>
                    <a:pt x="3958" y="24244"/>
                    <a:pt x="4000" y="24159"/>
                  </a:cubicBezTo>
                  <a:cubicBezTo>
                    <a:pt x="4169" y="24265"/>
                    <a:pt x="4324" y="24378"/>
                    <a:pt x="4493" y="24455"/>
                  </a:cubicBezTo>
                  <a:cubicBezTo>
                    <a:pt x="4781" y="24596"/>
                    <a:pt x="5070" y="24737"/>
                    <a:pt x="5373" y="24842"/>
                  </a:cubicBezTo>
                  <a:cubicBezTo>
                    <a:pt x="5486" y="24884"/>
                    <a:pt x="5610" y="24916"/>
                    <a:pt x="5731" y="24916"/>
                  </a:cubicBezTo>
                  <a:cubicBezTo>
                    <a:pt x="5753" y="24916"/>
                    <a:pt x="5774" y="24915"/>
                    <a:pt x="5795" y="24913"/>
                  </a:cubicBezTo>
                  <a:cubicBezTo>
                    <a:pt x="5915" y="24892"/>
                    <a:pt x="6035" y="24863"/>
                    <a:pt x="6154" y="24821"/>
                  </a:cubicBezTo>
                  <a:cubicBezTo>
                    <a:pt x="6327" y="24762"/>
                    <a:pt x="6502" y="24741"/>
                    <a:pt x="6678" y="24741"/>
                  </a:cubicBezTo>
                  <a:cubicBezTo>
                    <a:pt x="6797" y="24741"/>
                    <a:pt x="6916" y="24751"/>
                    <a:pt x="7035" y="24765"/>
                  </a:cubicBezTo>
                  <a:cubicBezTo>
                    <a:pt x="7126" y="24779"/>
                    <a:pt x="7197" y="24807"/>
                    <a:pt x="7239" y="24899"/>
                  </a:cubicBezTo>
                  <a:cubicBezTo>
                    <a:pt x="7274" y="24962"/>
                    <a:pt x="7351" y="24955"/>
                    <a:pt x="7408" y="24962"/>
                  </a:cubicBezTo>
                  <a:cubicBezTo>
                    <a:pt x="7422" y="24965"/>
                    <a:pt x="7438" y="24965"/>
                    <a:pt x="7454" y="24965"/>
                  </a:cubicBezTo>
                  <a:cubicBezTo>
                    <a:pt x="7469" y="24965"/>
                    <a:pt x="7485" y="24965"/>
                    <a:pt x="7499" y="24969"/>
                  </a:cubicBezTo>
                  <a:cubicBezTo>
                    <a:pt x="7598" y="24976"/>
                    <a:pt x="7626" y="25004"/>
                    <a:pt x="7605" y="25103"/>
                  </a:cubicBezTo>
                  <a:cubicBezTo>
                    <a:pt x="7598" y="25145"/>
                    <a:pt x="7591" y="25187"/>
                    <a:pt x="7584" y="25222"/>
                  </a:cubicBezTo>
                  <a:cubicBezTo>
                    <a:pt x="7535" y="25504"/>
                    <a:pt x="7647" y="25666"/>
                    <a:pt x="7936" y="25751"/>
                  </a:cubicBezTo>
                  <a:cubicBezTo>
                    <a:pt x="7977" y="25762"/>
                    <a:pt x="8017" y="25766"/>
                    <a:pt x="8057" y="25766"/>
                  </a:cubicBezTo>
                  <a:cubicBezTo>
                    <a:pt x="8141" y="25766"/>
                    <a:pt x="8223" y="25748"/>
                    <a:pt x="8309" y="25743"/>
                  </a:cubicBezTo>
                  <a:cubicBezTo>
                    <a:pt x="8364" y="25739"/>
                    <a:pt x="8419" y="25735"/>
                    <a:pt x="8472" y="25735"/>
                  </a:cubicBezTo>
                  <a:cubicBezTo>
                    <a:pt x="8652" y="25735"/>
                    <a:pt x="8821" y="25773"/>
                    <a:pt x="8957" y="25920"/>
                  </a:cubicBezTo>
                  <a:cubicBezTo>
                    <a:pt x="9083" y="26057"/>
                    <a:pt x="9241" y="26120"/>
                    <a:pt x="9413" y="26120"/>
                  </a:cubicBezTo>
                  <a:cubicBezTo>
                    <a:pt x="9453" y="26120"/>
                    <a:pt x="9493" y="26116"/>
                    <a:pt x="9534" y="26110"/>
                  </a:cubicBezTo>
                  <a:cubicBezTo>
                    <a:pt x="9566" y="26106"/>
                    <a:pt x="9597" y="26104"/>
                    <a:pt x="9628" y="26104"/>
                  </a:cubicBezTo>
                  <a:cubicBezTo>
                    <a:pt x="9709" y="26104"/>
                    <a:pt x="9789" y="26116"/>
                    <a:pt x="9865" y="26131"/>
                  </a:cubicBezTo>
                  <a:cubicBezTo>
                    <a:pt x="9904" y="26140"/>
                    <a:pt x="9941" y="26144"/>
                    <a:pt x="9978" y="26144"/>
                  </a:cubicBezTo>
                  <a:cubicBezTo>
                    <a:pt x="10113" y="26144"/>
                    <a:pt x="10231" y="26086"/>
                    <a:pt x="10337" y="25997"/>
                  </a:cubicBezTo>
                  <a:cubicBezTo>
                    <a:pt x="10407" y="25948"/>
                    <a:pt x="10393" y="25863"/>
                    <a:pt x="10316" y="25821"/>
                  </a:cubicBezTo>
                  <a:cubicBezTo>
                    <a:pt x="10281" y="25800"/>
                    <a:pt x="10245" y="25793"/>
                    <a:pt x="10210" y="25793"/>
                  </a:cubicBezTo>
                  <a:cubicBezTo>
                    <a:pt x="10076" y="25779"/>
                    <a:pt x="9943" y="25758"/>
                    <a:pt x="9837" y="25659"/>
                  </a:cubicBezTo>
                  <a:cubicBezTo>
                    <a:pt x="9745" y="25560"/>
                    <a:pt x="9640" y="25476"/>
                    <a:pt x="9548" y="25377"/>
                  </a:cubicBezTo>
                  <a:cubicBezTo>
                    <a:pt x="9464" y="25279"/>
                    <a:pt x="9358" y="25187"/>
                    <a:pt x="9281" y="25075"/>
                  </a:cubicBezTo>
                  <a:cubicBezTo>
                    <a:pt x="9309" y="25068"/>
                    <a:pt x="9344" y="25068"/>
                    <a:pt x="9358" y="25039"/>
                  </a:cubicBezTo>
                  <a:cubicBezTo>
                    <a:pt x="9274" y="24779"/>
                    <a:pt x="9203" y="24518"/>
                    <a:pt x="9147" y="24251"/>
                  </a:cubicBezTo>
                  <a:cubicBezTo>
                    <a:pt x="9027" y="23716"/>
                    <a:pt x="8964" y="23174"/>
                    <a:pt x="8957" y="22624"/>
                  </a:cubicBezTo>
                  <a:cubicBezTo>
                    <a:pt x="8957" y="22096"/>
                    <a:pt x="8964" y="21575"/>
                    <a:pt x="9020" y="21047"/>
                  </a:cubicBezTo>
                  <a:cubicBezTo>
                    <a:pt x="9055" y="20765"/>
                    <a:pt x="9091" y="20491"/>
                    <a:pt x="9126" y="20209"/>
                  </a:cubicBezTo>
                  <a:cubicBezTo>
                    <a:pt x="9154" y="19949"/>
                    <a:pt x="9189" y="19681"/>
                    <a:pt x="9231" y="19421"/>
                  </a:cubicBezTo>
                  <a:cubicBezTo>
                    <a:pt x="9288" y="19076"/>
                    <a:pt x="9344" y="18731"/>
                    <a:pt x="9400" y="18386"/>
                  </a:cubicBezTo>
                  <a:cubicBezTo>
                    <a:pt x="9457" y="18048"/>
                    <a:pt x="9527" y="17710"/>
                    <a:pt x="9576" y="17372"/>
                  </a:cubicBezTo>
                  <a:cubicBezTo>
                    <a:pt x="9619" y="17104"/>
                    <a:pt x="9668" y="16844"/>
                    <a:pt x="9717" y="16583"/>
                  </a:cubicBezTo>
                  <a:cubicBezTo>
                    <a:pt x="9738" y="16449"/>
                    <a:pt x="9752" y="16316"/>
                    <a:pt x="9879" y="16210"/>
                  </a:cubicBezTo>
                  <a:cubicBezTo>
                    <a:pt x="10055" y="16076"/>
                    <a:pt x="10196" y="15886"/>
                    <a:pt x="10337" y="15717"/>
                  </a:cubicBezTo>
                  <a:cubicBezTo>
                    <a:pt x="10435" y="15597"/>
                    <a:pt x="10485" y="15478"/>
                    <a:pt x="10485" y="15337"/>
                  </a:cubicBezTo>
                  <a:cubicBezTo>
                    <a:pt x="10485" y="15175"/>
                    <a:pt x="10471" y="15013"/>
                    <a:pt x="10450" y="14851"/>
                  </a:cubicBezTo>
                  <a:cubicBezTo>
                    <a:pt x="10407" y="14612"/>
                    <a:pt x="10386" y="14372"/>
                    <a:pt x="10365" y="14133"/>
                  </a:cubicBezTo>
                  <a:cubicBezTo>
                    <a:pt x="10337" y="13781"/>
                    <a:pt x="10330" y="13436"/>
                    <a:pt x="10309" y="13084"/>
                  </a:cubicBezTo>
                  <a:cubicBezTo>
                    <a:pt x="10288" y="12837"/>
                    <a:pt x="10259" y="12584"/>
                    <a:pt x="10217" y="12337"/>
                  </a:cubicBezTo>
                  <a:cubicBezTo>
                    <a:pt x="10083" y="11626"/>
                    <a:pt x="9844" y="10957"/>
                    <a:pt x="9429" y="10359"/>
                  </a:cubicBezTo>
                  <a:cubicBezTo>
                    <a:pt x="9436" y="10352"/>
                    <a:pt x="9436" y="10345"/>
                    <a:pt x="9443" y="10338"/>
                  </a:cubicBezTo>
                  <a:cubicBezTo>
                    <a:pt x="9457" y="10331"/>
                    <a:pt x="9471" y="10317"/>
                    <a:pt x="9492" y="10310"/>
                  </a:cubicBezTo>
                  <a:cubicBezTo>
                    <a:pt x="9612" y="10218"/>
                    <a:pt x="9731" y="10126"/>
                    <a:pt x="9752" y="9965"/>
                  </a:cubicBezTo>
                  <a:cubicBezTo>
                    <a:pt x="9759" y="9880"/>
                    <a:pt x="9767" y="9796"/>
                    <a:pt x="9774" y="9711"/>
                  </a:cubicBezTo>
                  <a:cubicBezTo>
                    <a:pt x="9781" y="9563"/>
                    <a:pt x="9823" y="9415"/>
                    <a:pt x="9858" y="9246"/>
                  </a:cubicBezTo>
                  <a:cubicBezTo>
                    <a:pt x="9943" y="9380"/>
                    <a:pt x="10027" y="9493"/>
                    <a:pt x="10119" y="9598"/>
                  </a:cubicBezTo>
                  <a:cubicBezTo>
                    <a:pt x="10365" y="9880"/>
                    <a:pt x="10647" y="10126"/>
                    <a:pt x="10928" y="10380"/>
                  </a:cubicBezTo>
                  <a:cubicBezTo>
                    <a:pt x="11062" y="10507"/>
                    <a:pt x="11217" y="10619"/>
                    <a:pt x="11379" y="10711"/>
                  </a:cubicBezTo>
                  <a:cubicBezTo>
                    <a:pt x="11463" y="10757"/>
                    <a:pt x="11546" y="10785"/>
                    <a:pt x="11627" y="10785"/>
                  </a:cubicBezTo>
                  <a:cubicBezTo>
                    <a:pt x="11708" y="10785"/>
                    <a:pt x="11787" y="10757"/>
                    <a:pt x="11865" y="10690"/>
                  </a:cubicBezTo>
                  <a:cubicBezTo>
                    <a:pt x="11886" y="10669"/>
                    <a:pt x="11907" y="10655"/>
                    <a:pt x="11935" y="10619"/>
                  </a:cubicBezTo>
                  <a:cubicBezTo>
                    <a:pt x="11935" y="10683"/>
                    <a:pt x="11942" y="10725"/>
                    <a:pt x="11935" y="10760"/>
                  </a:cubicBezTo>
                  <a:cubicBezTo>
                    <a:pt x="11935" y="11105"/>
                    <a:pt x="11935" y="11450"/>
                    <a:pt x="11935" y="11795"/>
                  </a:cubicBezTo>
                  <a:cubicBezTo>
                    <a:pt x="11935" y="12570"/>
                    <a:pt x="11935" y="13337"/>
                    <a:pt x="11942" y="14112"/>
                  </a:cubicBezTo>
                  <a:cubicBezTo>
                    <a:pt x="11942" y="14534"/>
                    <a:pt x="11949" y="14957"/>
                    <a:pt x="11949" y="15379"/>
                  </a:cubicBezTo>
                  <a:cubicBezTo>
                    <a:pt x="11956" y="15992"/>
                    <a:pt x="11949" y="16611"/>
                    <a:pt x="11956" y="17224"/>
                  </a:cubicBezTo>
                  <a:cubicBezTo>
                    <a:pt x="11956" y="17682"/>
                    <a:pt x="11956" y="18139"/>
                    <a:pt x="11963" y="18597"/>
                  </a:cubicBezTo>
                  <a:cubicBezTo>
                    <a:pt x="11970" y="19181"/>
                    <a:pt x="11963" y="19759"/>
                    <a:pt x="11963" y="20336"/>
                  </a:cubicBezTo>
                  <a:cubicBezTo>
                    <a:pt x="11963" y="20949"/>
                    <a:pt x="11970" y="21561"/>
                    <a:pt x="11970" y="22174"/>
                  </a:cubicBezTo>
                  <a:cubicBezTo>
                    <a:pt x="11970" y="22216"/>
                    <a:pt x="11963" y="22244"/>
                    <a:pt x="11921" y="22265"/>
                  </a:cubicBezTo>
                  <a:cubicBezTo>
                    <a:pt x="11879" y="22286"/>
                    <a:pt x="11872" y="22322"/>
                    <a:pt x="11886" y="22364"/>
                  </a:cubicBezTo>
                  <a:cubicBezTo>
                    <a:pt x="11949" y="22540"/>
                    <a:pt x="11970" y="22723"/>
                    <a:pt x="11992" y="22913"/>
                  </a:cubicBezTo>
                  <a:cubicBezTo>
                    <a:pt x="12034" y="23342"/>
                    <a:pt x="11999" y="23751"/>
                    <a:pt x="11731" y="24103"/>
                  </a:cubicBezTo>
                  <a:cubicBezTo>
                    <a:pt x="11696" y="24152"/>
                    <a:pt x="11703" y="24180"/>
                    <a:pt x="11752" y="24216"/>
                  </a:cubicBezTo>
                  <a:cubicBezTo>
                    <a:pt x="11907" y="24328"/>
                    <a:pt x="12020" y="24469"/>
                    <a:pt x="12076" y="24652"/>
                  </a:cubicBezTo>
                  <a:cubicBezTo>
                    <a:pt x="12189" y="25011"/>
                    <a:pt x="12273" y="25377"/>
                    <a:pt x="12344" y="25743"/>
                  </a:cubicBezTo>
                  <a:cubicBezTo>
                    <a:pt x="12351" y="25786"/>
                    <a:pt x="12344" y="25835"/>
                    <a:pt x="12400" y="25870"/>
                  </a:cubicBezTo>
                  <a:cubicBezTo>
                    <a:pt x="12414" y="25722"/>
                    <a:pt x="12428" y="25596"/>
                    <a:pt x="12435" y="25462"/>
                  </a:cubicBezTo>
                  <a:cubicBezTo>
                    <a:pt x="12449" y="25279"/>
                    <a:pt x="12449" y="25103"/>
                    <a:pt x="12477" y="24927"/>
                  </a:cubicBezTo>
                  <a:cubicBezTo>
                    <a:pt x="12513" y="24666"/>
                    <a:pt x="12611" y="24420"/>
                    <a:pt x="12724" y="24180"/>
                  </a:cubicBezTo>
                  <a:cubicBezTo>
                    <a:pt x="12745" y="24124"/>
                    <a:pt x="12787" y="24082"/>
                    <a:pt x="12829" y="24040"/>
                  </a:cubicBezTo>
                  <a:cubicBezTo>
                    <a:pt x="12844" y="24025"/>
                    <a:pt x="12872" y="24018"/>
                    <a:pt x="12865" y="23990"/>
                  </a:cubicBezTo>
                  <a:cubicBezTo>
                    <a:pt x="12858" y="23962"/>
                    <a:pt x="12829" y="23962"/>
                    <a:pt x="12808" y="23955"/>
                  </a:cubicBezTo>
                  <a:cubicBezTo>
                    <a:pt x="12660" y="23948"/>
                    <a:pt x="12576" y="23864"/>
                    <a:pt x="12513" y="23744"/>
                  </a:cubicBezTo>
                  <a:cubicBezTo>
                    <a:pt x="12491" y="23702"/>
                    <a:pt x="12463" y="23659"/>
                    <a:pt x="12442" y="23610"/>
                  </a:cubicBezTo>
                  <a:cubicBezTo>
                    <a:pt x="12273" y="23202"/>
                    <a:pt x="12231" y="22772"/>
                    <a:pt x="12273" y="22336"/>
                  </a:cubicBezTo>
                  <a:cubicBezTo>
                    <a:pt x="12280" y="22286"/>
                    <a:pt x="12287" y="22244"/>
                    <a:pt x="12231" y="22230"/>
                  </a:cubicBezTo>
                  <a:cubicBezTo>
                    <a:pt x="12182" y="22223"/>
                    <a:pt x="12175" y="22188"/>
                    <a:pt x="12175" y="22146"/>
                  </a:cubicBezTo>
                  <a:cubicBezTo>
                    <a:pt x="12182" y="21991"/>
                    <a:pt x="12182" y="21836"/>
                    <a:pt x="12182" y="21681"/>
                  </a:cubicBezTo>
                  <a:cubicBezTo>
                    <a:pt x="12175" y="20688"/>
                    <a:pt x="12175" y="19695"/>
                    <a:pt x="12175" y="18702"/>
                  </a:cubicBezTo>
                  <a:cubicBezTo>
                    <a:pt x="12168" y="18224"/>
                    <a:pt x="12168" y="17752"/>
                    <a:pt x="12168" y="17280"/>
                  </a:cubicBezTo>
                  <a:cubicBezTo>
                    <a:pt x="12168" y="16485"/>
                    <a:pt x="12161" y="15696"/>
                    <a:pt x="12161" y="14900"/>
                  </a:cubicBezTo>
                  <a:cubicBezTo>
                    <a:pt x="12161" y="14429"/>
                    <a:pt x="12146" y="13957"/>
                    <a:pt x="12146" y="13478"/>
                  </a:cubicBezTo>
                  <a:cubicBezTo>
                    <a:pt x="12146" y="12563"/>
                    <a:pt x="12146" y="11647"/>
                    <a:pt x="12139" y="10732"/>
                  </a:cubicBezTo>
                  <a:cubicBezTo>
                    <a:pt x="12139" y="10479"/>
                    <a:pt x="12132" y="10232"/>
                    <a:pt x="12231" y="9986"/>
                  </a:cubicBezTo>
                  <a:cubicBezTo>
                    <a:pt x="12407" y="9563"/>
                    <a:pt x="12513" y="9120"/>
                    <a:pt x="12562" y="8669"/>
                  </a:cubicBezTo>
                  <a:cubicBezTo>
                    <a:pt x="12604" y="8331"/>
                    <a:pt x="12675" y="8007"/>
                    <a:pt x="12766" y="7683"/>
                  </a:cubicBezTo>
                  <a:cubicBezTo>
                    <a:pt x="12808" y="7535"/>
                    <a:pt x="12829" y="7388"/>
                    <a:pt x="12780" y="7233"/>
                  </a:cubicBezTo>
                  <a:cubicBezTo>
                    <a:pt x="12653" y="6881"/>
                    <a:pt x="12527" y="6521"/>
                    <a:pt x="12414" y="6162"/>
                  </a:cubicBezTo>
                  <a:cubicBezTo>
                    <a:pt x="12372" y="6029"/>
                    <a:pt x="12315" y="5909"/>
                    <a:pt x="12175" y="5860"/>
                  </a:cubicBezTo>
                  <a:cubicBezTo>
                    <a:pt x="12132" y="5846"/>
                    <a:pt x="12118" y="5817"/>
                    <a:pt x="12125" y="5775"/>
                  </a:cubicBezTo>
                  <a:cubicBezTo>
                    <a:pt x="12132" y="5564"/>
                    <a:pt x="12125" y="5353"/>
                    <a:pt x="12118" y="5141"/>
                  </a:cubicBezTo>
                  <a:cubicBezTo>
                    <a:pt x="12118" y="5092"/>
                    <a:pt x="12125" y="5057"/>
                    <a:pt x="12168" y="5036"/>
                  </a:cubicBezTo>
                  <a:cubicBezTo>
                    <a:pt x="12210" y="5022"/>
                    <a:pt x="12224" y="4987"/>
                    <a:pt x="12210" y="4944"/>
                  </a:cubicBezTo>
                  <a:cubicBezTo>
                    <a:pt x="12139" y="4761"/>
                    <a:pt x="12111" y="4571"/>
                    <a:pt x="12097" y="4374"/>
                  </a:cubicBezTo>
                  <a:cubicBezTo>
                    <a:pt x="12083" y="4198"/>
                    <a:pt x="12076" y="4022"/>
                    <a:pt x="12097" y="3846"/>
                  </a:cubicBezTo>
                  <a:cubicBezTo>
                    <a:pt x="12125" y="3606"/>
                    <a:pt x="12217" y="3395"/>
                    <a:pt x="12358" y="3205"/>
                  </a:cubicBezTo>
                  <a:cubicBezTo>
                    <a:pt x="12393" y="3149"/>
                    <a:pt x="12386" y="3121"/>
                    <a:pt x="12337" y="3078"/>
                  </a:cubicBezTo>
                  <a:cubicBezTo>
                    <a:pt x="12189" y="2973"/>
                    <a:pt x="12076" y="2839"/>
                    <a:pt x="12020" y="2656"/>
                  </a:cubicBezTo>
                  <a:cubicBezTo>
                    <a:pt x="11914" y="2332"/>
                    <a:pt x="11844" y="1987"/>
                    <a:pt x="11766" y="1656"/>
                  </a:cubicBezTo>
                  <a:cubicBezTo>
                    <a:pt x="11752" y="1579"/>
                    <a:pt x="11752" y="1508"/>
                    <a:pt x="11710" y="1431"/>
                  </a:cubicBezTo>
                  <a:cubicBezTo>
                    <a:pt x="11703" y="1445"/>
                    <a:pt x="11696" y="1452"/>
                    <a:pt x="11696" y="1459"/>
                  </a:cubicBezTo>
                  <a:cubicBezTo>
                    <a:pt x="11675" y="1635"/>
                    <a:pt x="11654" y="1804"/>
                    <a:pt x="11647" y="1980"/>
                  </a:cubicBezTo>
                  <a:cubicBezTo>
                    <a:pt x="11639" y="2248"/>
                    <a:pt x="11618" y="2515"/>
                    <a:pt x="11513" y="2762"/>
                  </a:cubicBezTo>
                  <a:cubicBezTo>
                    <a:pt x="11442" y="2952"/>
                    <a:pt x="11400" y="3156"/>
                    <a:pt x="11231" y="3297"/>
                  </a:cubicBezTo>
                  <a:cubicBezTo>
                    <a:pt x="11224" y="3297"/>
                    <a:pt x="11224" y="3311"/>
                    <a:pt x="11224" y="3318"/>
                  </a:cubicBezTo>
                  <a:cubicBezTo>
                    <a:pt x="11238" y="3339"/>
                    <a:pt x="11266" y="3346"/>
                    <a:pt x="11280" y="3346"/>
                  </a:cubicBezTo>
                  <a:cubicBezTo>
                    <a:pt x="11428" y="3360"/>
                    <a:pt x="11520" y="3445"/>
                    <a:pt x="11590" y="3571"/>
                  </a:cubicBezTo>
                  <a:cubicBezTo>
                    <a:pt x="11696" y="3761"/>
                    <a:pt x="11752" y="3966"/>
                    <a:pt x="11787" y="4177"/>
                  </a:cubicBezTo>
                  <a:cubicBezTo>
                    <a:pt x="11830" y="4416"/>
                    <a:pt x="11851" y="4656"/>
                    <a:pt x="11830" y="4902"/>
                  </a:cubicBezTo>
                  <a:cubicBezTo>
                    <a:pt x="11808" y="5043"/>
                    <a:pt x="11816" y="5043"/>
                    <a:pt x="11914" y="5099"/>
                  </a:cubicBezTo>
                  <a:cubicBezTo>
                    <a:pt x="11921" y="5296"/>
                    <a:pt x="11907" y="5493"/>
                    <a:pt x="11907" y="5705"/>
                  </a:cubicBezTo>
                  <a:cubicBezTo>
                    <a:pt x="11816" y="5641"/>
                    <a:pt x="11738" y="5592"/>
                    <a:pt x="11661" y="5543"/>
                  </a:cubicBezTo>
                  <a:cubicBezTo>
                    <a:pt x="11625" y="5515"/>
                    <a:pt x="11583" y="5486"/>
                    <a:pt x="11541" y="5486"/>
                  </a:cubicBezTo>
                  <a:cubicBezTo>
                    <a:pt x="11534" y="5486"/>
                    <a:pt x="11528" y="5486"/>
                    <a:pt x="11522" y="5486"/>
                  </a:cubicBezTo>
                  <a:cubicBezTo>
                    <a:pt x="11459" y="5486"/>
                    <a:pt x="11438" y="5521"/>
                    <a:pt x="11463" y="5585"/>
                  </a:cubicBezTo>
                  <a:cubicBezTo>
                    <a:pt x="11478" y="5627"/>
                    <a:pt x="11506" y="5655"/>
                    <a:pt x="11534" y="5691"/>
                  </a:cubicBezTo>
                  <a:cubicBezTo>
                    <a:pt x="11625" y="5789"/>
                    <a:pt x="11731" y="5867"/>
                    <a:pt x="11844" y="5937"/>
                  </a:cubicBezTo>
                  <a:cubicBezTo>
                    <a:pt x="11914" y="5972"/>
                    <a:pt x="11935" y="6022"/>
                    <a:pt x="11907" y="6099"/>
                  </a:cubicBezTo>
                  <a:cubicBezTo>
                    <a:pt x="11871" y="6073"/>
                    <a:pt x="11834" y="6064"/>
                    <a:pt x="11797" y="6064"/>
                  </a:cubicBezTo>
                  <a:cubicBezTo>
                    <a:pt x="11753" y="6064"/>
                    <a:pt x="11709" y="6077"/>
                    <a:pt x="11668" y="6092"/>
                  </a:cubicBezTo>
                  <a:cubicBezTo>
                    <a:pt x="11540" y="6138"/>
                    <a:pt x="11412" y="6199"/>
                    <a:pt x="11276" y="6199"/>
                  </a:cubicBezTo>
                  <a:cubicBezTo>
                    <a:pt x="11247" y="6199"/>
                    <a:pt x="11218" y="6197"/>
                    <a:pt x="11189" y="6191"/>
                  </a:cubicBezTo>
                  <a:cubicBezTo>
                    <a:pt x="11161" y="6191"/>
                    <a:pt x="11125" y="6191"/>
                    <a:pt x="11111" y="6226"/>
                  </a:cubicBezTo>
                  <a:cubicBezTo>
                    <a:pt x="11097" y="6254"/>
                    <a:pt x="11118" y="6282"/>
                    <a:pt x="11133" y="6303"/>
                  </a:cubicBezTo>
                  <a:cubicBezTo>
                    <a:pt x="11147" y="6324"/>
                    <a:pt x="11168" y="6338"/>
                    <a:pt x="11196" y="6360"/>
                  </a:cubicBezTo>
                  <a:cubicBezTo>
                    <a:pt x="11266" y="6402"/>
                    <a:pt x="11337" y="6437"/>
                    <a:pt x="11421" y="6458"/>
                  </a:cubicBezTo>
                  <a:cubicBezTo>
                    <a:pt x="11499" y="6479"/>
                    <a:pt x="11562" y="6507"/>
                    <a:pt x="11576" y="6599"/>
                  </a:cubicBezTo>
                  <a:cubicBezTo>
                    <a:pt x="11583" y="6627"/>
                    <a:pt x="11604" y="6655"/>
                    <a:pt x="11625" y="6683"/>
                  </a:cubicBezTo>
                  <a:cubicBezTo>
                    <a:pt x="11703" y="6768"/>
                    <a:pt x="11780" y="6852"/>
                    <a:pt x="11872" y="6916"/>
                  </a:cubicBezTo>
                  <a:cubicBezTo>
                    <a:pt x="11900" y="6930"/>
                    <a:pt x="11921" y="6951"/>
                    <a:pt x="11921" y="6993"/>
                  </a:cubicBezTo>
                  <a:cubicBezTo>
                    <a:pt x="11914" y="7303"/>
                    <a:pt x="11935" y="7613"/>
                    <a:pt x="11921" y="7923"/>
                  </a:cubicBezTo>
                  <a:cubicBezTo>
                    <a:pt x="11921" y="7958"/>
                    <a:pt x="11907" y="7993"/>
                    <a:pt x="11886" y="8021"/>
                  </a:cubicBezTo>
                  <a:cubicBezTo>
                    <a:pt x="11766" y="8211"/>
                    <a:pt x="11625" y="8401"/>
                    <a:pt x="11513" y="8599"/>
                  </a:cubicBezTo>
                  <a:cubicBezTo>
                    <a:pt x="11442" y="8739"/>
                    <a:pt x="11337" y="8859"/>
                    <a:pt x="11266" y="9014"/>
                  </a:cubicBezTo>
                  <a:cubicBezTo>
                    <a:pt x="11224" y="8944"/>
                    <a:pt x="11189" y="8880"/>
                    <a:pt x="11147" y="8817"/>
                  </a:cubicBezTo>
                  <a:cubicBezTo>
                    <a:pt x="11076" y="8697"/>
                    <a:pt x="11076" y="8697"/>
                    <a:pt x="11189" y="8634"/>
                  </a:cubicBezTo>
                  <a:cubicBezTo>
                    <a:pt x="11210" y="8620"/>
                    <a:pt x="11224" y="8613"/>
                    <a:pt x="11238" y="8599"/>
                  </a:cubicBezTo>
                  <a:cubicBezTo>
                    <a:pt x="11309" y="8535"/>
                    <a:pt x="11330" y="8444"/>
                    <a:pt x="11287" y="8331"/>
                  </a:cubicBezTo>
                  <a:cubicBezTo>
                    <a:pt x="11262" y="8254"/>
                    <a:pt x="11194" y="8217"/>
                    <a:pt x="11129" y="8217"/>
                  </a:cubicBezTo>
                  <a:cubicBezTo>
                    <a:pt x="11123" y="8217"/>
                    <a:pt x="11117" y="8218"/>
                    <a:pt x="11111" y="8218"/>
                  </a:cubicBezTo>
                  <a:cubicBezTo>
                    <a:pt x="11107" y="8219"/>
                    <a:pt x="11102" y="8219"/>
                    <a:pt x="11097" y="8219"/>
                  </a:cubicBezTo>
                  <a:cubicBezTo>
                    <a:pt x="10993" y="8219"/>
                    <a:pt x="10925" y="8146"/>
                    <a:pt x="10844" y="8106"/>
                  </a:cubicBezTo>
                  <a:cubicBezTo>
                    <a:pt x="10788" y="8085"/>
                    <a:pt x="10780" y="8028"/>
                    <a:pt x="10795" y="7972"/>
                  </a:cubicBezTo>
                  <a:cubicBezTo>
                    <a:pt x="10802" y="7930"/>
                    <a:pt x="10844" y="7937"/>
                    <a:pt x="10886" y="7930"/>
                  </a:cubicBezTo>
                  <a:cubicBezTo>
                    <a:pt x="11027" y="7916"/>
                    <a:pt x="11140" y="7866"/>
                    <a:pt x="11133" y="7676"/>
                  </a:cubicBezTo>
                  <a:cubicBezTo>
                    <a:pt x="11125" y="7662"/>
                    <a:pt x="11133" y="7648"/>
                    <a:pt x="11133" y="7634"/>
                  </a:cubicBezTo>
                  <a:cubicBezTo>
                    <a:pt x="11175" y="7465"/>
                    <a:pt x="11125" y="7366"/>
                    <a:pt x="10971" y="7296"/>
                  </a:cubicBezTo>
                  <a:cubicBezTo>
                    <a:pt x="10823" y="7233"/>
                    <a:pt x="10809" y="7141"/>
                    <a:pt x="10935" y="7035"/>
                  </a:cubicBezTo>
                  <a:cubicBezTo>
                    <a:pt x="11069" y="6937"/>
                    <a:pt x="11055" y="6712"/>
                    <a:pt x="10907" y="6613"/>
                  </a:cubicBezTo>
                  <a:cubicBezTo>
                    <a:pt x="10854" y="6581"/>
                    <a:pt x="10798" y="6577"/>
                    <a:pt x="10737" y="6577"/>
                  </a:cubicBezTo>
                  <a:cubicBezTo>
                    <a:pt x="10717" y="6577"/>
                    <a:pt x="10696" y="6578"/>
                    <a:pt x="10675" y="6578"/>
                  </a:cubicBezTo>
                  <a:cubicBezTo>
                    <a:pt x="10555" y="6571"/>
                    <a:pt x="10485" y="6500"/>
                    <a:pt x="10499" y="6381"/>
                  </a:cubicBezTo>
                  <a:lnTo>
                    <a:pt x="10499" y="6381"/>
                  </a:lnTo>
                  <a:cubicBezTo>
                    <a:pt x="10555" y="6425"/>
                    <a:pt x="10606" y="6474"/>
                    <a:pt x="10677" y="6474"/>
                  </a:cubicBezTo>
                  <a:cubicBezTo>
                    <a:pt x="10685" y="6474"/>
                    <a:pt x="10694" y="6474"/>
                    <a:pt x="10703" y="6472"/>
                  </a:cubicBezTo>
                  <a:cubicBezTo>
                    <a:pt x="10802" y="6458"/>
                    <a:pt x="10956" y="6331"/>
                    <a:pt x="10978" y="6240"/>
                  </a:cubicBezTo>
                  <a:cubicBezTo>
                    <a:pt x="10985" y="6198"/>
                    <a:pt x="10992" y="6155"/>
                    <a:pt x="10964" y="6120"/>
                  </a:cubicBezTo>
                  <a:cubicBezTo>
                    <a:pt x="10942" y="6092"/>
                    <a:pt x="10928" y="6064"/>
                    <a:pt x="10956" y="6029"/>
                  </a:cubicBezTo>
                  <a:cubicBezTo>
                    <a:pt x="10972" y="6008"/>
                    <a:pt x="10991" y="5995"/>
                    <a:pt x="11014" y="5995"/>
                  </a:cubicBezTo>
                  <a:cubicBezTo>
                    <a:pt x="11023" y="5995"/>
                    <a:pt x="11032" y="5997"/>
                    <a:pt x="11041" y="6000"/>
                  </a:cubicBezTo>
                  <a:cubicBezTo>
                    <a:pt x="11076" y="6015"/>
                    <a:pt x="11111" y="6029"/>
                    <a:pt x="11118" y="6078"/>
                  </a:cubicBezTo>
                  <a:cubicBezTo>
                    <a:pt x="11118" y="6099"/>
                    <a:pt x="11111" y="6120"/>
                    <a:pt x="11140" y="6127"/>
                  </a:cubicBezTo>
                  <a:cubicBezTo>
                    <a:pt x="11161" y="6092"/>
                    <a:pt x="11203" y="6057"/>
                    <a:pt x="11182" y="6007"/>
                  </a:cubicBezTo>
                  <a:cubicBezTo>
                    <a:pt x="11147" y="5930"/>
                    <a:pt x="11090" y="5874"/>
                    <a:pt x="11020" y="5831"/>
                  </a:cubicBezTo>
                  <a:cubicBezTo>
                    <a:pt x="11002" y="5821"/>
                    <a:pt x="10987" y="5817"/>
                    <a:pt x="10972" y="5817"/>
                  </a:cubicBezTo>
                  <a:cubicBezTo>
                    <a:pt x="10946" y="5817"/>
                    <a:pt x="10923" y="5832"/>
                    <a:pt x="10900" y="5860"/>
                  </a:cubicBezTo>
                  <a:cubicBezTo>
                    <a:pt x="10851" y="5930"/>
                    <a:pt x="10837" y="6007"/>
                    <a:pt x="10816" y="6085"/>
                  </a:cubicBezTo>
                  <a:cubicBezTo>
                    <a:pt x="10805" y="6153"/>
                    <a:pt x="10756" y="6190"/>
                    <a:pt x="10699" y="6190"/>
                  </a:cubicBezTo>
                  <a:cubicBezTo>
                    <a:pt x="10680" y="6190"/>
                    <a:pt x="10660" y="6185"/>
                    <a:pt x="10640" y="6176"/>
                  </a:cubicBezTo>
                  <a:cubicBezTo>
                    <a:pt x="10576" y="6141"/>
                    <a:pt x="10569" y="6078"/>
                    <a:pt x="10626" y="6036"/>
                  </a:cubicBezTo>
                  <a:cubicBezTo>
                    <a:pt x="10661" y="6007"/>
                    <a:pt x="10703" y="5986"/>
                    <a:pt x="10738" y="5958"/>
                  </a:cubicBezTo>
                  <a:cubicBezTo>
                    <a:pt x="10788" y="5916"/>
                    <a:pt x="10802" y="5867"/>
                    <a:pt x="10788" y="5803"/>
                  </a:cubicBezTo>
                  <a:cubicBezTo>
                    <a:pt x="10773" y="5747"/>
                    <a:pt x="10738" y="5691"/>
                    <a:pt x="10675" y="5684"/>
                  </a:cubicBezTo>
                  <a:cubicBezTo>
                    <a:pt x="10583" y="5684"/>
                    <a:pt x="10569" y="5634"/>
                    <a:pt x="10548" y="5564"/>
                  </a:cubicBezTo>
                  <a:cubicBezTo>
                    <a:pt x="10525" y="5458"/>
                    <a:pt x="10433" y="5394"/>
                    <a:pt x="10338" y="5394"/>
                  </a:cubicBezTo>
                  <a:cubicBezTo>
                    <a:pt x="10288" y="5394"/>
                    <a:pt x="10238" y="5412"/>
                    <a:pt x="10196" y="5451"/>
                  </a:cubicBezTo>
                  <a:cubicBezTo>
                    <a:pt x="10126" y="5529"/>
                    <a:pt x="10069" y="5620"/>
                    <a:pt x="10013" y="5705"/>
                  </a:cubicBezTo>
                  <a:cubicBezTo>
                    <a:pt x="9988" y="5735"/>
                    <a:pt x="9964" y="5755"/>
                    <a:pt x="9930" y="5755"/>
                  </a:cubicBezTo>
                  <a:cubicBezTo>
                    <a:pt x="9925" y="5755"/>
                    <a:pt x="9920" y="5755"/>
                    <a:pt x="9914" y="5754"/>
                  </a:cubicBezTo>
                  <a:cubicBezTo>
                    <a:pt x="9844" y="5733"/>
                    <a:pt x="9781" y="5698"/>
                    <a:pt x="9724" y="5648"/>
                  </a:cubicBezTo>
                  <a:cubicBezTo>
                    <a:pt x="9675" y="5606"/>
                    <a:pt x="9682" y="5543"/>
                    <a:pt x="9738" y="5508"/>
                  </a:cubicBezTo>
                  <a:cubicBezTo>
                    <a:pt x="9759" y="5493"/>
                    <a:pt x="9774" y="5486"/>
                    <a:pt x="9795" y="5479"/>
                  </a:cubicBezTo>
                  <a:cubicBezTo>
                    <a:pt x="9872" y="5437"/>
                    <a:pt x="9907" y="5360"/>
                    <a:pt x="9893" y="5268"/>
                  </a:cubicBezTo>
                  <a:cubicBezTo>
                    <a:pt x="9879" y="5177"/>
                    <a:pt x="9865" y="5092"/>
                    <a:pt x="9830" y="5008"/>
                  </a:cubicBezTo>
                  <a:cubicBezTo>
                    <a:pt x="9936" y="4972"/>
                    <a:pt x="9985" y="4930"/>
                    <a:pt x="9992" y="4867"/>
                  </a:cubicBezTo>
                  <a:cubicBezTo>
                    <a:pt x="9999" y="4789"/>
                    <a:pt x="9992" y="4712"/>
                    <a:pt x="9921" y="4670"/>
                  </a:cubicBezTo>
                  <a:cubicBezTo>
                    <a:pt x="9908" y="4661"/>
                    <a:pt x="9891" y="4656"/>
                    <a:pt x="9875" y="4656"/>
                  </a:cubicBezTo>
                  <a:cubicBezTo>
                    <a:pt x="9849" y="4656"/>
                    <a:pt x="9823" y="4668"/>
                    <a:pt x="9802" y="4698"/>
                  </a:cubicBezTo>
                  <a:cubicBezTo>
                    <a:pt x="9844" y="4705"/>
                    <a:pt x="9879" y="4712"/>
                    <a:pt x="9879" y="4768"/>
                  </a:cubicBezTo>
                  <a:cubicBezTo>
                    <a:pt x="9872" y="4810"/>
                    <a:pt x="9851" y="4839"/>
                    <a:pt x="9816" y="4846"/>
                  </a:cubicBezTo>
                  <a:cubicBezTo>
                    <a:pt x="9794" y="4853"/>
                    <a:pt x="9771" y="4857"/>
                    <a:pt x="9749" y="4857"/>
                  </a:cubicBezTo>
                  <a:cubicBezTo>
                    <a:pt x="9708" y="4857"/>
                    <a:pt x="9670" y="4843"/>
                    <a:pt x="9647" y="4810"/>
                  </a:cubicBezTo>
                  <a:cubicBezTo>
                    <a:pt x="9598" y="4747"/>
                    <a:pt x="9548" y="4677"/>
                    <a:pt x="9527" y="4606"/>
                  </a:cubicBezTo>
                  <a:cubicBezTo>
                    <a:pt x="9482" y="4471"/>
                    <a:pt x="9407" y="4400"/>
                    <a:pt x="9281" y="4400"/>
                  </a:cubicBezTo>
                  <a:cubicBezTo>
                    <a:pt x="9270" y="4400"/>
                    <a:pt x="9258" y="4401"/>
                    <a:pt x="9245" y="4402"/>
                  </a:cubicBezTo>
                  <a:cubicBezTo>
                    <a:pt x="9119" y="4409"/>
                    <a:pt x="9048" y="4487"/>
                    <a:pt x="9062" y="4620"/>
                  </a:cubicBezTo>
                  <a:cubicBezTo>
                    <a:pt x="9069" y="4663"/>
                    <a:pt x="9069" y="4698"/>
                    <a:pt x="9062" y="4740"/>
                  </a:cubicBezTo>
                  <a:cubicBezTo>
                    <a:pt x="9062" y="4803"/>
                    <a:pt x="8999" y="4867"/>
                    <a:pt x="8943" y="4867"/>
                  </a:cubicBezTo>
                  <a:cubicBezTo>
                    <a:pt x="8872" y="4867"/>
                    <a:pt x="8865" y="4810"/>
                    <a:pt x="8858" y="4754"/>
                  </a:cubicBezTo>
                  <a:cubicBezTo>
                    <a:pt x="8852" y="4704"/>
                    <a:pt x="8829" y="4676"/>
                    <a:pt x="8778" y="4676"/>
                  </a:cubicBezTo>
                  <a:cubicBezTo>
                    <a:pt x="8772" y="4676"/>
                    <a:pt x="8766" y="4676"/>
                    <a:pt x="8760" y="4677"/>
                  </a:cubicBezTo>
                  <a:cubicBezTo>
                    <a:pt x="8724" y="4677"/>
                    <a:pt x="8689" y="4677"/>
                    <a:pt x="8654" y="4684"/>
                  </a:cubicBezTo>
                  <a:cubicBezTo>
                    <a:pt x="8643" y="4689"/>
                    <a:pt x="8632" y="4691"/>
                    <a:pt x="8623" y="4691"/>
                  </a:cubicBezTo>
                  <a:cubicBezTo>
                    <a:pt x="8592" y="4691"/>
                    <a:pt x="8573" y="4667"/>
                    <a:pt x="8563" y="4634"/>
                  </a:cubicBezTo>
                  <a:cubicBezTo>
                    <a:pt x="8541" y="4564"/>
                    <a:pt x="8591" y="4529"/>
                    <a:pt x="8640" y="4494"/>
                  </a:cubicBezTo>
                  <a:cubicBezTo>
                    <a:pt x="8802" y="4381"/>
                    <a:pt x="8816" y="4296"/>
                    <a:pt x="8724" y="4135"/>
                  </a:cubicBezTo>
                  <a:cubicBezTo>
                    <a:pt x="8858" y="4043"/>
                    <a:pt x="8879" y="3959"/>
                    <a:pt x="8802" y="3811"/>
                  </a:cubicBezTo>
                  <a:cubicBezTo>
                    <a:pt x="8795" y="3797"/>
                    <a:pt x="8795" y="3783"/>
                    <a:pt x="8802" y="3761"/>
                  </a:cubicBezTo>
                  <a:cubicBezTo>
                    <a:pt x="8823" y="3698"/>
                    <a:pt x="8788" y="3656"/>
                    <a:pt x="8746" y="3621"/>
                  </a:cubicBezTo>
                  <a:cubicBezTo>
                    <a:pt x="8703" y="3585"/>
                    <a:pt x="8654" y="3578"/>
                    <a:pt x="8591" y="3578"/>
                  </a:cubicBezTo>
                  <a:cubicBezTo>
                    <a:pt x="8696" y="3501"/>
                    <a:pt x="8753" y="3409"/>
                    <a:pt x="8774" y="3297"/>
                  </a:cubicBezTo>
                  <a:cubicBezTo>
                    <a:pt x="8788" y="3240"/>
                    <a:pt x="8809" y="3191"/>
                    <a:pt x="8844" y="3149"/>
                  </a:cubicBezTo>
                  <a:cubicBezTo>
                    <a:pt x="8877" y="3116"/>
                    <a:pt x="8910" y="3083"/>
                    <a:pt x="8952" y="3083"/>
                  </a:cubicBezTo>
                  <a:cubicBezTo>
                    <a:pt x="8965" y="3083"/>
                    <a:pt x="8978" y="3086"/>
                    <a:pt x="8992" y="3092"/>
                  </a:cubicBezTo>
                  <a:cubicBezTo>
                    <a:pt x="9055" y="3114"/>
                    <a:pt x="9091" y="3156"/>
                    <a:pt x="9069" y="3233"/>
                  </a:cubicBezTo>
                  <a:cubicBezTo>
                    <a:pt x="9140" y="3170"/>
                    <a:pt x="9140" y="3100"/>
                    <a:pt x="9084" y="3043"/>
                  </a:cubicBezTo>
                  <a:cubicBezTo>
                    <a:pt x="9052" y="3016"/>
                    <a:pt x="9017" y="3003"/>
                    <a:pt x="8979" y="3003"/>
                  </a:cubicBezTo>
                  <a:cubicBezTo>
                    <a:pt x="8910" y="3003"/>
                    <a:pt x="8833" y="3050"/>
                    <a:pt x="8760" y="3142"/>
                  </a:cubicBezTo>
                  <a:cubicBezTo>
                    <a:pt x="8689" y="3114"/>
                    <a:pt x="8640" y="3071"/>
                    <a:pt x="8640" y="2980"/>
                  </a:cubicBezTo>
                  <a:cubicBezTo>
                    <a:pt x="8724" y="2973"/>
                    <a:pt x="8774" y="2909"/>
                    <a:pt x="8823" y="2853"/>
                  </a:cubicBezTo>
                  <a:cubicBezTo>
                    <a:pt x="8851" y="2818"/>
                    <a:pt x="8893" y="2797"/>
                    <a:pt x="8929" y="2790"/>
                  </a:cubicBezTo>
                  <a:cubicBezTo>
                    <a:pt x="8944" y="2786"/>
                    <a:pt x="8967" y="2775"/>
                    <a:pt x="8986" y="2775"/>
                  </a:cubicBezTo>
                  <a:cubicBezTo>
                    <a:pt x="9001" y="2775"/>
                    <a:pt x="9014" y="2782"/>
                    <a:pt x="9020" y="2804"/>
                  </a:cubicBezTo>
                  <a:cubicBezTo>
                    <a:pt x="9027" y="2846"/>
                    <a:pt x="9013" y="2888"/>
                    <a:pt x="8957" y="2895"/>
                  </a:cubicBezTo>
                  <a:cubicBezTo>
                    <a:pt x="8950" y="2895"/>
                    <a:pt x="8943" y="2902"/>
                    <a:pt x="8943" y="2909"/>
                  </a:cubicBezTo>
                  <a:cubicBezTo>
                    <a:pt x="8943" y="2916"/>
                    <a:pt x="8943" y="2923"/>
                    <a:pt x="8950" y="2931"/>
                  </a:cubicBezTo>
                  <a:cubicBezTo>
                    <a:pt x="8956" y="2932"/>
                    <a:pt x="8963" y="2933"/>
                    <a:pt x="8970" y="2933"/>
                  </a:cubicBezTo>
                  <a:cubicBezTo>
                    <a:pt x="9023" y="2933"/>
                    <a:pt x="9086" y="2887"/>
                    <a:pt x="9105" y="2825"/>
                  </a:cubicBezTo>
                  <a:cubicBezTo>
                    <a:pt x="9126" y="2762"/>
                    <a:pt x="9091" y="2691"/>
                    <a:pt x="9034" y="2670"/>
                  </a:cubicBezTo>
                  <a:cubicBezTo>
                    <a:pt x="9011" y="2662"/>
                    <a:pt x="8989" y="2658"/>
                    <a:pt x="8967" y="2658"/>
                  </a:cubicBezTo>
                  <a:cubicBezTo>
                    <a:pt x="8916" y="2658"/>
                    <a:pt x="8870" y="2680"/>
                    <a:pt x="8830" y="2719"/>
                  </a:cubicBezTo>
                  <a:cubicBezTo>
                    <a:pt x="8788" y="2762"/>
                    <a:pt x="8746" y="2818"/>
                    <a:pt x="8710" y="2860"/>
                  </a:cubicBezTo>
                  <a:cubicBezTo>
                    <a:pt x="8605" y="2818"/>
                    <a:pt x="8584" y="2747"/>
                    <a:pt x="8563" y="2670"/>
                  </a:cubicBezTo>
                  <a:cubicBezTo>
                    <a:pt x="8541" y="2607"/>
                    <a:pt x="8527" y="2536"/>
                    <a:pt x="8436" y="2529"/>
                  </a:cubicBezTo>
                  <a:cubicBezTo>
                    <a:pt x="8457" y="2473"/>
                    <a:pt x="8485" y="2417"/>
                    <a:pt x="8534" y="2374"/>
                  </a:cubicBezTo>
                  <a:cubicBezTo>
                    <a:pt x="8575" y="2349"/>
                    <a:pt x="8615" y="2328"/>
                    <a:pt x="8658" y="2328"/>
                  </a:cubicBezTo>
                  <a:cubicBezTo>
                    <a:pt x="8675" y="2328"/>
                    <a:pt x="8692" y="2331"/>
                    <a:pt x="8710" y="2339"/>
                  </a:cubicBezTo>
                  <a:cubicBezTo>
                    <a:pt x="8753" y="2353"/>
                    <a:pt x="8767" y="2381"/>
                    <a:pt x="8788" y="2409"/>
                  </a:cubicBezTo>
                  <a:cubicBezTo>
                    <a:pt x="8823" y="2459"/>
                    <a:pt x="8760" y="2473"/>
                    <a:pt x="8767" y="2515"/>
                  </a:cubicBezTo>
                  <a:cubicBezTo>
                    <a:pt x="8830" y="2480"/>
                    <a:pt x="8844" y="2452"/>
                    <a:pt x="8830" y="2374"/>
                  </a:cubicBezTo>
                  <a:cubicBezTo>
                    <a:pt x="8809" y="2297"/>
                    <a:pt x="8760" y="2233"/>
                    <a:pt x="8696" y="2226"/>
                  </a:cubicBezTo>
                  <a:cubicBezTo>
                    <a:pt x="8679" y="2224"/>
                    <a:pt x="8663" y="2222"/>
                    <a:pt x="8647" y="2222"/>
                  </a:cubicBezTo>
                  <a:cubicBezTo>
                    <a:pt x="8536" y="2222"/>
                    <a:pt x="8447" y="2286"/>
                    <a:pt x="8379" y="2409"/>
                  </a:cubicBezTo>
                  <a:cubicBezTo>
                    <a:pt x="8344" y="2332"/>
                    <a:pt x="8302" y="2262"/>
                    <a:pt x="8246" y="2198"/>
                  </a:cubicBezTo>
                  <a:cubicBezTo>
                    <a:pt x="8084" y="2022"/>
                    <a:pt x="7887" y="1888"/>
                    <a:pt x="7732" y="1712"/>
                  </a:cubicBezTo>
                  <a:cubicBezTo>
                    <a:pt x="7581" y="1806"/>
                    <a:pt x="7422" y="1813"/>
                    <a:pt x="7263" y="1813"/>
                  </a:cubicBezTo>
                  <a:cubicBezTo>
                    <a:pt x="7239" y="1813"/>
                    <a:pt x="7215" y="1812"/>
                    <a:pt x="7190" y="1812"/>
                  </a:cubicBezTo>
                  <a:cubicBezTo>
                    <a:pt x="7136" y="1812"/>
                    <a:pt x="7081" y="1813"/>
                    <a:pt x="7028" y="1818"/>
                  </a:cubicBezTo>
                  <a:cubicBezTo>
                    <a:pt x="7028" y="1698"/>
                    <a:pt x="7070" y="1628"/>
                    <a:pt x="7154" y="1572"/>
                  </a:cubicBezTo>
                  <a:cubicBezTo>
                    <a:pt x="7211" y="1536"/>
                    <a:pt x="7260" y="1501"/>
                    <a:pt x="7323" y="1480"/>
                  </a:cubicBezTo>
                  <a:cubicBezTo>
                    <a:pt x="7549" y="1396"/>
                    <a:pt x="7782" y="1351"/>
                    <a:pt x="8020" y="1351"/>
                  </a:cubicBezTo>
                  <a:cubicBezTo>
                    <a:pt x="8102" y="1351"/>
                    <a:pt x="8184" y="1357"/>
                    <a:pt x="8267" y="1367"/>
                  </a:cubicBezTo>
                  <a:cubicBezTo>
                    <a:pt x="8278" y="1370"/>
                    <a:pt x="8290" y="1373"/>
                    <a:pt x="8301" y="1373"/>
                  </a:cubicBezTo>
                  <a:cubicBezTo>
                    <a:pt x="8318" y="1373"/>
                    <a:pt x="8335" y="1367"/>
                    <a:pt x="8351" y="1346"/>
                  </a:cubicBezTo>
                  <a:cubicBezTo>
                    <a:pt x="8239" y="1234"/>
                    <a:pt x="8154" y="1093"/>
                    <a:pt x="8020" y="994"/>
                  </a:cubicBezTo>
                  <a:cubicBezTo>
                    <a:pt x="8049" y="910"/>
                    <a:pt x="8077" y="832"/>
                    <a:pt x="8098" y="748"/>
                  </a:cubicBezTo>
                  <a:cubicBezTo>
                    <a:pt x="8119" y="670"/>
                    <a:pt x="8161" y="593"/>
                    <a:pt x="8161" y="494"/>
                  </a:cubicBezTo>
                  <a:lnTo>
                    <a:pt x="8161" y="494"/>
                  </a:lnTo>
                  <a:cubicBezTo>
                    <a:pt x="7985" y="565"/>
                    <a:pt x="7809" y="551"/>
                    <a:pt x="7633" y="586"/>
                  </a:cubicBezTo>
                  <a:cubicBezTo>
                    <a:pt x="7626" y="551"/>
                    <a:pt x="7619" y="523"/>
                    <a:pt x="7619" y="494"/>
                  </a:cubicBezTo>
                  <a:cubicBezTo>
                    <a:pt x="7619" y="354"/>
                    <a:pt x="7584" y="220"/>
                    <a:pt x="7549" y="86"/>
                  </a:cubicBezTo>
                  <a:cubicBezTo>
                    <a:pt x="7533" y="26"/>
                    <a:pt x="7524" y="0"/>
                    <a:pt x="7502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"/>
          <p:cNvSpPr txBox="1">
            <a:spLocks noGrp="1"/>
          </p:cNvSpPr>
          <p:nvPr>
            <p:ph type="subTitle" idx="1"/>
          </p:nvPr>
        </p:nvSpPr>
        <p:spPr>
          <a:xfrm>
            <a:off x="263767" y="1413670"/>
            <a:ext cx="3487616" cy="5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tx1"/>
                </a:solidFill>
              </a:rPr>
              <a:t>Критские правители имели мощный военный флот </a:t>
            </a:r>
            <a:r>
              <a:rPr lang="ru-RU" sz="1800" b="1" dirty="0">
                <a:solidFill>
                  <a:schemeClr val="accent1"/>
                </a:solidFill>
              </a:rPr>
              <a:t>и господствовали в Эгейском море, торгуя с Египтом, финикийскими городами и иными странами Средиземноморья.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Изображение выглядит как текст, карта, диаграмма, атлас&#10;&#10;Автоматически созданное описание">
            <a:extLst>
              <a:ext uri="{FF2B5EF4-FFF2-40B4-BE49-F238E27FC236}">
                <a16:creationId xmlns:a16="http://schemas.microsoft.com/office/drawing/2014/main" id="{0460D863-56C5-3013-6123-2FEF0D64A7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029" y="983758"/>
            <a:ext cx="5178674" cy="3175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913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"/>
          <p:cNvSpPr txBox="1">
            <a:spLocks noGrp="1"/>
          </p:cNvSpPr>
          <p:nvPr>
            <p:ph type="subTitle" idx="1"/>
          </p:nvPr>
        </p:nvSpPr>
        <p:spPr>
          <a:xfrm>
            <a:off x="498230" y="1272993"/>
            <a:ext cx="3487616" cy="5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tx1"/>
                </a:solidFill>
              </a:rPr>
              <a:t>В середине XV в. до н. э. критская цивилизация была уничтожена извержением вулкана.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accent1"/>
                </a:solidFill>
              </a:rPr>
              <a:t>Города и дворцы на острове погибли, население бежало.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accent1"/>
                </a:solidFill>
              </a:rPr>
              <a:t>Спустя время на Крит переселились ахейские греки.</a:t>
            </a:r>
          </a:p>
        </p:txBody>
      </p:sp>
      <p:pic>
        <p:nvPicPr>
          <p:cNvPr id="3" name="Рисунок 2" descr="Изображение выглядит как небо, вода, транспорт, на открытом воздухе&#10;&#10;Автоматически созданное описание">
            <a:extLst>
              <a:ext uri="{FF2B5EF4-FFF2-40B4-BE49-F238E27FC236}">
                <a16:creationId xmlns:a16="http://schemas.microsoft.com/office/drawing/2014/main" id="{6B480C12-2B85-95E4-2B2A-8BBCAED08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5468" y="1148861"/>
            <a:ext cx="4225356" cy="2845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129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"/>
          <p:cNvSpPr txBox="1">
            <a:spLocks noGrp="1"/>
          </p:cNvSpPr>
          <p:nvPr>
            <p:ph type="subTitle" idx="1"/>
          </p:nvPr>
        </p:nvSpPr>
        <p:spPr>
          <a:xfrm>
            <a:off x="4836198" y="1337931"/>
            <a:ext cx="3850602" cy="5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tx1"/>
                </a:solidFill>
              </a:rPr>
              <a:t>Раскопки на Крите показали, что древние критяне были искусными строителями. </a:t>
            </a:r>
            <a:r>
              <a:rPr lang="ru-RU" sz="1800" b="1" dirty="0">
                <a:solidFill>
                  <a:schemeClr val="accent1"/>
                </a:solidFill>
              </a:rPr>
              <a:t>Они строили грандиозные дворцы со множеством комнат, которые имели водоснабжение и канализацию. </a:t>
            </a:r>
          </a:p>
        </p:txBody>
      </p:sp>
      <p:pic>
        <p:nvPicPr>
          <p:cNvPr id="4" name="Рисунок 3" descr="Изображение выглядит как строительство, дерево, дом, Городская планировка&#10;&#10;Автоматически созданное описание">
            <a:extLst>
              <a:ext uri="{FF2B5EF4-FFF2-40B4-BE49-F238E27FC236}">
                <a16:creationId xmlns:a16="http://schemas.microsoft.com/office/drawing/2014/main" id="{28CF8B3A-00D7-92F5-5389-907047B2C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046" y="1031630"/>
            <a:ext cx="4203152" cy="287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565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"/>
          <p:cNvSpPr txBox="1">
            <a:spLocks noGrp="1"/>
          </p:cNvSpPr>
          <p:nvPr>
            <p:ph type="subTitle" idx="1"/>
          </p:nvPr>
        </p:nvSpPr>
        <p:spPr>
          <a:xfrm>
            <a:off x="4572000" y="1525501"/>
            <a:ext cx="3850602" cy="5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accent1"/>
                </a:solidFill>
              </a:rPr>
              <a:t>Фрески на стенах царских помещений показывали сцены из придворной жизни.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accent1"/>
                </a:solidFill>
              </a:rPr>
              <a:t>Критяне также умели достоверно изображать природу — поля с цветами, рыб и других морских существ. </a:t>
            </a:r>
          </a:p>
        </p:txBody>
      </p:sp>
      <p:pic>
        <p:nvPicPr>
          <p:cNvPr id="3" name="Рисунок 2" descr="Изображение выглядит как картина, искусство&#10;&#10;Автоматически созданное описание">
            <a:extLst>
              <a:ext uri="{FF2B5EF4-FFF2-40B4-BE49-F238E27FC236}">
                <a16:creationId xmlns:a16="http://schemas.microsoft.com/office/drawing/2014/main" id="{49252DA8-B03A-8CD5-4DBE-3206142E6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439" y="618686"/>
            <a:ext cx="3121152" cy="1706880"/>
          </a:xfrm>
          <a:prstGeom prst="rect">
            <a:avLst/>
          </a:prstGeom>
        </p:spPr>
      </p:pic>
      <p:pic>
        <p:nvPicPr>
          <p:cNvPr id="6" name="Рисунок 5" descr="Изображение выглядит как картина, искусство, рисунок, Изобразительное искусство&#10;&#10;Автоматически созданное описание">
            <a:extLst>
              <a:ext uri="{FF2B5EF4-FFF2-40B4-BE49-F238E27FC236}">
                <a16:creationId xmlns:a16="http://schemas.microsoft.com/office/drawing/2014/main" id="{B9F678FF-7D6E-1ACB-FBD3-E32BDEBDF7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439" y="2642804"/>
            <a:ext cx="3121152" cy="1819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111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"/>
          <p:cNvSpPr txBox="1">
            <a:spLocks noGrp="1"/>
          </p:cNvSpPr>
          <p:nvPr>
            <p:ph type="subTitle" idx="1"/>
          </p:nvPr>
        </p:nvSpPr>
        <p:spPr>
          <a:xfrm>
            <a:off x="4841631" y="1677901"/>
            <a:ext cx="3850602" cy="5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accent1"/>
                </a:solidFill>
              </a:rPr>
              <a:t>Поклонялись на Крите различным божествам, главной среди них была богиня-мать. Также у критян существовало божество, сочетающее в своём облике черты человека и быка.</a:t>
            </a:r>
          </a:p>
        </p:txBody>
      </p:sp>
      <p:pic>
        <p:nvPicPr>
          <p:cNvPr id="4" name="Рисунок 3" descr="Изображение выглядит как лошадь, млекопитающее, рисунок, иллюстрация&#10;&#10;Автоматически созданное описание">
            <a:extLst>
              <a:ext uri="{FF2B5EF4-FFF2-40B4-BE49-F238E27FC236}">
                <a16:creationId xmlns:a16="http://schemas.microsoft.com/office/drawing/2014/main" id="{069978D4-7C46-E5F5-458A-625EDDE211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888" y="514350"/>
            <a:ext cx="3808476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6515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E363BA31-871D-FFA9-0D48-BC4E8FCEA91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0" y="1536325"/>
            <a:ext cx="3848700" cy="2773500"/>
          </a:xfrm>
        </p:spPr>
        <p:txBody>
          <a:bodyPr/>
          <a:lstStyle/>
          <a:p>
            <a:pPr algn="ctr"/>
            <a:r>
              <a:rPr lang="ru-RU" sz="3600" dirty="0"/>
              <a:t>Другие презентации и методические материалы в телеграм-канале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DF77ECD-1DFF-9B57-722D-8487DEEBE4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260" b="24691"/>
          <a:stretch/>
        </p:blipFill>
        <p:spPr>
          <a:xfrm>
            <a:off x="979673" y="632745"/>
            <a:ext cx="3194592" cy="3878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708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Изображение выглядит как текст, карта, снимок экрана, атлас&#10;&#10;Автоматически созданное описание">
            <a:extLst>
              <a:ext uri="{FF2B5EF4-FFF2-40B4-BE49-F238E27FC236}">
                <a16:creationId xmlns:a16="http://schemas.microsoft.com/office/drawing/2014/main" id="{FDFFA46A-C7D0-8A1F-EB59-3D2EE3FB2B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9749" y="462080"/>
            <a:ext cx="5524501" cy="4219338"/>
          </a:xfrm>
          <a:prstGeom prst="rect">
            <a:avLst/>
          </a:prstGeom>
        </p:spPr>
      </p:pic>
      <p:sp>
        <p:nvSpPr>
          <p:cNvPr id="12" name="Овал 11">
            <a:extLst>
              <a:ext uri="{FF2B5EF4-FFF2-40B4-BE49-F238E27FC236}">
                <a16:creationId xmlns:a16="http://schemas.microsoft.com/office/drawing/2014/main" id="{7D560257-12B1-3D25-BE8A-FFF41896D6B4}"/>
              </a:ext>
            </a:extLst>
          </p:cNvPr>
          <p:cNvSpPr/>
          <p:nvPr/>
        </p:nvSpPr>
        <p:spPr>
          <a:xfrm>
            <a:off x="3270737" y="1399441"/>
            <a:ext cx="2602524" cy="2344616"/>
          </a:xfrm>
          <a:prstGeom prst="ellipse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47E43AC2-5BA2-1E80-C93C-3EF219A1D125}"/>
              </a:ext>
            </a:extLst>
          </p:cNvPr>
          <p:cNvCxnSpPr>
            <a:cxnSpLocks/>
            <a:stCxn id="12" idx="2"/>
            <a:endCxn id="15" idx="3"/>
          </p:cNvCxnSpPr>
          <p:nvPr/>
        </p:nvCxnSpPr>
        <p:spPr>
          <a:xfrm flipH="1">
            <a:off x="1467094" y="2571749"/>
            <a:ext cx="1803643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2884C35B-5EE4-DFB6-9165-E028581CAC0E}"/>
              </a:ext>
            </a:extLst>
          </p:cNvPr>
          <p:cNvSpPr/>
          <p:nvPr/>
        </p:nvSpPr>
        <p:spPr>
          <a:xfrm>
            <a:off x="457200" y="2360734"/>
            <a:ext cx="1009894" cy="4220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3"/>
                </a:solidFill>
              </a:rPr>
              <a:t>Греция</a:t>
            </a:r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4FAEF3F6-B26A-048E-ABB2-5F3FC3D14441}"/>
              </a:ext>
            </a:extLst>
          </p:cNvPr>
          <p:cNvSpPr/>
          <p:nvPr/>
        </p:nvSpPr>
        <p:spPr>
          <a:xfrm>
            <a:off x="4571999" y="3861287"/>
            <a:ext cx="1937728" cy="668215"/>
          </a:xfrm>
          <a:prstGeom prst="ellipse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 стрелкой 22">
            <a:extLst>
              <a:ext uri="{FF2B5EF4-FFF2-40B4-BE49-F238E27FC236}">
                <a16:creationId xmlns:a16="http://schemas.microsoft.com/office/drawing/2014/main" id="{06EAF57C-C1F9-309D-4CD7-A55B5DBFFA32}"/>
              </a:ext>
            </a:extLst>
          </p:cNvPr>
          <p:cNvCxnSpPr>
            <a:stCxn id="17" idx="6"/>
          </p:cNvCxnSpPr>
          <p:nvPr/>
        </p:nvCxnSpPr>
        <p:spPr>
          <a:xfrm flipV="1">
            <a:off x="6509727" y="3446585"/>
            <a:ext cx="1167178" cy="748810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0B247EAA-C652-E7C5-1948-687EE5CAD794}"/>
              </a:ext>
            </a:extLst>
          </p:cNvPr>
          <p:cNvSpPr/>
          <p:nvPr/>
        </p:nvSpPr>
        <p:spPr>
          <a:xfrm>
            <a:off x="7676905" y="3112478"/>
            <a:ext cx="1009894" cy="422031"/>
          </a:xfrm>
          <a:prstGeom prst="rect">
            <a:avLst/>
          </a:prstGeom>
          <a:solidFill>
            <a:srgbClr val="3F2716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3"/>
                </a:solidFill>
              </a:rPr>
              <a:t>о. Крит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"/>
          <p:cNvSpPr txBox="1">
            <a:spLocks noGrp="1"/>
          </p:cNvSpPr>
          <p:nvPr>
            <p:ph type="subTitle" idx="1"/>
          </p:nvPr>
        </p:nvSpPr>
        <p:spPr>
          <a:xfrm>
            <a:off x="5406113" y="1216100"/>
            <a:ext cx="3024612" cy="5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accent1"/>
                </a:solidFill>
              </a:rPr>
              <a:t>Первое государство на территории Греции появилось </a:t>
            </a:r>
            <a:r>
              <a:rPr lang="ru-RU" sz="1800" b="1" dirty="0">
                <a:solidFill>
                  <a:schemeClr val="tx1"/>
                </a:solidFill>
              </a:rPr>
              <a:t>на Крите </a:t>
            </a:r>
            <a:r>
              <a:rPr lang="ru-RU" sz="1800" b="1" dirty="0">
                <a:solidFill>
                  <a:schemeClr val="accent1"/>
                </a:solidFill>
              </a:rPr>
              <a:t>— одном из самых крупных островов Эгейского моря. Именно здесь возникла </a:t>
            </a:r>
            <a:r>
              <a:rPr lang="ru-RU" sz="1800" b="1" dirty="0"/>
              <a:t>минойская цивилизация </a:t>
            </a:r>
            <a:r>
              <a:rPr lang="ru-RU" sz="1800" b="1" dirty="0">
                <a:solidFill>
                  <a:schemeClr val="accent1"/>
                </a:solidFill>
              </a:rPr>
              <a:t>— самая древняя цивилизация Европы. </a:t>
            </a:r>
            <a:endParaRPr sz="1800" b="1" dirty="0">
              <a:solidFill>
                <a:schemeClr val="accent1"/>
              </a:solidFill>
            </a:endParaRPr>
          </a:p>
        </p:txBody>
      </p:sp>
      <p:pic>
        <p:nvPicPr>
          <p:cNvPr id="11" name="Рисунок 10" descr="Изображение выглядит как небо, на открытом воздухе, облако, руины&#10;&#10;Автоматически созданное описание">
            <a:extLst>
              <a:ext uri="{FF2B5EF4-FFF2-40B4-BE49-F238E27FC236}">
                <a16:creationId xmlns:a16="http://schemas.microsoft.com/office/drawing/2014/main" id="{5B7FC22C-A675-355E-209C-9E4C6E4130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92" y="1393675"/>
            <a:ext cx="4572000" cy="271272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"/>
          <p:cNvSpPr txBox="1">
            <a:spLocks noGrp="1"/>
          </p:cNvSpPr>
          <p:nvPr>
            <p:ph type="subTitle" idx="1"/>
          </p:nvPr>
        </p:nvSpPr>
        <p:spPr>
          <a:xfrm>
            <a:off x="797169" y="1487862"/>
            <a:ext cx="7739063" cy="5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accent1"/>
                </a:solidFill>
              </a:rPr>
              <a:t>С древних времён на Крите проживал народ негреческого происхождения. </a:t>
            </a:r>
            <a:r>
              <a:rPr lang="ru-RU" sz="1800" b="1" dirty="0">
                <a:solidFill>
                  <a:schemeClr val="tx1"/>
                </a:solidFill>
              </a:rPr>
              <a:t>Жителей этого острова учёные сейчас называют критянами, или </a:t>
            </a:r>
            <a:r>
              <a:rPr lang="ru-RU" sz="1800" b="1" dirty="0" err="1">
                <a:solidFill>
                  <a:schemeClr val="tx1"/>
                </a:solidFill>
              </a:rPr>
              <a:t>минойцами</a:t>
            </a:r>
            <a:r>
              <a:rPr lang="ru-RU" sz="1800" b="1" dirty="0">
                <a:solidFill>
                  <a:schemeClr val="tx1"/>
                </a:solidFill>
              </a:rPr>
              <a:t>, — в честь легендарного правителя Миноса.</a:t>
            </a:r>
          </a:p>
        </p:txBody>
      </p:sp>
      <p:pic>
        <p:nvPicPr>
          <p:cNvPr id="5" name="Рисунок 4" descr="Изображение выглядит как текст, картина, искусство, Изобразительное искусство&#10;&#10;Автоматически созданное описание">
            <a:extLst>
              <a:ext uri="{FF2B5EF4-FFF2-40B4-BE49-F238E27FC236}">
                <a16:creationId xmlns:a16="http://schemas.microsoft.com/office/drawing/2014/main" id="{7FDF412D-1378-8AA8-8CD3-C2F95DED1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861" y="3390438"/>
            <a:ext cx="8382002" cy="148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791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"/>
          <p:cNvSpPr txBox="1">
            <a:spLocks noGrp="1"/>
          </p:cNvSpPr>
          <p:nvPr>
            <p:ph type="subTitle" idx="1"/>
          </p:nvPr>
        </p:nvSpPr>
        <p:spPr>
          <a:xfrm>
            <a:off x="797169" y="1487862"/>
            <a:ext cx="7739063" cy="5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accent1"/>
                </a:solidFill>
              </a:rPr>
              <a:t>Крит имел очень выгодное расположение на морском пути из Греции в Египет. 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0F79CFA-7607-852A-B78C-3F0783D57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309" y="2571750"/>
            <a:ext cx="8346830" cy="136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68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"/>
          <p:cNvSpPr txBox="1">
            <a:spLocks noGrp="1"/>
          </p:cNvSpPr>
          <p:nvPr>
            <p:ph type="subTitle" idx="1"/>
          </p:nvPr>
        </p:nvSpPr>
        <p:spPr>
          <a:xfrm>
            <a:off x="1090247" y="866539"/>
            <a:ext cx="7186246" cy="5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tx1"/>
                </a:solidFill>
              </a:rPr>
              <a:t>В конце третьего тысячелетия до н. э. на Крите стали образовываться небольшие города-государства</a:t>
            </a:r>
            <a:r>
              <a:rPr lang="ru-RU" sz="1800" b="1" dirty="0">
                <a:solidFill>
                  <a:schemeClr val="accent1"/>
                </a:solidFill>
              </a:rPr>
              <a:t>, в центре каждого из которых находился дворец правителя. </a:t>
            </a:r>
            <a:endParaRPr lang="ru-RU" sz="18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573B097-3265-96E2-29DD-A9444BA453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974" t="25972" r="20640" b="19529"/>
          <a:stretch/>
        </p:blipFill>
        <p:spPr>
          <a:xfrm>
            <a:off x="1796846" y="2194108"/>
            <a:ext cx="5278033" cy="229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2227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"/>
          <p:cNvSpPr txBox="1">
            <a:spLocks noGrp="1"/>
          </p:cNvSpPr>
          <p:nvPr>
            <p:ph type="subTitle" idx="1"/>
          </p:nvPr>
        </p:nvSpPr>
        <p:spPr>
          <a:xfrm>
            <a:off x="978877" y="651670"/>
            <a:ext cx="7186246" cy="5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tx1"/>
                </a:solidFill>
              </a:rPr>
              <a:t>XV в. до н. э. - объединение государств под властью царей города </a:t>
            </a:r>
            <a:r>
              <a:rPr lang="ru-RU" sz="1800" b="1" dirty="0" err="1">
                <a:solidFill>
                  <a:schemeClr val="tx1"/>
                </a:solidFill>
              </a:rPr>
              <a:t>Кносса</a:t>
            </a:r>
            <a:r>
              <a:rPr lang="ru-RU" sz="1800" b="1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6" name="Рисунок 5" descr="Изображение выглядит как Аэрофотосъемка, карта, С высоты птичьего полета, пейзаж&#10;&#10;Автоматически созданное описание">
            <a:extLst>
              <a:ext uri="{FF2B5EF4-FFF2-40B4-BE49-F238E27FC236}">
                <a16:creationId xmlns:a16="http://schemas.microsoft.com/office/drawing/2014/main" id="{315D1943-8966-C6B0-3E0F-19BA1DBA1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774" y="1551772"/>
            <a:ext cx="3755436" cy="2716823"/>
          </a:xfrm>
          <a:prstGeom prst="rect">
            <a:avLst/>
          </a:prstGeom>
        </p:spPr>
      </p:pic>
      <p:pic>
        <p:nvPicPr>
          <p:cNvPr id="8" name="Рисунок 7" descr="Изображение выглядит как небо, на открытом воздухе, руины, облако&#10;&#10;Автоматически созданное описание">
            <a:extLst>
              <a:ext uri="{FF2B5EF4-FFF2-40B4-BE49-F238E27FC236}">
                <a16:creationId xmlns:a16="http://schemas.microsoft.com/office/drawing/2014/main" id="{A6740A04-F28A-05F2-0552-D4B2745E94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332569" y="1563495"/>
            <a:ext cx="3427377" cy="2716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161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"/>
          <p:cNvSpPr txBox="1">
            <a:spLocks noGrp="1"/>
          </p:cNvSpPr>
          <p:nvPr>
            <p:ph type="subTitle" idx="1"/>
          </p:nvPr>
        </p:nvSpPr>
        <p:spPr>
          <a:xfrm>
            <a:off x="1189892" y="651670"/>
            <a:ext cx="7186246" cy="5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accent1"/>
                </a:solidFill>
              </a:rPr>
              <a:t>Самым известным </a:t>
            </a:r>
            <a:r>
              <a:rPr lang="ru-RU" sz="1800" b="1" dirty="0" err="1">
                <a:solidFill>
                  <a:schemeClr val="accent1"/>
                </a:solidFill>
              </a:rPr>
              <a:t>кносским</a:t>
            </a:r>
            <a:r>
              <a:rPr lang="ru-RU" sz="1800" b="1" dirty="0">
                <a:solidFill>
                  <a:schemeClr val="accent1"/>
                </a:solidFill>
              </a:rPr>
              <a:t> царём был </a:t>
            </a:r>
            <a:r>
              <a:rPr lang="ru-RU" sz="1800" b="1" dirty="0">
                <a:solidFill>
                  <a:schemeClr val="tx1"/>
                </a:solidFill>
              </a:rPr>
              <a:t>Минос.</a:t>
            </a:r>
          </a:p>
        </p:txBody>
      </p:sp>
      <p:pic>
        <p:nvPicPr>
          <p:cNvPr id="5" name="Рисунок 4" descr="Изображение выглядит как строительство, на открытом воздухе, памятник, Бронзовая скульптура&#10;&#10;Автоматически созданное описание">
            <a:extLst>
              <a:ext uri="{FF2B5EF4-FFF2-40B4-BE49-F238E27FC236}">
                <a16:creationId xmlns:a16="http://schemas.microsoft.com/office/drawing/2014/main" id="{1B6655D5-3B8A-6BCC-7E64-B3713DFBFB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4292" y="1465208"/>
            <a:ext cx="4935415" cy="330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4441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38"/>
          <p:cNvSpPr txBox="1">
            <a:spLocks noGrp="1"/>
          </p:cNvSpPr>
          <p:nvPr>
            <p:ph type="subTitle" idx="1"/>
          </p:nvPr>
        </p:nvSpPr>
        <p:spPr>
          <a:xfrm>
            <a:off x="756137" y="1437116"/>
            <a:ext cx="3487616" cy="53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accent1"/>
                </a:solidFill>
              </a:rPr>
              <a:t>По легендам, искусный </a:t>
            </a:r>
            <a:r>
              <a:rPr lang="ru-RU" sz="1800" b="1" dirty="0">
                <a:solidFill>
                  <a:schemeClr val="tx1"/>
                </a:solidFill>
              </a:rPr>
              <a:t>изобретатель Дедал создал </a:t>
            </a:r>
            <a:r>
              <a:rPr lang="ru-RU" sz="1800" b="1" dirty="0">
                <a:solidFill>
                  <a:schemeClr val="accent1"/>
                </a:solidFill>
              </a:rPr>
              <a:t>при Миносе </a:t>
            </a:r>
            <a:r>
              <a:rPr lang="ru-RU" sz="1800" b="1" dirty="0">
                <a:solidFill>
                  <a:schemeClr val="tx1"/>
                </a:solidFill>
              </a:rPr>
              <a:t>огромный запутанный лабиринт</a:t>
            </a:r>
            <a:r>
              <a:rPr lang="ru-RU" sz="1800" b="1" dirty="0">
                <a:solidFill>
                  <a:schemeClr val="accent1"/>
                </a:solidFill>
              </a:rPr>
              <a:t>, в котором проживало чудовище — </a:t>
            </a:r>
            <a:r>
              <a:rPr lang="ru-RU" sz="1800" b="1" dirty="0">
                <a:solidFill>
                  <a:schemeClr val="tx1"/>
                </a:solidFill>
              </a:rPr>
              <a:t>Минотавр.</a:t>
            </a:r>
          </a:p>
        </p:txBody>
      </p:sp>
      <p:pic>
        <p:nvPicPr>
          <p:cNvPr id="3" name="Рисунок 2" descr="Изображение выглядит как искусство&#10;&#10;Автоматически созданное описание">
            <a:extLst>
              <a:ext uri="{FF2B5EF4-FFF2-40B4-BE49-F238E27FC236}">
                <a16:creationId xmlns:a16="http://schemas.microsoft.com/office/drawing/2014/main" id="{8F76DBDE-2A5D-A00B-DA99-D22E7DE2D0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742950"/>
            <a:ext cx="36576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893973"/>
      </p:ext>
    </p:extLst>
  </p:cSld>
  <p:clrMapOvr>
    <a:masterClrMapping/>
  </p:clrMapOvr>
</p:sld>
</file>

<file path=ppt/theme/theme1.xml><?xml version="1.0" encoding="utf-8"?>
<a:theme xmlns:a="http://schemas.openxmlformats.org/drawingml/2006/main" name="Greek Mythology and Gods Thesis Defense by Slidesgo">
  <a:themeElements>
    <a:clrScheme name="Simple Light">
      <a:dk1>
        <a:srgbClr val="7D4F2D"/>
      </a:dk1>
      <a:lt1>
        <a:srgbClr val="DDC7AC"/>
      </a:lt1>
      <a:dk2>
        <a:srgbClr val="FFFFFF"/>
      </a:dk2>
      <a:lt2>
        <a:srgbClr val="FFFFFF"/>
      </a:lt2>
      <a:accent1>
        <a:srgbClr val="BE774B"/>
      </a:accent1>
      <a:accent2>
        <a:srgbClr val="F2E7DA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7D4F2D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294</Words>
  <Application>Microsoft Office PowerPoint</Application>
  <PresentationFormat>Экран (16:9)</PresentationFormat>
  <Paragraphs>19</Paragraphs>
  <Slides>15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Anek Telugu</vt:lpstr>
      <vt:lpstr>Arial</vt:lpstr>
      <vt:lpstr>Bebas Neue</vt:lpstr>
      <vt:lpstr>DM Sans</vt:lpstr>
      <vt:lpstr>Lato</vt:lpstr>
      <vt:lpstr>Nunito Light</vt:lpstr>
      <vt:lpstr>Greek Mythology and Gods Thesis Defense by Slidesgo</vt:lpstr>
      <vt:lpstr>§26. Греки и критяне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Другие презентации и методические материалы в телеграм-канале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§26. Греки и критяне</dc:title>
  <cp:lastModifiedBy>Анфимова А.Ю.</cp:lastModifiedBy>
  <cp:revision>2</cp:revision>
  <dcterms:modified xsi:type="dcterms:W3CDTF">2024-01-08T11:14:40Z</dcterms:modified>
</cp:coreProperties>
</file>