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2" r:id="rId2"/>
    <p:sldId id="285" r:id="rId3"/>
    <p:sldId id="286" r:id="rId4"/>
    <p:sldId id="284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87" r:id="rId14"/>
    <p:sldId id="271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08.01.2024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42852"/>
            <a:ext cx="8858312" cy="6500858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«Экскурсия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Тарханкуту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Менсейитов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Шакир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Шейхислямович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 6 класса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Кокшарова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Светлана  Васильевна 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НОМИНАЦИЯ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«Экскурсионный туризм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Возрастная категория - от 10 до 13 лет; </a:t>
            </a: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  Крым. Черноморский район, с. Красная Поляна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3"/>
            <a:ext cx="8712968" cy="10081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Главное достоинство отдыха на Тарханкуте – удаленность от крупных городов и экологическая чистота. </a:t>
            </a:r>
          </a:p>
          <a:p>
            <a:pPr marL="0" indent="0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Тарханкутский полуостров - наименее заселенная территория Крыма. Основные населенные пункты - Черноморское, Красносельское, Межводное, Оленевка, Окуневка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На юг от села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Оленевки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мысе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Тарханкут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увидим маяк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Тарханкутский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1787330"/>
            <a:ext cx="2529611" cy="49039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1816 г.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Тарханкуте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построили маяк в виде конической башни. Здесь издавна пролегал путь древнегреческих кораблей, русских ладей.</a:t>
            </a:r>
            <a:r>
              <a:rPr lang="ru-RU" dirty="0" smtClean="0"/>
              <a:t> 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Моряки называют эту точку «Чертовым мысом», «Мысом бурь».</a:t>
            </a:r>
          </a:p>
          <a:p>
            <a:pPr>
              <a:spcAft>
                <a:spcPts val="75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Тарханкутский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Маяк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имеет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2 сигнала (сирена для туманных сигналов-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радиомаяк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и световой), в нем также находится метеостанция.</a:t>
            </a:r>
            <a:endParaRPr lang="ru-RU" sz="1600" dirty="0"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_0841.jpg"/>
          <p:cNvPicPr/>
          <p:nvPr/>
        </p:nvPicPr>
        <p:blipFill>
          <a:blip r:embed="rId2"/>
          <a:srcRect b="7353"/>
          <a:stretch>
            <a:fillRect/>
          </a:stretch>
        </p:blipFill>
        <p:spPr bwMode="auto">
          <a:xfrm>
            <a:off x="142844" y="1714488"/>
            <a:ext cx="635798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707564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139952" y="188641"/>
            <a:ext cx="4789766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Всё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побережье мыса скалистое 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обрывистое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Северо-восточная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часть Тарханкута носит название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Джангуль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урочище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«Джан» -(тюрк.) – душа, «гуль»(тюрк.) –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цветок.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Благодаря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тому, что к поверхности подходят грунтовые воды , здесь сохранилась оригинальная растительность поэтому урочище и получило название  «Цветок души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 Особенность этой части побережья заключается в ее склонности к оползням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42852"/>
            <a:ext cx="3959300" cy="26432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10" y="2714620"/>
            <a:ext cx="4643470" cy="2643206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395536" y="6072206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4282" y="2857496"/>
            <a:ext cx="450059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десь сохранилась оригинальная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растительность. Наряду с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равянистыми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видами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растений (чабрец, типчак, ковыль,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спаржа) встречаются кустарники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(терн, боярышник, шиповник,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ежевика, барбарис, жасмин)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деревья (дикие груша и яблоня).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Стены берега покрыты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крымским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плющом. Можно встретить 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лесные растения: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ароник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фиалку, папоротник.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Разнообразен и животный мир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Джангуля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Особенно богат мир пернатых</a:t>
            </a:r>
            <a:r>
              <a:rPr lang="ru-RU" sz="16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lang="ru-RU" sz="16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 время перелета – здесь останавливаются на отдых до 90 видов птиц.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DSC_089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643446"/>
            <a:ext cx="4071965" cy="20717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20500041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6182" y="142852"/>
            <a:ext cx="3071834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388" y="142852"/>
            <a:ext cx="2571768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142844" y="142853"/>
            <a:ext cx="3714776" cy="335758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Буйная фантазия природы придала скалам 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Джангуля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немыслимые формы, изваяла загадочные образы. Будто бы несметное воинство, во главе с королем – властелином здешних мест и его свитой, спустилось к морю и замерло, всматриваясь в сверкающую даль. Долгие века длится ожидание неведомых  гонцов. Окаменели и царь, и свита, и войско. Ветер иссек суровые каменные лики.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4876" y="3429000"/>
            <a:ext cx="42862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море обрываются белоснежные кручи, изъеденные ветрами и солеными брызгами.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Юго-восточная часть —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Атлеш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(Большой и Малый) – урочище. «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Атеш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»(перс.) – огонь. 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Визитная карточка Малого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Атлеша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– большая бухта, защищенная от моря длинным мысом.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Мыс пронзает сквозной туннель, достаточно широкий и высокий, чтобы проплыть по нему на катере. В этом районе снято множество фильмов, в том числе более тридцати художественных: «Ответный ход», «Пираты XX века»,«Люди и дельфины», «Акванавты», «Человек-амфибия»…</a:t>
            </a:r>
          </a:p>
          <a:p>
            <a:r>
              <a:rPr lang="ru-RU" sz="1600" b="1" dirty="0" smtClean="0"/>
              <a:t>                                       </a:t>
            </a:r>
            <a:endParaRPr lang="ru-RU" sz="1600" b="1" dirty="0"/>
          </a:p>
        </p:txBody>
      </p:sp>
      <p:pic>
        <p:nvPicPr>
          <p:cNvPr id="8" name="Рисунок 7" descr="DSC_0024.jpg"/>
          <p:cNvPicPr/>
          <p:nvPr/>
        </p:nvPicPr>
        <p:blipFill>
          <a:blip r:embed="rId4"/>
          <a:srcRect b="6667"/>
          <a:stretch>
            <a:fillRect/>
          </a:stretch>
        </p:blipFill>
        <p:spPr bwMode="auto">
          <a:xfrm>
            <a:off x="142844" y="3571876"/>
            <a:ext cx="4500595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6380733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57752" y="142852"/>
            <a:ext cx="3929090" cy="292895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Одной из местных достопримечательностей стала необычная скульптура с поэтическим названием «Мыслитель. Сердце.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Тарханкута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 Сложенные друг на друга булыжники образуют фигуру человека, сидящего в позе лотоса и смотрящего вдаль.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538" y="3357562"/>
            <a:ext cx="372808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Здесь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незапамятных времен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рыбаки полуострова ловят кефаль. Удивительно то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что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 лова и названия снастей передаются рыбаками из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поколения в поколение уже более двух с половиной тысяч лет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Сюда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часто заглядывают туристы и экскурсионные группы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посмотреть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как ловят кефаль, полюбоваться удивительным  пейзаже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 descr="DSC_0980.jpg"/>
          <p:cNvPicPr/>
          <p:nvPr/>
        </p:nvPicPr>
        <p:blipFill>
          <a:blip r:embed="rId2"/>
          <a:srcRect b="7224"/>
          <a:stretch>
            <a:fillRect/>
          </a:stretch>
        </p:blipFill>
        <p:spPr bwMode="auto">
          <a:xfrm>
            <a:off x="3857620" y="2928934"/>
            <a:ext cx="518636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Music\Saved Games\Desktop\20211021_16491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450059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846207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142853"/>
            <a:ext cx="8715436" cy="8572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Обратите внимание на необычную трех лучевую шахматную площадку, в центре которой установлен камень с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полустершейся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надписью: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«Подводный дом «Ихтиандр-66».</a:t>
            </a:r>
          </a:p>
          <a:p>
            <a:pPr marL="0" indent="0">
              <a:buNone/>
            </a:pPr>
            <a:endParaRPr lang="ru-RU" sz="1800" b="1" dirty="0" smtClean="0"/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r>
              <a:rPr lang="ru-RU" sz="1800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071546"/>
            <a:ext cx="37862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Чуть дальше, за мысом, находится самое популярное место 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Атлеше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«Ванночка» или «Блюдечко» (в последнее время его еще называют «Чаша любви»). Глубокая выемка, заполненная водой, уникальная каменная лагуна в форме сердца. </a:t>
            </a:r>
          </a:p>
        </p:txBody>
      </p:sp>
      <p:pic>
        <p:nvPicPr>
          <p:cNvPr id="8" name="Рисунок 7" descr="C:\Users\user\Music\Saved Games\Desktop\20211021_1648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714356"/>
            <a:ext cx="464347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SC_0058.jpg"/>
          <p:cNvPicPr/>
          <p:nvPr/>
        </p:nvPicPr>
        <p:blipFill>
          <a:blip r:embed="rId3"/>
          <a:srcRect b="7692"/>
          <a:stretch>
            <a:fillRect/>
          </a:stretch>
        </p:blipFill>
        <p:spPr bwMode="auto">
          <a:xfrm>
            <a:off x="214282" y="3286124"/>
            <a:ext cx="5357850" cy="3429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643570" y="3500438"/>
            <a:ext cx="335758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/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Здесь собираются любители красиво понырять. Именно по нему главный герой фильма «Человек-амфибия»-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Ихтиандр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попадал в дом своего отца. Глубина моря здесь достигает 6 метров.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открытым морем «чаша» соединена небольшим подводным туннелем.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летнее время тут   всегда многолюдно.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39962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71744"/>
            <a:ext cx="9144000" cy="428625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57158" y="357167"/>
            <a:ext cx="821537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i="1" dirty="0" smtClean="0">
              <a:solidFill>
                <a:srgbClr val="C00000"/>
              </a:solidFill>
            </a:endParaRPr>
          </a:p>
          <a:p>
            <a:endParaRPr lang="ru-RU" sz="4800" b="1" i="1" dirty="0" smtClean="0">
              <a:solidFill>
                <a:srgbClr val="C00000"/>
              </a:solidFill>
            </a:endParaRPr>
          </a:p>
          <a:p>
            <a:pPr algn="ctr"/>
            <a:endParaRPr lang="ru-RU" sz="4800" b="1" i="1" dirty="0" smtClean="0">
              <a:solidFill>
                <a:srgbClr val="C00000"/>
              </a:solidFill>
            </a:endParaRPr>
          </a:p>
          <a:p>
            <a:pPr algn="ctr"/>
            <a:endParaRPr lang="ru-RU" sz="4800" b="1" i="1" dirty="0" smtClean="0">
              <a:solidFill>
                <a:srgbClr val="C00000"/>
              </a:solidFill>
            </a:endParaRPr>
          </a:p>
          <a:p>
            <a:pPr algn="ctr"/>
            <a:endParaRPr lang="ru-RU" sz="48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С П А С И Б О  </a:t>
            </a: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З А   </a:t>
            </a:r>
          </a:p>
          <a:p>
            <a:pPr algn="ctr"/>
            <a:r>
              <a:rPr lang="ru-RU" sz="4800" b="1" i="1" dirty="0" smtClean="0">
                <a:solidFill>
                  <a:srgbClr val="C00000"/>
                </a:solidFill>
              </a:rPr>
              <a:t>В Н И М А Н И Е.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2844" y="142852"/>
            <a:ext cx="8786874" cy="92869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Сезон отдыха на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Тарханкуте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открывается 1-го мая, а закрывается – когда портится погода.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 когда погода налаживается – продолжается дальше. Ведь сюда приезжают не только на солнышке поваляться.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Скорее наоборот. Кроме пляжа вокруг так много интересного, а уж когда приезжать – зависит от того, с какой целью вы едете.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0108"/>
            <a:ext cx="3000396" cy="19288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802" y="1000108"/>
            <a:ext cx="3071834" cy="19288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074" y="1000108"/>
            <a:ext cx="2928926" cy="19288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31984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500306"/>
            <a:ext cx="8643998" cy="38576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Гипотеза исследования: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Могу предположить, что знание современного состояния, красоты и уникальности природы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Тарханкута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может повысить уровень правильного экологического поведения и недопущения уничтожения природного наследия полуострова.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Цели  исследования: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-разработка экскурсионного маршрута по историко-краеведческому маршруту 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Тарханкутскому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полуострову.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-обучение умению воспринимать предметный мир культуры, формирование ценностного отношения к окружающему миру, способности бережно относиться к природному наследию,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создание условий для природоохранной деятельности школьников, воспитание эстетических и нравственных идеалов, патриотизма, экологической культуры       людей. 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357166"/>
            <a:ext cx="8786874" cy="214314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 данной работы:</a:t>
            </a: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Развитие туризма в Черноморском районе  на сегодняшний день находится на пике развития. Туризм и краеведение - это мощные средства воспитания будущего гражданина.</a:t>
            </a:r>
            <a:b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Туристический ресурсный потенциал Черноморского  района очень высок. В  районе много замечательных мест, связанных с историческими событиями, жизнью замечательных людей,  природными достопримечательностями.</a:t>
            </a:r>
            <a: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C:\Users\user\Music\Saved Games\Desktop\20211021_181814.jpg"/>
          <p:cNvPicPr>
            <a:picLocks noGrp="1"/>
          </p:cNvPicPr>
          <p:nvPr>
            <p:ph idx="1"/>
          </p:nvPr>
        </p:nvPicPr>
        <p:blipFill>
          <a:blip r:embed="rId2" cstate="print"/>
          <a:srcRect l="1889" r="8630" b="6243"/>
          <a:stretch>
            <a:fillRect/>
          </a:stretch>
        </p:blipFill>
        <p:spPr bwMode="auto">
          <a:xfrm>
            <a:off x="142844" y="2357430"/>
            <a:ext cx="885831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01122" cy="201135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>1.Выявление экскурсионных объектов и создание районного  маршрута.</a:t>
            </a:r>
            <a:b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>2.Сбор информации  об уникальных местах </a:t>
            </a:r>
            <a:r>
              <a:rPr lang="ru-RU" sz="2000" b="0" dirty="0" err="1" smtClean="0">
                <a:effectLst/>
                <a:latin typeface="Times New Roman" pitchFamily="18" charset="0"/>
                <a:cs typeface="Times New Roman" pitchFamily="18" charset="0"/>
              </a:rPr>
              <a:t>Тарханкута</a:t>
            </a:r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>3.Изучить значение этих объектов для повышения экологической грамотности школьников при проведении экскурсий.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effectLst/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>природные достопримечательности полуостров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а.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2000" b="0" dirty="0" smtClean="0">
                <a:effectLst/>
                <a:latin typeface="Times New Roman" pitchFamily="18" charset="0"/>
                <a:cs typeface="Times New Roman" pitchFamily="18" charset="0"/>
              </a:rPr>
              <a:t>: природоохранная деятельность и грамотность школьников.</a:t>
            </a:r>
            <a:endParaRPr lang="ru-RU" sz="2000" b="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260649"/>
            <a:ext cx="3786214" cy="64544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ли места на морском побережье Крыма,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затронутые цивилизацией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Вероятно, их немного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Одно из них —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мыс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Тарханкут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0" indent="0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 экскурсии: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пешеходная, автобусная, </a:t>
            </a:r>
            <a:r>
              <a:rPr lang="ru-RU" sz="24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автопешеходная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заочная.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Туристический маршрут: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с.Красная Поляна-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с.Оленевка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Маяк – Большой и Малый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Атлеш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Джангульское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оползневое побережье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с.Оленевка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с.Красная Поляна.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Место проведения экскурсии: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западная часть территории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Тарханкута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, школьная библиотека, класс.</a:t>
            </a:r>
          </a:p>
          <a:p>
            <a:pPr marL="0" indent="0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256652" y="958134"/>
            <a:ext cx="6527107" cy="489654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785437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712834" cy="2016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Если захотелось сбежать от благ цивилизации на край света, то надо бежать сюда на Тарханкут.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Наш край  загадочный и пока еще дикий полуостров.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Попасть на Тарханкут можно через Аблямитский мост, построенный в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VI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веке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через озеро Донузлав и восстановлен после Великой Отечественной войны.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928802"/>
            <a:ext cx="8572560" cy="485199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43376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3929066"/>
            <a:ext cx="2857520" cy="27860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chemeClr val="bg1"/>
                </a:solidFill>
              </a:rPr>
              <a:t>Бухты </a:t>
            </a:r>
            <a:r>
              <a:rPr lang="ru-RU" sz="2200" b="1" dirty="0">
                <a:solidFill>
                  <a:schemeClr val="bg1"/>
                </a:solidFill>
              </a:rPr>
              <a:t>с прекрасными песчаными  пляжами, мелким и кристально чистым морем.</a:t>
            </a:r>
            <a:endParaRPr lang="ru-RU" sz="2200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357166"/>
            <a:ext cx="5072098" cy="33106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10" y="3500438"/>
            <a:ext cx="4786346" cy="321471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214942" y="548681"/>
            <a:ext cx="39290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Тарханкут</a:t>
            </a:r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b="1" dirty="0">
                <a:solidFill>
                  <a:schemeClr val="bg1"/>
                </a:solidFill>
              </a:rPr>
              <a:t> - это чудом сохранившаяся первозданная степь, которая превращается в бескрайнюю гладь Черного моря.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6340678"/>
            <a:ext cx="69847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Рисунок 7" descr="C:\Users\user\Music\Saved Games\Desktop\SAM_117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274" y="2214554"/>
            <a:ext cx="521500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469173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075240" cy="676672"/>
          </a:xfrm>
        </p:spPr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</a:rPr>
              <a:t> </a:t>
            </a:r>
          </a:p>
          <a:p>
            <a:pPr marL="0" indent="0" algn="ctr">
              <a:buNone/>
            </a:pPr>
            <a:r>
              <a:rPr lang="ru-RU" sz="6000" b="1" dirty="0"/>
              <a:t>Это желанное место для отдыха взрослых</a:t>
            </a:r>
            <a:r>
              <a:rPr lang="ru-RU" sz="6000" dirty="0"/>
              <a:t> </a:t>
            </a:r>
            <a:r>
              <a:rPr lang="ru-RU" sz="6000" b="1" dirty="0"/>
              <a:t>и особенно детей.</a:t>
            </a:r>
            <a:endParaRPr lang="ru-RU" sz="6000" dirty="0"/>
          </a:p>
          <a:p>
            <a:pPr algn="ctr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027879"/>
            <a:ext cx="8501122" cy="53300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304678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260648"/>
            <a:ext cx="8858312" cy="10801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Полуостров Тарханкут является идеальным местом для любителей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подводного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плавания.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районе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Атлеша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есть невиданный единственный в мире музей – созданная самой эпохой крутых перемен «Подводная галерея вождей» на глубине 12 метров.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1285860"/>
            <a:ext cx="3685425" cy="45182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1285860"/>
            <a:ext cx="4857784" cy="25647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4" y="4000504"/>
            <a:ext cx="4892554" cy="250033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00122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86380" y="357166"/>
            <a:ext cx="3571900" cy="2857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Прозрачность морской воды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Тарханкуте позволяет проводить соревнования по подводному фотографированию</a:t>
            </a:r>
            <a:r>
              <a:rPr lang="ru-RU" b="1" dirty="0"/>
              <a:t>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02" y="142852"/>
            <a:ext cx="5041939" cy="32861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2844" y="3643314"/>
            <a:ext cx="32147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Удивительная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прозрачность здешних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вод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обусловлена отсутствием поблизости каких-либо рек.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user\Music\Saved Games\Desktop\SAM_246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500438"/>
            <a:ext cx="5762627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520519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</TotalTime>
  <Words>762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Открытая</vt:lpstr>
      <vt:lpstr>Слайд 1</vt:lpstr>
      <vt:lpstr>Актуальность данной работы:     Развитие туризма в Черноморском районе  на сегодняшний день находится на пике развития. Туризм и краеведение - это мощные средства воспитания будущего гражданина.  Туристический ресурсный потенциал Черноморского  района очень высок. В  районе много замечательных мест, связанных с историческими событиями, жизнью замечательных людей,  природными достопримечательностями. </vt:lpstr>
      <vt:lpstr>Задачи: 1.Выявление экскурсионных объектов и создание районного  маршрута. 2.Сбор информации  об уникальных местах Тарханкута. 3.Изучить значение этих объектов для повышения экологической грамотности школьников при проведении экскурсий. Объект исследования: природные достопримечательности полуострова. Предмет исследования: природоохранная деятельность и грамотность школьников.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 Полуострова Тарханкут – западная часть Крыма </dc:title>
  <dc:creator>Каспирова А.И.</dc:creator>
  <cp:lastModifiedBy>svetlana202165@outlook.com</cp:lastModifiedBy>
  <cp:revision>123</cp:revision>
  <dcterms:created xsi:type="dcterms:W3CDTF">2018-08-15T06:17:27Z</dcterms:created>
  <dcterms:modified xsi:type="dcterms:W3CDTF">2024-01-08T11:15:10Z</dcterms:modified>
</cp:coreProperties>
</file>