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61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A00D47C-380A-40A5-85A7-86ABC3D5BA5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FEA4599-9486-4B43-BD34-2DD0DD5405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Приемы смыслового чтения на уроках математики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3643314"/>
            <a:ext cx="7406640" cy="2786082"/>
          </a:xfrm>
        </p:spPr>
        <p:txBody>
          <a:bodyPr/>
          <a:lstStyle/>
          <a:p>
            <a:pPr algn="r"/>
            <a:r>
              <a:rPr lang="ru-RU" dirty="0" smtClean="0"/>
              <a:t>Работу выполнила</a:t>
            </a:r>
          </a:p>
          <a:p>
            <a:pPr algn="r"/>
            <a:r>
              <a:rPr lang="ru-RU" dirty="0" smtClean="0"/>
              <a:t>Учитель математики МБОУ «Школа №27»</a:t>
            </a:r>
          </a:p>
          <a:p>
            <a:pPr algn="r"/>
            <a:r>
              <a:rPr lang="ru-RU" smtClean="0"/>
              <a:t>Леонтьева Ольга Николаевна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259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Задачи на составление пропорций.</a:t>
            </a:r>
            <a:br>
              <a:rPr lang="ru-RU" sz="4000" b="1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Краткая запись условия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смысл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285860"/>
            <a:ext cx="7000924" cy="52438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974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343632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Смысловое чтение на уроках математики способствует умению работать с информацией, учит учащихся анализировать, соотносить новые знания с уже </a:t>
            </a:r>
            <a:r>
              <a:rPr 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имеющимися представлениями.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97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Применение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285860"/>
            <a:ext cx="7406640" cy="4357718"/>
          </a:xfrm>
        </p:spPr>
        <p:txBody>
          <a:bodyPr>
            <a:normAutofit/>
          </a:bodyPr>
          <a:lstStyle/>
          <a:p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-При работе с текстом</a:t>
            </a:r>
          </a:p>
          <a:p>
            <a:endParaRPr lang="ru-RU" sz="4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-При решении  задач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14291"/>
            <a:ext cx="7315224" cy="1143007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Особенности</a:t>
            </a:r>
            <a:b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математического текста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357298"/>
            <a:ext cx="7643866" cy="5214974"/>
          </a:xfrm>
        </p:spPr>
        <p:txBody>
          <a:bodyPr/>
          <a:lstStyle/>
          <a:p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3214678" y="2928934"/>
            <a:ext cx="3286148" cy="1643074"/>
          </a:xfrm>
          <a:prstGeom prst="diamond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000496" y="3500438"/>
            <a:ext cx="2062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Трудности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214414" y="1357298"/>
            <a:ext cx="2857520" cy="157163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929322" y="1428736"/>
            <a:ext cx="2857520" cy="157163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214414" y="4714884"/>
            <a:ext cx="2857520" cy="157163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857884" y="4714884"/>
            <a:ext cx="2857520" cy="157163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571604" y="1643050"/>
            <a:ext cx="2462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Своеобразный язык,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жатость и краткость изложения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0826" y="1714488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Широкое применение символики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1604" y="5143512"/>
            <a:ext cx="235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Тесная связь текста с иллюстрациями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чертежами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3636" y="5143512"/>
            <a:ext cx="2437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Ссылки на уже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изученный материал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10800000">
            <a:off x="3500430" y="2786058"/>
            <a:ext cx="571504" cy="50006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 flipH="1" flipV="1">
            <a:off x="5643570" y="2714620"/>
            <a:ext cx="571504" cy="5715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3357554" y="4214818"/>
            <a:ext cx="714380" cy="5715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5572132" y="4214818"/>
            <a:ext cx="785818" cy="64294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8308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 этап. До чтения текста.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285860"/>
            <a:ext cx="7406640" cy="521497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Приемы: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1)Попробуй найди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2)»Банк идей»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Верю-не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верю</a:t>
            </a:r>
            <a:endParaRPr lang="ru-RU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«Банк идей»( гипотез)</a:t>
            </a:r>
          </a:p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Выдвижение учащимися гипотез исследования.</a:t>
            </a:r>
          </a:p>
          <a:p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навыков научно-исследовательской деятельности.</a:t>
            </a:r>
          </a:p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 класс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Изучение темы «Наименьшее общее кратное»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Учащиеся высказывают предположения нахождения НОК.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85728"/>
            <a:ext cx="740664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этап. Чтение текста.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357298"/>
            <a:ext cx="7624786" cy="52864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Приемы: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Инсерт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-План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-Тезисы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-Конспект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-Тетрадь с печатной основой</a:t>
            </a: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Конспект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Краткая запись содержания текста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Формирование умения выделять основное.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 класс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Самостоятельное изучение темы «Окружность и круг» во время дистанционного обучения.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85728"/>
            <a:ext cx="7406640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 этап. После чтения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285860"/>
            <a:ext cx="7624786" cy="52864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Приемы: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-Дерево знаний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-Кластер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Денотатный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граф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Кластер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Схематичное представление темы.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Облегчение запоминания.</a:t>
            </a:r>
          </a:p>
          <a:p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 класс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Тема «Неполные квадратные уравнения»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5452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Пример кластера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357298"/>
            <a:ext cx="7553348" cy="5286412"/>
          </a:xfrm>
        </p:spPr>
        <p:txBody>
          <a:bodyPr/>
          <a:lstStyle/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1500174"/>
            <a:ext cx="3786214" cy="35719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00166" y="1428736"/>
            <a:ext cx="535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Неполные квадратные уравнения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357290" y="2285992"/>
            <a:ext cx="2143140" cy="50006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57620" y="2285992"/>
            <a:ext cx="2143140" cy="50006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ссссс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500826" y="2285992"/>
            <a:ext cx="2143140" cy="500066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928794" y="2285992"/>
            <a:ext cx="55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00562" y="228599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00892" y="2357430"/>
            <a:ext cx="1024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b=0, c=0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357290" y="3286124"/>
            <a:ext cx="2143140" cy="35719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929058" y="3357562"/>
            <a:ext cx="2143140" cy="35719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643702" y="3429000"/>
            <a:ext cx="2143140" cy="357190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785918" y="3286124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ax²+c=0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57686" y="335756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ax²+bx=0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72330" y="3429000"/>
            <a:ext cx="731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x²=0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57290" y="4000504"/>
            <a:ext cx="2143140" cy="35719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000496" y="4143380"/>
            <a:ext cx="2143140" cy="35719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6715140" y="4214818"/>
            <a:ext cx="2143140" cy="78581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500166" y="4000504"/>
            <a:ext cx="859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²=-c/a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43372" y="4143380"/>
            <a:ext cx="1191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ax+b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)=0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29454" y="4214818"/>
            <a:ext cx="108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корень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428728" y="4929198"/>
            <a:ext cx="857256" cy="35719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714612" y="4929198"/>
            <a:ext cx="785818" cy="35719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1500166" y="4929198"/>
            <a:ext cx="7906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-с/а˂0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14612" y="4929198"/>
            <a:ext cx="933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-с/а˃0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285852" y="5715016"/>
            <a:ext cx="1000132" cy="71438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357290" y="5715017"/>
            <a:ext cx="95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Корней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71736" y="5715016"/>
            <a:ext cx="1357322" cy="923330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корня х1=+√-с/а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2= - √-с/а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429124" y="5000636"/>
            <a:ext cx="2071702" cy="150019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4643438" y="5143512"/>
            <a:ext cx="1047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корня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х1=0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2= -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b/a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9" name="Прямая со стрелкой 48"/>
          <p:cNvCxnSpPr>
            <a:stCxn id="6" idx="4"/>
          </p:cNvCxnSpPr>
          <p:nvPr/>
        </p:nvCxnSpPr>
        <p:spPr>
          <a:xfrm rot="5400000">
            <a:off x="2178827" y="3036091"/>
            <a:ext cx="500066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7" idx="4"/>
          </p:cNvCxnSpPr>
          <p:nvPr/>
        </p:nvCxnSpPr>
        <p:spPr>
          <a:xfrm rot="5400000">
            <a:off x="4643438" y="3071810"/>
            <a:ext cx="571504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8" idx="4"/>
          </p:cNvCxnSpPr>
          <p:nvPr/>
        </p:nvCxnSpPr>
        <p:spPr>
          <a:xfrm rot="5400000">
            <a:off x="7250925" y="3107529"/>
            <a:ext cx="642942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4" idx="2"/>
          </p:cNvCxnSpPr>
          <p:nvPr/>
        </p:nvCxnSpPr>
        <p:spPr>
          <a:xfrm rot="5400000">
            <a:off x="3804042" y="1125125"/>
            <a:ext cx="428628" cy="189310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4" idx="2"/>
            <a:endCxn id="11" idx="0"/>
          </p:cNvCxnSpPr>
          <p:nvPr/>
        </p:nvCxnSpPr>
        <p:spPr>
          <a:xfrm rot="5400000">
            <a:off x="4732736" y="2053819"/>
            <a:ext cx="428628" cy="3571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4" idx="2"/>
            <a:endCxn id="8" idx="1"/>
          </p:cNvCxnSpPr>
          <p:nvPr/>
        </p:nvCxnSpPr>
        <p:spPr>
          <a:xfrm rot="16200000" flipH="1">
            <a:off x="5638865" y="1183407"/>
            <a:ext cx="501861" cy="1849773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>
            <a:stCxn id="16" idx="2"/>
          </p:cNvCxnSpPr>
          <p:nvPr/>
        </p:nvCxnSpPr>
        <p:spPr>
          <a:xfrm rot="5400000">
            <a:off x="2131320" y="3810121"/>
            <a:ext cx="345048" cy="35719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 rot="5400000">
            <a:off x="4714876" y="3929066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/>
          <p:nvPr/>
        </p:nvCxnSpPr>
        <p:spPr>
          <a:xfrm rot="5400000">
            <a:off x="7429520" y="4000504"/>
            <a:ext cx="428628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 стрелкой 70"/>
          <p:cNvCxnSpPr>
            <a:endCxn id="25" idx="0"/>
          </p:cNvCxnSpPr>
          <p:nvPr/>
        </p:nvCxnSpPr>
        <p:spPr>
          <a:xfrm rot="5400000">
            <a:off x="1785918" y="4429132"/>
            <a:ext cx="571504" cy="42862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rot="16200000" flipH="1">
            <a:off x="2500298" y="4429132"/>
            <a:ext cx="571504" cy="42862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/>
          <p:cNvCxnSpPr>
            <a:stCxn id="27" idx="2"/>
          </p:cNvCxnSpPr>
          <p:nvPr/>
        </p:nvCxnSpPr>
        <p:spPr>
          <a:xfrm rot="16200000" flipH="1">
            <a:off x="1703887" y="5490109"/>
            <a:ext cx="416486" cy="33327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>
            <a:stCxn id="28" idx="2"/>
            <a:endCxn id="31" idx="0"/>
          </p:cNvCxnSpPr>
          <p:nvPr/>
        </p:nvCxnSpPr>
        <p:spPr>
          <a:xfrm rot="16200000" flipH="1">
            <a:off x="3007631" y="5472250"/>
            <a:ext cx="416486" cy="69046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 стрелкой 78"/>
          <p:cNvCxnSpPr/>
          <p:nvPr/>
        </p:nvCxnSpPr>
        <p:spPr>
          <a:xfrm rot="5400000">
            <a:off x="4750595" y="4750603"/>
            <a:ext cx="500066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214290"/>
            <a:ext cx="7406640" cy="92869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решении задач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смысл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142984"/>
            <a:ext cx="7286676" cy="5465007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8308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на движение.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Таблицы.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смысл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214422"/>
            <a:ext cx="7215238" cy="541142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232</TotalTime>
  <Words>286</Words>
  <Application>Microsoft Office PowerPoint</Application>
  <PresentationFormat>Экран (4:3)</PresentationFormat>
  <Paragraphs>90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Приемы смыслового чтения на уроках математики</vt:lpstr>
      <vt:lpstr>Применение </vt:lpstr>
      <vt:lpstr>Особенности  математического текста</vt:lpstr>
      <vt:lpstr>1 этап. До чтения текста.</vt:lpstr>
      <vt:lpstr>2 этап. Чтение текста.</vt:lpstr>
      <vt:lpstr>3 этап. После чтения</vt:lpstr>
      <vt:lpstr>Пример кластера</vt:lpstr>
      <vt:lpstr>При решении задач</vt:lpstr>
      <vt:lpstr>Задачи на движение. Таблицы.</vt:lpstr>
      <vt:lpstr>Задачи на составление пропорций. Краткая запись условия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Приемы смыслового чтения на уроках математики</dc:title>
  <dc:creator>PK</dc:creator>
  <cp:lastModifiedBy>PK</cp:lastModifiedBy>
  <cp:revision>25</cp:revision>
  <dcterms:created xsi:type="dcterms:W3CDTF">2020-12-27T16:44:18Z</dcterms:created>
  <dcterms:modified xsi:type="dcterms:W3CDTF">2024-01-08T11:06:53Z</dcterms:modified>
</cp:coreProperties>
</file>