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417E169-8078-4E68-90AA-7D9AE235B7FA}" type="datetimeFigureOut">
              <a:rPr lang="ru-RU" smtClean="0"/>
              <a:pPr/>
              <a:t>27.12.2021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565045-EFF9-46BA-B75A-4A20FC3EA0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571480"/>
            <a:ext cx="7767662" cy="321471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Особенности</a:t>
            </a:r>
            <a:b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формирования и оценки</a:t>
            </a:r>
            <a:b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математической грамотности</a:t>
            </a:r>
            <a:b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429132"/>
            <a:ext cx="7406640" cy="2214578"/>
          </a:xfrm>
        </p:spPr>
        <p:txBody>
          <a:bodyPr>
            <a:normAutofit/>
          </a:bodyPr>
          <a:lstStyle/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лайд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лайд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слайд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лайд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688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Демонстрационный вариант работы в 9 классе</a:t>
            </a:r>
            <a:endParaRPr lang="ru-RU" sz="40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65077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 заданий:</a:t>
            </a:r>
          </a:p>
          <a:p>
            <a:pPr marL="541782" indent="-514350">
              <a:buAutoNum type="arabicParenR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выбором ответа</a:t>
            </a:r>
          </a:p>
          <a:p>
            <a:pPr marL="541782" indent="-514350">
              <a:buAutoNum type="arabicParenR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кратким ответом</a:t>
            </a:r>
          </a:p>
          <a:p>
            <a:pPr marL="541782" indent="-514350">
              <a:buAutoNum type="arabicParenR"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обоснованным решением</a:t>
            </a:r>
          </a:p>
          <a:p>
            <a:pPr marL="541782" indent="-514350">
              <a:buAutoNum type="arabicParenR"/>
            </a:pP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41782" indent="-514350"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Время выполнения – 45 минут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лайд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лайд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14290"/>
            <a:ext cx="8072462" cy="605434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85452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428736"/>
            <a:ext cx="7858180" cy="5143536"/>
          </a:xfrm>
        </p:spPr>
        <p:txBody>
          <a:bodyPr>
            <a:normAutofit/>
          </a:bodyPr>
          <a:lstStyle/>
          <a:p>
            <a:r>
              <a:rPr lang="ru-RU" sz="3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Приказ Министерства просвещения России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 219 от 06.05.2019 (совместно с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Рособрнадзором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 утверждении методологии и критериев оценки качества общего образования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общеобразовательных организациях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основе практики международных исследований качества подготовки обучающихся»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показывает значение ориентации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национальной системы образования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на международные требования.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214290"/>
            <a:ext cx="7767662" cy="64294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лайд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85728"/>
            <a:ext cx="8072462" cy="60543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06883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Математическая грамотность</a:t>
            </a:r>
            <a:endParaRPr lang="ru-RU" sz="40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лайд2.jpg"/>
          <p:cNvPicPr>
            <a:picLocks noChangeAspect="1"/>
          </p:cNvPicPr>
          <p:nvPr/>
        </p:nvPicPr>
        <p:blipFill>
          <a:blip r:embed="rId2"/>
          <a:srcRect l="9843" t="26772"/>
          <a:stretch>
            <a:fillRect/>
          </a:stretch>
        </p:blipFill>
        <p:spPr>
          <a:xfrm>
            <a:off x="1000100" y="1571612"/>
            <a:ext cx="7929618" cy="48305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78308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40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1850064"/>
            <a:ext cx="650085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слайд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071546"/>
            <a:ext cx="7429521" cy="55721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997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Уровни математической грамотности учащихся</a:t>
            </a:r>
            <a:endParaRPr lang="ru-RU" sz="40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лайд4.jpg"/>
          <p:cNvPicPr>
            <a:picLocks noChangeAspect="1"/>
          </p:cNvPicPr>
          <p:nvPr/>
        </p:nvPicPr>
        <p:blipFill>
          <a:blip r:embed="rId2"/>
          <a:srcRect l="7874" t="29921" r="11417" b="11024"/>
          <a:stretch>
            <a:fillRect/>
          </a:stretch>
        </p:blipFill>
        <p:spPr>
          <a:xfrm>
            <a:off x="1071538" y="1928802"/>
            <a:ext cx="7940796" cy="43577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слайд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85728"/>
            <a:ext cx="8001056" cy="600079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52"/>
            <a:ext cx="740664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Содержательные области математической грамотности</a:t>
            </a:r>
            <a:endParaRPr lang="ru-RU" sz="4000" b="1" dirty="0"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850064"/>
            <a:ext cx="571504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слайд6.jpg"/>
          <p:cNvPicPr>
            <a:picLocks noChangeAspect="1"/>
          </p:cNvPicPr>
          <p:nvPr/>
        </p:nvPicPr>
        <p:blipFill>
          <a:blip r:embed="rId2"/>
          <a:srcRect l="17323" t="17323"/>
          <a:stretch>
            <a:fillRect/>
          </a:stretch>
        </p:blipFill>
        <p:spPr>
          <a:xfrm>
            <a:off x="1643042" y="1500174"/>
            <a:ext cx="6929486" cy="51970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слайд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85</TotalTime>
  <Words>84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Особенности формирования и оценки математической грамотности </vt:lpstr>
      <vt:lpstr>Актуальность</vt:lpstr>
      <vt:lpstr>Слайд 3</vt:lpstr>
      <vt:lpstr>Математическая грамотность</vt:lpstr>
      <vt:lpstr>Ожидаемые результаты</vt:lpstr>
      <vt:lpstr>Уровни математической грамотности учащихся</vt:lpstr>
      <vt:lpstr>Слайд 7</vt:lpstr>
      <vt:lpstr>Содержательные области математической грамотности</vt:lpstr>
      <vt:lpstr>Слайд 9</vt:lpstr>
      <vt:lpstr>Слайд 10</vt:lpstr>
      <vt:lpstr>Слайд 11</vt:lpstr>
      <vt:lpstr>Слайд 12</vt:lpstr>
      <vt:lpstr>Слайд 13</vt:lpstr>
      <vt:lpstr>Демонстрационный вариант работы в 9 классе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формирования и оценки математической грамотности как компонента функциональной грамотности</dc:title>
  <dc:creator>PK</dc:creator>
  <cp:lastModifiedBy>PK</cp:lastModifiedBy>
  <cp:revision>9</cp:revision>
  <dcterms:created xsi:type="dcterms:W3CDTF">2021-12-27T16:31:04Z</dcterms:created>
  <dcterms:modified xsi:type="dcterms:W3CDTF">2021-12-27T17:59:52Z</dcterms:modified>
</cp:coreProperties>
</file>