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9" r:id="rId4"/>
    <p:sldId id="257" r:id="rId5"/>
    <p:sldId id="258" r:id="rId6"/>
    <p:sldId id="263" r:id="rId7"/>
    <p:sldId id="260" r:id="rId8"/>
    <p:sldId id="261" r:id="rId9"/>
    <p:sldId id="262" r:id="rId10"/>
    <p:sldId id="264" r:id="rId11"/>
    <p:sldId id="271" r:id="rId12"/>
    <p:sldId id="265" r:id="rId13"/>
    <p:sldId id="266" r:id="rId14"/>
    <p:sldId id="267" r:id="rId15"/>
    <p:sldId id="270" r:id="rId16"/>
    <p:sldId id="268" r:id="rId17"/>
    <p:sldId id="273" r:id="rId18"/>
    <p:sldId id="269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B6849-C13C-4B09-991A-84C6C5F4A9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1E50-E14E-4241-894C-7172CF0763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546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B6849-C13C-4B09-991A-84C6C5F4A9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1E50-E14E-4241-894C-7172CF0763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473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B6849-C13C-4B09-991A-84C6C5F4A9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1E50-E14E-4241-894C-7172CF0763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612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B6849-C13C-4B09-991A-84C6C5F4A9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1E50-E14E-4241-894C-7172CF0763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674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B6849-C13C-4B09-991A-84C6C5F4A9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1E50-E14E-4241-894C-7172CF0763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60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B6849-C13C-4B09-991A-84C6C5F4A9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1E50-E14E-4241-894C-7172CF0763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44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B6849-C13C-4B09-991A-84C6C5F4A9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1E50-E14E-4241-894C-7172CF0763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108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B6849-C13C-4B09-991A-84C6C5F4A9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1E50-E14E-4241-894C-7172CF0763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80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B6849-C13C-4B09-991A-84C6C5F4A9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1E50-E14E-4241-894C-7172CF0763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21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B6849-C13C-4B09-991A-84C6C5F4A9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1E50-E14E-4241-894C-7172CF0763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547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B6849-C13C-4B09-991A-84C6C5F4A9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1E50-E14E-4241-894C-7172CF0763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005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B6849-C13C-4B09-991A-84C6C5F4A9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71E50-E14E-4241-894C-7172CF0763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06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Unit 1 - Revision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8000" dirty="0" smtClean="0"/>
              <a:t>FAMILY / MY HOUSE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372194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45637" y="5084064"/>
            <a:ext cx="70983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__________________</a:t>
            </a:r>
            <a:endParaRPr lang="ru-RU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2545637" y="5084063"/>
            <a:ext cx="70983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This is the </a:t>
            </a:r>
            <a:r>
              <a:rPr lang="en-GB" sz="6000" dirty="0" smtClean="0">
                <a:solidFill>
                  <a:srgbClr val="00B050"/>
                </a:solidFill>
              </a:rPr>
              <a:t>garden.</a:t>
            </a:r>
            <a:endParaRPr lang="ru-RU" sz="6000" dirty="0">
              <a:solidFill>
                <a:srgbClr val="00B050"/>
              </a:solidFill>
            </a:endParaRPr>
          </a:p>
        </p:txBody>
      </p:sp>
      <p:pic>
        <p:nvPicPr>
          <p:cNvPr id="7170" name="Picture 2" descr="https://www.clipartmax.com/png/full/347-3478110_cfl-clip-art-png-illustrati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818" y="922126"/>
            <a:ext cx="8072000" cy="3786575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769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45807" y="2253213"/>
            <a:ext cx="620540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13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WHERE?</a:t>
            </a:r>
            <a:endParaRPr lang="ru-RU" sz="13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3316" name="Picture 4" descr="Download and share clipart about Clipart Where - Clip Art, Find more high  quality free transparent png clipart images on Clip… | Thai language, Learn  thai, Clip 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83" y="1202329"/>
            <a:ext cx="5108224" cy="4194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86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edia.baamboozle.com/uploads/images/712887/1654475686_246911_url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1" b="9129"/>
          <a:stretch/>
        </p:blipFill>
        <p:spPr bwMode="auto">
          <a:xfrm>
            <a:off x="2606040" y="1322753"/>
            <a:ext cx="6897745" cy="4117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352" y="6228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GB" sz="6600" b="1" dirty="0" smtClean="0">
                <a:solidFill>
                  <a:srgbClr val="00B050"/>
                </a:solidFill>
              </a:rPr>
              <a:t>Where</a:t>
            </a:r>
            <a:r>
              <a:rPr lang="en-GB" sz="6600" b="1" dirty="0" smtClean="0"/>
              <a:t>’s </a:t>
            </a:r>
            <a:r>
              <a:rPr lang="en-GB" sz="6600" b="1" dirty="0" smtClean="0">
                <a:solidFill>
                  <a:srgbClr val="FF0000"/>
                </a:solidFill>
              </a:rPr>
              <a:t>Ronny</a:t>
            </a:r>
            <a:r>
              <a:rPr lang="en-GB" sz="6600" b="1" dirty="0" smtClean="0"/>
              <a:t>?</a:t>
            </a:r>
            <a:endParaRPr lang="ru-RU" sz="6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444752" y="5440681"/>
            <a:ext cx="937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u="sng" dirty="0" smtClean="0">
                <a:solidFill>
                  <a:srgbClr val="FF0000"/>
                </a:solidFill>
              </a:rPr>
              <a:t>He’s </a:t>
            </a:r>
            <a:r>
              <a:rPr lang="en-GB" sz="7200" u="sng" dirty="0" smtClean="0"/>
              <a:t>in the </a:t>
            </a:r>
            <a:r>
              <a:rPr lang="en-GB" sz="7200" u="sng" dirty="0" smtClean="0">
                <a:solidFill>
                  <a:srgbClr val="00B050"/>
                </a:solidFill>
              </a:rPr>
              <a:t>living room.</a:t>
            </a:r>
            <a:endParaRPr lang="ru-RU" sz="7200" u="sng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121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527047" y="5440680"/>
            <a:ext cx="937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 smtClean="0">
                <a:solidFill>
                  <a:srgbClr val="FF0000"/>
                </a:solidFill>
              </a:rPr>
              <a:t>He’s </a:t>
            </a:r>
            <a:r>
              <a:rPr lang="en-GB" sz="7200" dirty="0" smtClean="0"/>
              <a:t>in the __________</a:t>
            </a:r>
            <a:endParaRPr lang="ru-RU" sz="7200" dirty="0"/>
          </a:p>
        </p:txBody>
      </p:sp>
      <p:pic>
        <p:nvPicPr>
          <p:cNvPr id="7" name="Picture 2" descr="https://gas-kvas.com/uploads/posts/2023-01/1673542202_gas-kvas-com-p-detskii-risunok-vannaya-komnata-3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40" b="6539"/>
          <a:stretch/>
        </p:blipFill>
        <p:spPr bwMode="auto">
          <a:xfrm>
            <a:off x="2507971" y="1141735"/>
            <a:ext cx="7098362" cy="4298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352" y="6228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GB" sz="6600" b="1" dirty="0" smtClean="0">
                <a:solidFill>
                  <a:srgbClr val="00B050"/>
                </a:solidFill>
              </a:rPr>
              <a:t>Where</a:t>
            </a:r>
            <a:r>
              <a:rPr lang="en-GB" sz="6600" b="1" dirty="0" smtClean="0"/>
              <a:t>’s </a:t>
            </a:r>
            <a:r>
              <a:rPr lang="en-GB" sz="6600" b="1" dirty="0" smtClean="0">
                <a:solidFill>
                  <a:srgbClr val="FF0000"/>
                </a:solidFill>
              </a:rPr>
              <a:t>Woody</a:t>
            </a:r>
            <a:r>
              <a:rPr lang="en-GB" sz="6600" b="1" dirty="0" smtClean="0"/>
              <a:t>?</a:t>
            </a:r>
            <a:endParaRPr lang="ru-RU" sz="6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16152" y="5440680"/>
            <a:ext cx="937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 smtClean="0">
                <a:solidFill>
                  <a:srgbClr val="FF0000"/>
                </a:solidFill>
              </a:rPr>
              <a:t>He’s </a:t>
            </a:r>
            <a:r>
              <a:rPr lang="en-GB" sz="7200" dirty="0" smtClean="0"/>
              <a:t>in the </a:t>
            </a:r>
            <a:r>
              <a:rPr lang="en-GB" sz="7200" dirty="0" smtClean="0">
                <a:solidFill>
                  <a:srgbClr val="00B050"/>
                </a:solidFill>
              </a:rPr>
              <a:t>bathroom.</a:t>
            </a:r>
            <a:endParaRPr lang="ru-RU" sz="7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54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444752" y="5588901"/>
            <a:ext cx="937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 smtClean="0"/>
              <a:t>____ in the ______</a:t>
            </a:r>
            <a:endParaRPr lang="ru-RU" sz="7200" dirty="0"/>
          </a:p>
        </p:txBody>
      </p:sp>
      <p:pic>
        <p:nvPicPr>
          <p:cNvPr id="10" name="Picture 2" descr="https://www.clipartmax.com/png/full/347-3478110_cfl-clip-art-png-illustrati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052" y="1520976"/>
            <a:ext cx="8072000" cy="3786575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352" y="6228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GB" sz="6600" b="1" dirty="0" smtClean="0">
                <a:solidFill>
                  <a:srgbClr val="00B050"/>
                </a:solidFill>
              </a:rPr>
              <a:t>Where</a:t>
            </a:r>
            <a:r>
              <a:rPr lang="en-GB" sz="6600" b="1" dirty="0" smtClean="0"/>
              <a:t>’s </a:t>
            </a:r>
            <a:r>
              <a:rPr lang="en-GB" sz="6600" b="1" dirty="0" err="1" smtClean="0">
                <a:solidFill>
                  <a:srgbClr val="FF0000"/>
                </a:solidFill>
              </a:rPr>
              <a:t>Erlina</a:t>
            </a:r>
            <a:r>
              <a:rPr lang="en-GB" sz="6600" b="1" dirty="0" smtClean="0"/>
              <a:t>?</a:t>
            </a:r>
            <a:endParaRPr lang="ru-RU" sz="6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444752" y="5588902"/>
            <a:ext cx="937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 smtClean="0">
                <a:solidFill>
                  <a:srgbClr val="FF0000"/>
                </a:solidFill>
              </a:rPr>
              <a:t>She’s </a:t>
            </a:r>
            <a:r>
              <a:rPr lang="en-GB" sz="7200" dirty="0" smtClean="0"/>
              <a:t>in the </a:t>
            </a:r>
            <a:r>
              <a:rPr lang="en-GB" sz="7200" dirty="0" smtClean="0">
                <a:solidFill>
                  <a:srgbClr val="00B050"/>
                </a:solidFill>
              </a:rPr>
              <a:t>garden.</a:t>
            </a:r>
            <a:endParaRPr lang="ru-RU" sz="7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05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44752" y="5588902"/>
            <a:ext cx="937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 smtClean="0">
                <a:solidFill>
                  <a:srgbClr val="FF0000"/>
                </a:solidFill>
              </a:rPr>
              <a:t>It’s </a:t>
            </a:r>
            <a:r>
              <a:rPr lang="en-GB" sz="7200" dirty="0" smtClean="0"/>
              <a:t>in the </a:t>
            </a:r>
            <a:r>
              <a:rPr lang="en-GB" sz="7200" dirty="0" smtClean="0">
                <a:solidFill>
                  <a:srgbClr val="00B050"/>
                </a:solidFill>
              </a:rPr>
              <a:t>bedroom.</a:t>
            </a:r>
            <a:endParaRPr lang="ru-RU" sz="7200" dirty="0">
              <a:solidFill>
                <a:srgbClr val="00B050"/>
              </a:solidFill>
            </a:endParaRPr>
          </a:p>
        </p:txBody>
      </p:sp>
      <p:pic>
        <p:nvPicPr>
          <p:cNvPr id="8" name="Picture 2" descr="https://clipground.com/images/clean-room-clipart-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970" y="1196024"/>
            <a:ext cx="7098362" cy="4436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307592" y="5588901"/>
            <a:ext cx="937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 smtClean="0"/>
              <a:t>___ in the ________</a:t>
            </a:r>
            <a:endParaRPr lang="ru-RU" sz="7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352" y="6228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GB" sz="6600" b="1" dirty="0" smtClean="0">
                <a:solidFill>
                  <a:srgbClr val="00B050"/>
                </a:solidFill>
              </a:rPr>
              <a:t>Where</a:t>
            </a:r>
            <a:r>
              <a:rPr lang="en-GB" sz="6600" b="1" dirty="0" smtClean="0"/>
              <a:t>’s </a:t>
            </a:r>
            <a:r>
              <a:rPr lang="en-GB" sz="6600" b="1" dirty="0" smtClean="0">
                <a:solidFill>
                  <a:srgbClr val="FF0000"/>
                </a:solidFill>
              </a:rPr>
              <a:t>the dog?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16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514875" y="5657671"/>
            <a:ext cx="937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 smtClean="0"/>
              <a:t>______ in the _______</a:t>
            </a:r>
            <a:endParaRPr lang="ru-RU" sz="7200" dirty="0"/>
          </a:p>
        </p:txBody>
      </p:sp>
      <p:pic>
        <p:nvPicPr>
          <p:cNvPr id="7" name="Picture 2" descr="https://avatanplus.com/files/resources/original/5c7cdb2b3f01916947b820f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108" y="1288052"/>
            <a:ext cx="5867527" cy="4400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352" y="6228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GB" sz="6600" b="1" dirty="0" smtClean="0">
                <a:solidFill>
                  <a:srgbClr val="00B050"/>
                </a:solidFill>
              </a:rPr>
              <a:t>Where</a:t>
            </a:r>
            <a:r>
              <a:rPr lang="en-GB" sz="6600" b="1" dirty="0" smtClean="0"/>
              <a:t> are </a:t>
            </a:r>
            <a:r>
              <a:rPr lang="en-GB" sz="6600" b="1" dirty="0" smtClean="0">
                <a:solidFill>
                  <a:srgbClr val="FF0000"/>
                </a:solidFill>
              </a:rPr>
              <a:t>Willow and Frosty?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8571" y="5657671"/>
            <a:ext cx="937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 smtClean="0">
                <a:solidFill>
                  <a:srgbClr val="FF0000"/>
                </a:solidFill>
              </a:rPr>
              <a:t>They’re </a:t>
            </a:r>
            <a:r>
              <a:rPr lang="en-GB" sz="7200" dirty="0" smtClean="0"/>
              <a:t>in the </a:t>
            </a:r>
            <a:r>
              <a:rPr lang="en-GB" sz="7200" dirty="0" smtClean="0">
                <a:solidFill>
                  <a:srgbClr val="00B050"/>
                </a:solidFill>
              </a:rPr>
              <a:t>kitchen.</a:t>
            </a:r>
            <a:endParaRPr lang="ru-RU" sz="7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31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media.baamboozle.com/uploads/images/712887/1654475686_246911_url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1" b="9129"/>
          <a:stretch/>
        </p:blipFill>
        <p:spPr bwMode="auto">
          <a:xfrm>
            <a:off x="615287" y="313905"/>
            <a:ext cx="4956048" cy="2958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avatanplus.com/files/resources/original/5c7cdb2b3f01916947b820f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187" y="289355"/>
            <a:ext cx="3977723" cy="29832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www.clipartmax.com/png/full/347-3478110_cfl-clip-art-png-illustrati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383" y="3837282"/>
            <a:ext cx="5877775" cy="2757264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429" y="3538420"/>
            <a:ext cx="4907899" cy="297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3215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мы повторили?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 называют по-английски членов семьи.</a:t>
            </a:r>
          </a:p>
          <a:p>
            <a:r>
              <a:rPr lang="ru-RU" dirty="0" smtClean="0"/>
              <a:t>Как называются разные комнаты и места в нашем доме.</a:t>
            </a:r>
          </a:p>
          <a:p>
            <a:r>
              <a:rPr lang="ru-RU" dirty="0" smtClean="0"/>
              <a:t>Как спросить «Кто и где находится?» по-английски.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ДОМАШНЕЕ ЗАДАНИЕ:</a:t>
            </a:r>
            <a:br>
              <a:rPr lang="ru-RU" dirty="0" smtClean="0"/>
            </a:b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Стр. 43 – упр.4. (вставить пропущенные слова, чтобы ответить кто где находится)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403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Let’s read!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3600" dirty="0"/>
              <a:t>I’m Jack. I’m six. I’m in my bedroom.</a:t>
            </a:r>
            <a:endParaRPr lang="ru-RU" sz="3600" dirty="0"/>
          </a:p>
          <a:p>
            <a:pPr marL="0" indent="0">
              <a:buNone/>
            </a:pPr>
            <a:r>
              <a:rPr lang="en-GB" sz="3600" dirty="0"/>
              <a:t>My family is big.</a:t>
            </a:r>
            <a:endParaRPr lang="ru-RU" sz="3600" dirty="0"/>
          </a:p>
          <a:p>
            <a:pPr marL="0" indent="0">
              <a:buNone/>
            </a:pPr>
            <a:r>
              <a:rPr lang="en-GB" sz="3600" dirty="0"/>
              <a:t>My </a:t>
            </a:r>
            <a:r>
              <a:rPr lang="en-GB" sz="3600" dirty="0" smtClean="0"/>
              <a:t>mummy </a:t>
            </a:r>
            <a:r>
              <a:rPr lang="en-GB" sz="3600" dirty="0"/>
              <a:t>is Jane. She’s tall. She’s in the garden.</a:t>
            </a:r>
            <a:endParaRPr lang="ru-RU" sz="3600" dirty="0"/>
          </a:p>
          <a:p>
            <a:pPr marL="0" indent="0">
              <a:buNone/>
            </a:pPr>
            <a:r>
              <a:rPr lang="en-GB" sz="3600" dirty="0"/>
              <a:t>My daddy is Fred. He’s strong. He’s in the kitchen.</a:t>
            </a:r>
            <a:endParaRPr lang="ru-RU" sz="3600" dirty="0"/>
          </a:p>
          <a:p>
            <a:pPr marL="0" indent="0">
              <a:buNone/>
            </a:pPr>
            <a:r>
              <a:rPr lang="en-GB" sz="3600" dirty="0"/>
              <a:t>My brother is Tom. He’s funny.</a:t>
            </a:r>
            <a:endParaRPr lang="ru-RU" sz="3600" dirty="0"/>
          </a:p>
          <a:p>
            <a:pPr marL="0" indent="0">
              <a:buNone/>
            </a:pPr>
            <a:r>
              <a:rPr lang="en-GB" sz="3600" dirty="0"/>
              <a:t>My sister is Emma. She’s clever.</a:t>
            </a:r>
            <a:endParaRPr lang="ru-RU" sz="3600" dirty="0"/>
          </a:p>
          <a:p>
            <a:pPr marL="0" indent="0">
              <a:buNone/>
            </a:pPr>
            <a:r>
              <a:rPr lang="en-GB" sz="3600" dirty="0"/>
              <a:t>They are in the living room.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139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8375" y="2295144"/>
            <a:ext cx="6205401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1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THIS IS</a:t>
            </a:r>
            <a:endParaRPr lang="ru-RU" sz="1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64" y="1324552"/>
            <a:ext cx="5168144" cy="395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03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6616" y="1801368"/>
            <a:ext cx="7178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This is my ____________</a:t>
            </a:r>
            <a:endParaRPr lang="ru-RU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356616" y="4491192"/>
            <a:ext cx="6675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This is my ____________</a:t>
            </a:r>
            <a:endParaRPr lang="ru-RU" sz="4800" dirty="0"/>
          </a:p>
        </p:txBody>
      </p:sp>
      <p:pic>
        <p:nvPicPr>
          <p:cNvPr id="1026" name="Picture 2" descr="Family - Father, Mother, and Daughter clipart. Free download transparent . PNG | Creazill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039" y="1382707"/>
            <a:ext cx="4547743" cy="393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6616" y="1801367"/>
            <a:ext cx="7178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This is my __</a:t>
            </a:r>
            <a:r>
              <a:rPr lang="en-GB" sz="4800" dirty="0" smtClean="0">
                <a:solidFill>
                  <a:srgbClr val="FF0000"/>
                </a:solidFill>
              </a:rPr>
              <a:t>mummy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616" y="4491191"/>
            <a:ext cx="6675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This is my __  </a:t>
            </a:r>
            <a:r>
              <a:rPr lang="en-GB" sz="4800" dirty="0" smtClean="0">
                <a:solidFill>
                  <a:srgbClr val="FF0000"/>
                </a:solidFill>
              </a:rPr>
              <a:t>daddy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92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199632" y="1545336"/>
            <a:ext cx="5495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/>
              <a:t>_______________</a:t>
            </a:r>
            <a:endParaRPr lang="ru-RU" sz="5400" dirty="0"/>
          </a:p>
        </p:txBody>
      </p:sp>
      <p:sp>
        <p:nvSpPr>
          <p:cNvPr id="10" name="TextBox 9"/>
          <p:cNvSpPr txBox="1"/>
          <p:nvPr/>
        </p:nvSpPr>
        <p:spPr>
          <a:xfrm>
            <a:off x="6528816" y="4312920"/>
            <a:ext cx="5495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/>
              <a:t>_____________</a:t>
            </a:r>
            <a:endParaRPr lang="ru-RU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8" y="753664"/>
            <a:ext cx="5408795" cy="54459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99632" y="1545336"/>
            <a:ext cx="5495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/>
              <a:t>This is my </a:t>
            </a:r>
            <a:r>
              <a:rPr lang="en-GB" sz="5400" dirty="0" smtClean="0">
                <a:solidFill>
                  <a:srgbClr val="FF0000"/>
                </a:solidFill>
              </a:rPr>
              <a:t>brother.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28816" y="4312920"/>
            <a:ext cx="5495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/>
              <a:t>This is my </a:t>
            </a:r>
            <a:r>
              <a:rPr lang="en-GB" sz="5400" dirty="0" smtClean="0">
                <a:solidFill>
                  <a:srgbClr val="FF0000"/>
                </a:solidFill>
              </a:rPr>
              <a:t>sister.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47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45637" y="5084064"/>
            <a:ext cx="70983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__________________</a:t>
            </a:r>
            <a:endParaRPr lang="ru-RU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2545637" y="5084063"/>
            <a:ext cx="70983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This is the </a:t>
            </a:r>
            <a:r>
              <a:rPr lang="en-GB" sz="6000" dirty="0" smtClean="0">
                <a:solidFill>
                  <a:srgbClr val="00B050"/>
                </a:solidFill>
              </a:rPr>
              <a:t>bedroom.</a:t>
            </a:r>
            <a:endParaRPr lang="ru-RU" sz="6000" dirty="0">
              <a:solidFill>
                <a:srgbClr val="00B050"/>
              </a:solidFill>
            </a:endParaRPr>
          </a:p>
        </p:txBody>
      </p:sp>
      <p:pic>
        <p:nvPicPr>
          <p:cNvPr id="4098" name="Picture 2" descr="https://clipground.com/images/clean-room-clipart-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637" y="512893"/>
            <a:ext cx="7098362" cy="4436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77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45637" y="5084064"/>
            <a:ext cx="70983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__________________</a:t>
            </a:r>
            <a:endParaRPr lang="ru-RU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2545637" y="5084063"/>
            <a:ext cx="70983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This is the </a:t>
            </a:r>
            <a:r>
              <a:rPr lang="en-GB" sz="6000" dirty="0" smtClean="0">
                <a:solidFill>
                  <a:srgbClr val="00B050"/>
                </a:solidFill>
              </a:rPr>
              <a:t>bathroom.</a:t>
            </a:r>
            <a:endParaRPr lang="ru-RU" sz="6000" dirty="0">
              <a:solidFill>
                <a:srgbClr val="00B050"/>
              </a:solidFill>
            </a:endParaRPr>
          </a:p>
        </p:txBody>
      </p:sp>
      <p:pic>
        <p:nvPicPr>
          <p:cNvPr id="3074" name="Picture 2" descr="https://gas-kvas.com/uploads/posts/2023-01/1673542202_gas-kvas-com-p-detskii-risunok-vannaya-komnata-3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40" b="6539"/>
          <a:stretch/>
        </p:blipFill>
        <p:spPr bwMode="auto">
          <a:xfrm>
            <a:off x="2545637" y="318774"/>
            <a:ext cx="7098362" cy="4298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212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45637" y="5084064"/>
            <a:ext cx="70983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__________________</a:t>
            </a:r>
            <a:endParaRPr lang="ru-RU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2231136" y="5084063"/>
            <a:ext cx="7772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This is the </a:t>
            </a:r>
            <a:r>
              <a:rPr lang="en-GB" sz="6000" dirty="0" smtClean="0">
                <a:solidFill>
                  <a:srgbClr val="00B050"/>
                </a:solidFill>
              </a:rPr>
              <a:t>living room.</a:t>
            </a:r>
            <a:endParaRPr lang="ru-RU" sz="6000" dirty="0">
              <a:solidFill>
                <a:srgbClr val="00B050"/>
              </a:solidFill>
            </a:endParaRPr>
          </a:p>
        </p:txBody>
      </p:sp>
      <p:pic>
        <p:nvPicPr>
          <p:cNvPr id="6146" name="Picture 2" descr="https://media.baamboozle.com/uploads/images/712887/1654475686_246911_url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448" y="683171"/>
            <a:ext cx="6224739" cy="44008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919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45637" y="5084064"/>
            <a:ext cx="70983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__________________</a:t>
            </a:r>
            <a:endParaRPr lang="ru-RU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2545637" y="5084063"/>
            <a:ext cx="70983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This is the </a:t>
            </a:r>
            <a:r>
              <a:rPr lang="en-GB" sz="6000" dirty="0" smtClean="0">
                <a:solidFill>
                  <a:srgbClr val="00B050"/>
                </a:solidFill>
              </a:rPr>
              <a:t>kitchen.</a:t>
            </a:r>
            <a:endParaRPr lang="ru-RU" sz="6000" dirty="0">
              <a:solidFill>
                <a:srgbClr val="00B050"/>
              </a:solidFill>
            </a:endParaRPr>
          </a:p>
        </p:txBody>
      </p:sp>
      <p:pic>
        <p:nvPicPr>
          <p:cNvPr id="5122" name="Picture 2" descr="https://avatanplus.com/files/resources/original/5c7cdb2b3f01916947b820f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054" y="506634"/>
            <a:ext cx="5867527" cy="4400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235</Words>
  <Application>Microsoft Office PowerPoint</Application>
  <PresentationFormat>Широкоэкранный</PresentationFormat>
  <Paragraphs>51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Unit 1 - Revision</vt:lpstr>
      <vt:lpstr>Let’s read!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Where’s Ronny?</vt:lpstr>
      <vt:lpstr>Where’s Woody?</vt:lpstr>
      <vt:lpstr>Where’s Erlina?</vt:lpstr>
      <vt:lpstr>Where’s the dog?</vt:lpstr>
      <vt:lpstr>Where are Willow and Frosty?</vt:lpstr>
      <vt:lpstr>Презентация PowerPoint</vt:lpstr>
      <vt:lpstr>Что мы повторили?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1 - Revision</dc:title>
  <dc:creator>Учетная запись Майкрософт</dc:creator>
  <cp:lastModifiedBy>Учетная запись Майкрософт</cp:lastModifiedBy>
  <cp:revision>15</cp:revision>
  <dcterms:created xsi:type="dcterms:W3CDTF">2023-12-26T20:19:34Z</dcterms:created>
  <dcterms:modified xsi:type="dcterms:W3CDTF">2024-01-08T11:24:43Z</dcterms:modified>
</cp:coreProperties>
</file>