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70" r:id="rId4"/>
    <p:sldId id="272" r:id="rId5"/>
    <p:sldId id="273" r:id="rId6"/>
    <p:sldId id="274" r:id="rId7"/>
    <p:sldId id="275" r:id="rId8"/>
    <p:sldId id="276" r:id="rId9"/>
    <p:sldId id="268" r:id="rId10"/>
    <p:sldId id="278" r:id="rId11"/>
    <p:sldId id="271" r:id="rId12"/>
    <p:sldId id="256" r:id="rId13"/>
    <p:sldId id="269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8F38"/>
    <a:srgbClr val="FF7570"/>
    <a:srgbClr val="394ACE"/>
    <a:srgbClr val="3948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68" y="60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F3267-1025-8F97-84C7-6D6F1B26E8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94860"/>
            <a:ext cx="5948516" cy="1655762"/>
          </a:xfrm>
        </p:spPr>
        <p:txBody>
          <a:bodyPr anchor="ctr"/>
          <a:lstStyle>
            <a:lvl1pPr algn="ctr">
              <a:defRPr sz="6000" b="1">
                <a:solidFill>
                  <a:srgbClr val="638F38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9DCCD8-336F-5B6E-3D7A-C197ADC4E5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9767" y="2647724"/>
            <a:ext cx="448351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638F3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66868-B6E3-0C7F-2F98-44ABA83AC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638F38"/>
                </a:solidFill>
              </a:defRPr>
            </a:lvl1pPr>
          </a:lstStyle>
          <a:p>
            <a:fld id="{20DF8AF8-FDE2-410C-8D85-3FB48DA8897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18A31D-2EA7-2D07-4E55-942D8EA02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38F38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E91F7A-BA25-9C40-5147-632CDA975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638F38"/>
                </a:solidFill>
              </a:defRPr>
            </a:lvl1pPr>
          </a:lstStyle>
          <a:p>
            <a:fld id="{264C9140-A1CC-4337-801E-1631F84DA6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749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0B172-37AB-9C92-E2CC-164192D1A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99AD25-74B4-0B23-D1B7-4CBC09AF66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ABB94A-F3EB-BFBF-0786-30CF40209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AD872-9F34-8E29-3901-E7F41D582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252B0-F413-AEE1-65A4-72BC80A52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75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0364E3-DEFE-384E-874E-CFE6BAB5B2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B3B02D-7CF6-A0EA-23CD-25518099C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58812-845A-DBCA-0E6E-58A42D9FA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A56FF-DD40-2CB9-0030-B9FBA70F3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7D17E0-69B1-A6AD-2312-C86F36570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79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90B68-8F96-411F-AAE8-9EEC655B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284" y="365125"/>
            <a:ext cx="10901516" cy="1325563"/>
          </a:xfrm>
        </p:spPr>
        <p:txBody>
          <a:bodyPr/>
          <a:lstStyle>
            <a:lvl1pPr>
              <a:defRPr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B2A2F1-E7B1-7893-5A19-AD14132A4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284" y="1825625"/>
            <a:ext cx="8158316" cy="4351338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DC211-E2B1-0E8A-9CDA-F7BF249D0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0DF8AF8-FDE2-410C-8D85-3FB48DA88970}" type="datetimeFigureOut">
              <a:rPr lang="ru-RU" smtClean="0"/>
              <a:pPr/>
              <a:t>04.12.2023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90AE10-595B-BA4F-757F-0D952E496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7ECD9-62AD-2ED3-0DE8-5C33549B3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264C9140-A1CC-4337-801E-1631F84DA6C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FBE0797-8440-3EB9-6A78-2DD2D09201B7}"/>
              </a:ext>
            </a:extLst>
          </p:cNvPr>
          <p:cNvCxnSpPr>
            <a:cxnSpLocks/>
          </p:cNvCxnSpPr>
          <p:nvPr userDrawn="1"/>
        </p:nvCxnSpPr>
        <p:spPr>
          <a:xfrm>
            <a:off x="621891" y="1559529"/>
            <a:ext cx="5257800" cy="0"/>
          </a:xfrm>
          <a:prstGeom prst="line">
            <a:avLst/>
          </a:prstGeom>
          <a:ln w="31750">
            <a:solidFill>
              <a:srgbClr val="638F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40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3C622-07CE-1784-8746-BAEE04C6F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0F502-C499-4611-3F82-6450B1736C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A7542D-213D-02E1-AF6C-9E29A8C04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D7B38-E6A4-7E3C-B690-CBC6DD3B6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6065C-AD2A-D8F0-1E2D-D2CD813C1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12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F2446-78F4-64D9-3BCE-B9B91273A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A39EB-795F-5834-CDD8-29B155F00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0D5F12-8ED9-32B4-BB3B-3E01DD801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FE1BD5-5603-A051-14D1-A7C4B24E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7FE315-FA80-84A9-E1B9-8416AA271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326ED5-2606-B40D-F5E5-77149B7CE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67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81981-2075-0694-7437-B911A70A2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ACD91A-0078-E00B-DD0A-4AC86EE9F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6177F6-3FB6-7F47-4026-151E329E5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AAFA44-ED3A-4C88-36DE-546D666C87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2EF0E0-4204-8A2D-788E-8A68A484D5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AF9F21-2C53-54FC-954A-28888E028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F40D8F-3FF1-B013-9E23-0F5CCA6B9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1B5BFD-34E4-920A-D0E3-75F10FB1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02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EDA88-B122-214E-B5E0-E3180B2C6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2150FF-7599-CC84-9385-2CE339615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DBD902-BE9F-D468-C220-5A6EE243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1DB4D-98BF-AEC3-954C-FFA431383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70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25A582-B8F3-D896-3894-4126EE55E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4BD34A-A509-1A8E-7751-54B78A86C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9B74E2-6255-3BF7-E53A-CF19F0BB5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20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64AF3-E71C-F0BC-1964-F4E4F97F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4B0028-AA70-4D34-B623-DCA42E476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25CAC5-73A4-6A14-2862-26B2F34F28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B9F47A-338A-F9B4-C5BC-E36C5880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46B6B3-E169-2693-1A50-7F8EF0E80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D5CC7-2DD3-61E1-014C-07FA38105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83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03ECE-CB5B-3F96-328B-747AA9D51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E46DD8-16C2-0AB0-7CDB-92680FFCFA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8036F4-98F8-A308-233D-A211459D9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C9AFC1-D75B-EA63-8936-6E709A93A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798E78-E48C-49E2-1978-305BC5E97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284CEC-2C05-0F62-428F-0939AE6F0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51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135E0D-0038-412F-7A8E-40CEC6373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FABF78-79CA-46B4-C1B2-3891D2DC1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C76DF-8B83-4025-02A8-3BE948E657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F8AF8-FDE2-410C-8D85-3FB48DA88970}" type="datetimeFigureOut">
              <a:rPr lang="ru-RU" smtClean="0"/>
              <a:t>04.12.2023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5384C-6B6C-EDC3-46C0-9BFB44D79B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CD001-6171-B71F-A678-1D1A06DAF0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C9140-A1CC-4337-801E-1631F84DA6C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:a16="http://schemas.microsoft.com/office/drawing/2014/main" id="{897A19B5-97F5-4E9A-1613-D5654B987D4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9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2" descr="data:image/png;base64,iVBORw0KGgoAAAANSUhEUgAAAVIAAAC+CAYAAABnJIeiAAAAAXNSR0IArs4c6QAAIABJREFUeF7svQeUZGd55/27oXJVV+c4qScn5RyQhJCMQIAJSxB4jW3CehcHFvDidcB89jrgKON1WO+uWRMcwIIFTNCSDQiEUNaMNHmmp3N1qJxu+s7z3rrd1a2eme5JkqDuOX26uvqG9z73vf/3/2TN8zyP1taSQEsCLQm0JHDWEtBaQHrWsmsd2JJASwItCSgJtIC0NRFaEmhJoCWBc5RAC0jPUYCtw1sSaEmgJYEWkLbmQEsCLQm0JHCOEmgB6TkKsHV4SwItCbQk0ALS1hxoSaAlgZYEzlECLSA9RwG2Dm9JoCWBlgRaQNqaAy0JtCTQksA5SqAFpOcowNbhLQm0JNCSQAtIW3OgJYHnQALLEwrlb/nRNE39yCa/g++egyH+SF7y9PKUZyDyX/utt4B07TJrHdGSwDlLIHihA0BtfsGbAbUFpOcs6oUTLJV5kBkvqCmf5beAqICpv4itZWsB6Vqk1dq3JYHzJIHlQNrMQINLtBjpeRJ24zTNMvc8ZwEs/cVMQNRoAen5FXnrbC0JXHgJLGebZ/r7wo/ohXyFQC33GeWzNmGYDdOJb0YR1rloPjnXxavFSF/Ic6c19hesBFZipMtvpsVIV/94fWD0wVRU9SWquQBn41SBTJU6L9+LTbqBqpqmq2Nbqv3q5d7asyWBlgR+pCSwyEhFTV/izBOwFIgUsPWhEg9r2d3raJgt1f5Hak60bqYlgZYE1iSBpQzfBYRd+tuipu81AakLnrsAuLpuomPiacJUW86mNQm/tXNLAi0J/GhIYKkjSYC0aZMwMnEmee4C4/Rw8Dwb17XRtBCmEUVU+4DJtrz2PxrzonUXLQn8WEpgNbbjBq305RNELzXF3focNPgRld53NKEJA3XxXGGjNrZbUV8bZoqQGVPOp4YDf82stOVs+rGcrq2bbkng+SuBMwXNI8AYhHkGIaCBGr/gshdWKrZQF9cVdd1FxwavjmvXcVwbx9XQjRhmKIluhNH1xkmXnXM1kmoB6Wqk1NqnJYGWBC6KBM7MSJso6DJGGlhEffVcQNRRv13PxXXqGNShXqJeKWCjEYn1YJhpoaTohq5U+6UWgdUH5beA9KJMj9ZFWhJoSWA1Elhq61waEKr+Uim0vpNI+eLFORSYRCX8yZX/aQpCNQFOK4dlVzAiJngWdjaLlc1jJnowO/rBSBAyDFzdDyw1NAFUA4St6kuB9XTjbwHpap5ua5+WBFoSuCgSOB0j9aNBG3q3smf6KrsAqoCn70BycF0HQ3epl2YozBwn2W4oflrL13DKNiEzTKp7I1Y4hWbGFBv1DAHeEIZuAAaapy+q+qu48xaQrkJIrV1aEmhJ4HxI4DTZR8s0dkU2G7GfcmWFmTgN06iAZsMGKt8rr7yL7tmUK7PoRgW9XCJzeD8JrUq8K06uWEWrRNCMFLGObrxwFDPVSSiaBEPDcm1MI46hh9E1U7FTfZmq32Kk52MOtM7RkkBLAudBAqeosKT09kbeZuNjkI/kM0/R4B2lyhvoOG4dTyydmjiTHDyngluZoVbOENEsxp4+hDU3x7qBbrRIiEpVo25FSfdtwosnqQDRdDvhUEwhtmfqGEYMQxfvfUjFk4qav9qtxUhXK6nWfi0JtCRwjhJoZqTN1ZdUUqcCNEnXDFR43w6qK2eRAJvPQsGxa3h2hXp5Hk2zMDSHam4ae36UlGFRymSpFOuEI1EImZTms1iWTrxvMz0btysQ1WNxap5GKtaGaWrYOpjhFLqKJw0ptb7FSM/xcbcOb0mgJYELIYHlqv1inJGrSWyn1wBS168oIl8JkLqSEy9+dhvbKVPOZdCKs9QK02i6RcSAYmYSs1ImokG56lB3DMyQztjoGLWSTf/GbfTvuAI3mkIPhTAiYTw9TMSMYrs1HB3CsXaMSBJdDyGRULo4nVa5tRjpKgXV2q0lgZYETiWBABAXqyqtXIEpyNf0iyc358OreE/PB1P5HBQOsV2LkOFilbI4Vp5cdgy9VMTLzTIzN0l3fzel2VncUoW2REqc7czM5EnG0mSmJ6gWKgxt20vnxq24kTZCiTZ0XZxPDjY6nuWnisbaUhjxNoxIHM2IoCsbaQtIW3O+JYGWBC6qBBZtn89Ks2xo8YHNU3nZVfUl1wdNVXFJQEs+1XGcKq5j+eFLbplacYrizDhutUgpO4ddrFLNl+kcHKCQnyM3Mc6ujZsolSqMT2eIp9opFi20cIytOy8j1TdIWYLyjSiRcELZWw0TCuUSbt0lFo1gxuOEk20QTqCHokq1N8TptMqtxUhXKajWbi0JtCSwGka62KojqPnZDKD+GQQ4nQaA+r91ifGsF9C0CrXyDHa1QDRkMD86Qn1+FqtaI5/LY1l1rGqFdCxJOBpjcnyM7s4uHE/D1aLE0z3kLWjr6CLV1U6iq0+ZCVzbxqpB2IyCI24qC0dD6j2pmFEtHCKSSmPEUhiRhOj1mBcaSGXFOXDgAH/3d3/Hd77zHVzX5fLLL+fNb34z119/PeFwuDXnWhJoSeDHRgK+au/HgAaFlX0aKmCqajEtpHT6QfRSMEQgFNfBqubwqpNU8pNoTgmnksf0oFYo4xYKlObzzM0VyReKGKZGNGLQ293BfLaCHmsn0dlLKNVD97ph9HAK24gQS8eo20XCpoZm22QzM5iuRsSM4doaNXFYGTrxSNQP4NcNQskUkbZ2tJB4740Lq9qLsD7/+c/ze7/3e9i2/aypcvfdd/Oe97yHdDr9YzONWjfaksCPswR8AG0UB2kqFhIAqR9D76vwEvkuqfIOdSqVIvGQzpGnvk+cPIZVwC7OUykUcL0wiWQ31fk55qamKFfKZKanScTitPV00zHYT/fgVvT2AVLdA4SjKYxYEgnPF2+7Z1hYwnDtMm65Qm5qhphhYuompWJVrArYBphmiHA8iWdGCMVThNvaMcMxBaIX1Gv/yCOP8L73vY98Pn/KufPKV76S97///USj0R/n+dW695YEXvASWN6U70w3tLT8nN8Z1XUcMFwcx0ZMleLImcmMkQhrTBzaz/GnHmTT+m5ius3cxAilcp2BjVuZK5XIT80S1kI8vu8Addvjuhtuo2d4M/3bthPtHEKPJNU1PE/340FdCdqvYzslqBdxKkWcXIlaoSjVRlU+vWO7WJZDXdeouxpmPEGqq49EWzeheBLdDKF5kiJ6gZxNlmXxh3/4h3zmM585rTxN0+RP//RPufHGG88k9+fl/xd9kEC9qZK2aYAulbSf282rVsFywLKgJvnEtoqXIx6DWBRNPq+xC+Jze0etqz/fJXDaikxN1ZKCgiGi0AcOJcep4Hh1PK9O2DA4eeAAsyPHGOrr4N/u/zL97RF6upIU8jkOPLOf7Tt2kk53cPLYMbAjHBvNUdBi3PXGNzO4dTex9k70aBhHC2O4wkHlR0DSwfUsHLsEEqBfyGPl8jiVGvnsHOViQTHQWDSB6+nYIZOyDeFkO30bNhNNtROOxtXZJJ7V0C+QsymbzfLud7+bp5566ozP/TWveQ3/5b/8F0Kh0Bn3fS53UJYcActcAa9QhPkcZOYgM4s2NoU2lfH/r+t47Wm87Ztg8wa0XVuhs/2igKonK/rYFN7h43hPHsB46oD6m7kslCvguGJFh+5ONTZn9za0qy9BWz8IXR2QiF2UcT6Xz7F17QsjgWYP/JL2HY3LKQxdSO8UO2ngRHL9TCSxhdbmqdcLYJUpZjKM7X8GOzuD49bQXJuQZpMwNB57Yh+DG4ZJxGNMTk7gmu3YeoLkwDaueukrSA8MqIIiktskMaVid9UwGiFTNp5Ww7FKaHYFrVYhOzaGk69QyGapVMu+c8v1CJkRwtEElhnCMaL0rh+mc2AdejSGZghe+TdkXKjwp7UA6d69e7n33ntpb2+/ME/4LM66AJqTGbyT43jjU+hHRtCOnYSTEwo8FYgWSiDFX22pIbPC1p6CPdtxXnYb+mteChsGLwhQeaUK3oOPon3pm2jffgiOj0JJ8jIAYcemCaEm9UNYarXm/z8Vhw1DcNku3JuvRrtsN+zcAuHQBRnrWTyO1iEvAAksLyKyAKyKBzayjRrdOaXQhyPGR83DdS0cJwdeiXJhjuzUKNPynhUrUC5xaP8+duzZim2VqOazONU6tZqjQpeeOTKiVPsrXvIK+nddSiTZgadHFF8QiBOAU3GnKvdegvhdbK8CXgXTq6lMpunjJ8mNT0PdplIqCg9Sar34dURjjifaiLV3Y6S6Gdy2g2hbJ55yMKnWospccMGqP5XLZX7zN3+Tb33rW2ecAgMDA3z4wx9meHj4jPteqB0UcAqbOzqC+9h+HzQffxpGxmFqRrHQBeBpqO1EQmD4Krz6Wb6JG7JelyA0/z+XbMf76dfBO96EJsedh01Ud/cr38H46KfhB4/DXM4HzkTMB89mtV0AX1R83/i0eHX5W9R+WQzCIRjqw927A+2Wa+HGq2DvdrQ1lAk7D7fVOsXzTAJnrv3pD3ix8+bSG5Bq8wpOPcOHNbeuGChuBd3OUZo9QW5qHLvmMDMxSm56Ds3xOLB/H91dnQwOdpOdm2b94AAnjo7iaQazpQqb91zGVS+6jeTQRmoSAeT5HnRJ3zT0CEpDk/J5fk0ndLeO49VwLZv58UmyE9PMTkyRn52nXChgiDlOopwsm1gsRjKRJJJso31wI93D22nrH5L8UJWOGoDnBQVSEePnPvc5fvu3f/uMU+K5BNIFJveDx9EefAyOn/SBs9JgawFICps7FZj4S5hP81cyisr/5IEKQ5R9b78B79d/Ae3SnWeUzal2UFPj4SfR//B/wLce9IEwFgGZTAt9EBoxJXJt2cQu2tMF3R2+nbRah3zBXyRkbGJPFTAVO6qArgBxVztctRf3rlvR7rgZbaD3rMfcOvCFLYHlts9G0JJ/Uyv0h1+q3jd4oSNgWsM0LKrFCazyLPMTJyiMjTE/lsGu+/nwIT3E8RMnmc5McuVll5KZOMmWLZuYncviODqd3b10DQ0ysGMHZjqNEzFwpJiIqO8qoD6EboQwVAtljXrdxs2XsMpF5rKzVApVSrMVcnNFMpMTVMplSpUy4XAIU7KZbIeenh6iiTjJrh42XnIlPVt2oEcTCqgN9Z4vdiC9YIxULiOs9EMf+hBf+MIXTjuDLiaQqhWqWMb73iNoX/su2gOPwIlRHzgF5Axhl5I828QwBVCiEWhv839ijQgDAS8BoWweSmUfLFVkcYOhrgSqEgYm1+rvwf3Vn0f7969ds/rsyTX/+uNof/uPvp22mX02qt9IzJ3fZMaA3i7YtA4Ge/FiMRBbtDDT4LfjoIn9VNisLCIzc5ArgiXOKQdkzCKDdX1w8zW4r3kp2nVXoMWjLUfVCxsbVz36lRipP70bk7xprvspn34veFVEROp/ikpNBY0q1OepzIxj5aY4cfggmckMYUcnM5YhkYgT0h0qxQqjExMMrOslgktE9zDDIUKpdtZtHKazs4NoKoYbj6CnEhiGdPWU6qBCeMLqc7mQV7n3lYJFMVvBLtWZnZpjfDZLuVqllC0xm5F00rrqIxqJRYnGwsrJFYvGSLWniSUTDO/Zy7pLLifS1a86jorBa3nDu7U0wDurzKZarcZ9993HJz7xCaampti1axfiXDpy5Aj//M//rB7F7t27lY20s7Nz1Q92LTuq51oo4T3xNNqX/w3t6w/AwWM+6xIWJ6ApTz9gbgIwApadaejsgJ4OaEv6IBRsAQjJVKrVfECdnIHJjA+swu4UMEsV2BUQVeyTsjq/7Q3wyz+7KqanKnp/7xH03/kLEPYcAGgwJrlRpxGvK+yzv0c5lLyeTn8cAphyzytsXjDW4H4CUJ2e9e+tUvFXemGuct1LduC97mV4t16LtmWTyvZobT+6ElgCpI2ub6pPXCMWVKnuCwqZ2D8bYUZqYbcUC7XtHFo9w1Pf+xppDypzOY4fGSEcjlOr1Zmenmawd5Bibpbc/DypZAozLIWT68RCOus2bqRrw0aS7UlCIY1wyMCWjKNwFMfW0AxdvcLZSp1CvkphvsBcVgL0y8zNFJmYLzExmWFqdgZMnWQ4TFTT6Uql6OloJx6TnkwG8XiMcCRMrC3J4PAmdl5zPcn+ISwzgvjmJcNJTAtKBz2LiJezAtJTTS2JMX3nO9+p/n3XXXfxG7/xG+c9llSpv08fQvvWD9C++h34/qM+0xIgEIYZgKeAi6jE6ZTvuRbg6UzjJRNLAUj2Ww5EDebqCWMzDB9UxQklnvKJaV91lk2At1no8lmYXrYA112G88s/i377TWgytpWATrzuf/uPaH/1Md/BJWNdANDGIiBjkzFvGFQ/XleHD5wrJEOoQwUYV9qEkZsmAq6S6aGYqiwQ02IrLvre/8CmKte6/Qbcu29Hu/ayixad8KMLWc/PO3tWWw9VIDlQ7v00TvWNKhNqqAxGsRLpUkSkPEF+doSY5lLLjXLk8YdIalGOHjhBpe4QjSep1+pEwyFOHD2q7JLJWBy7KkzRZWCgi2Q8QkdfO/GOdsxIhGq9hhmKYJpRsvkKU9kik9MZJjN5xjJ5JqfmqVRrZPNZCsUa5bKFZRtEIyGiiTDhSIjOeJr2WJzB7nbiYZ10KklPb5/KttQjJvHuTrZfegndG7dgJtO4ekj4rm8u0MwlhVTWAqjnFUi/+MUv8oEPfEDNmve+973cc889520GeXUL7zsPoX/+q/DN78PxMd/2l076gCafhblFRF1P+aFAAp4dad/ZIuAYeOKbgfN0Dpdgv8BDLn8L4Ik3cHTCDz+STQA32AJbpjC+SBj39hvhZbeiXX8FDIoaAZ6EVH33h+gf+Rd46Al/ERC2HJTMEaCTa7WlYOMQrBuAtoR/BblP+V/zuE/BSJcIv3kfGa/ck2zCogX4Rf1XDjgxaVT864jn//I9eK+6A17+4gsWnXDeJslFPtFSe6G8iEF6pD+QYCo0m7eXT5PFdbi5RPzFiVReAqRq7H45ER9Lg3Ii8lFUeQfPsvE8C0Mvc/Sxr+MWZqAuKvscnlXnyMETzE7l0MwQqY4O0okU9XyRk6PHiYXjKsfddWusX99HKh4lkUrihgwcw8AmwXy2zMjENOOZLFMzOWZyZWq2TaXqYFkaliMuLZt4PMpQ/yDxcIzc3Cz1ShXP0HzGaYZJhKMkYybDmwYZ3rKJRDSuquine7tJ9vUxOLyZeHsXrim4YCry4TukjEaaa8OatwZmet6AVB6KeOk/9rGPKYOufN62bds5T22vUML98jcxPvkFH3Rmsz7zlB9hWSprwvDZnNgNxfGSjC/+XxjaSqwzGNmpGNxpWJ36V6Xqs1QJ6RBAXe7ll4cgTFZsp2Jq6O/1gV3GKmFWaiGwIdVgyIpJ+yW9SLf5ANrf7QOsnFuB6ynY5rlIudl2LPck8h2fgtl5PzJBgFZkvX4A7ydehPf6l6NddcmabcDnMsQXwrE+qDYsjAsl4paCY/N7GRT0WLy3pqj2i3TDwj7FaSNFk91gEQ/mWCMe1M8WqmLV58hl54gbGtNHnuLwg1+nMxFnJlthoL+PyelZjp6YoFquE4uG6exsp5gr4JQqKqtIKixJC+RkZ4JQPIoZSWLrIabmyhw6Nkq27KEZcVId3XT3D+G5mvK8D63vUxWeelJJEtEY03NzHDl2jGqlxkDfIN3dnepzzbFV7yUxRq0b7Gewr5uOzgTzhRz1ms3mzVvp2bSRWGcXye5eQgKucv+SvaQYt/jsJX3VX0jWwkbVoumtFGV7Fg8yk8koFrp//37e9ra3KRXfOIdwIE9A6r4vof3T5+GZIz7IiJc9OKeAi6i84oHu6/aBVLzWsgXguWJRxLO4uZUOUSFSmopTU0zu5LhvRw3YYiMeTbFMAUHFmBu2THF+CSOUcyh7U6PFgji9hH3KghBpFH5Rzq5TjLk53Cm4bxXH56fLLTE7BA4rRTZWsKkqZ1rQ19vzmbeYMUT9L5agJiFWrlLz3duuh597Pdo1l/1Y21GbX53lIULPfhFPzVYb/LXJTX6RGGkDSN0ASFWFER9cHbeK49nYdg2rOkWtdJLJkRMYxQrliUn2PfwD2tJpLMugs72D8akZ8lWXuucQDxlUczmikTCFQoGuaIJIPEq+Vme2aDNXcpjMFpkplclWalx13Q3cdMNNDA9voaurm57ubh743gPUHYutmzfy0b/9a7b39dARizI5m2Fkeo727iGOHD1ByNPo7ugi0d6mapPGwwbtbQnmMlMcPXKIrt4ebnrRrXT29NOzcQOp/kFcM6KAshGTsxA3KmXznlMglQn1yU9+kj/6oz9ix44dKj20r69vzYil8GJkHPcz92P84+fgwFEfUAI1VF52YXed7b7qLiAqbEnAJnAqBVddCXxUKkQDZJr3W6hMs+iwXAAvAR0B5gCUV6L7Mj4Bypl5GBOVXwDVbwjrp18sc3+qCduoAi5mCQHQwT7/fkTtDiIFmiUYgG1wPgXQjs+MxYwgwCcMWIBdgFocU7K4qLTRiG/+kO8VkDbUt+UmgWaapBi25jNScbjJYiG2YQmjCsKybr8R9+feoBiqXOvivP5rnlYX7ACxGTYDpv+YfRW5saI3JpT8vdAzWP2rWe3395Vns7T9xgUbeOPEfiuPRUYq3nBXmJ2uUSnnqdZmCWkOufGnyY4cIJeZZW5iEr0O+/c/Q29XL6bpYRomlapJ1fMIR0xmpzJUiyVCYmYLhSnWamSKFU5mcmRzFpFwkr7+Qbbv2YNj6AxtWMdPvfUejLDJ8ZERCtl5vvaV+wnH4yosKuza3HLpJTzxxOM8+OhjREJRQkaEbDZHIhxjdmZGBdPbTl21IUkn4/R3dNHd3c3l11/Nxh276R4cItnbhR6NKBaqi3tJPYRmKS+aZ54TRnr06FFVyEQyn/7gD/6Aa6+9ds1zwD06gvbJL6Dd9yV45qhvNxTbpnIahXz2GcRLBs4bAZLlrLMZ8ERQKh60MUcDJ42kfAo7FEAIQDjYVwBHmK2Ao/ptLtojAxNB8zWCz3IdOUbOq7zjGZjP++DWPEa5jjDRRNwHUGGfot4H6vtK9xMcI78lxElsmBIiJWq4hGg1O56WG+TkWmIekGuIDNuS/uLTbDcOgH2lpxZ4/kVm4u0PGGoQQyvyufVanLe+7rSOtTVPiBfAAQGQLg0j8gt1+KAaVIIPbsZ/UZ8NpLLzcwOk/lg0HMdRQfWVSgFdWnqU5xgffYK2aIT5E8+QPXqE6ZEMk5PThCNxJjIz9PYOoNkWumlQkMSicAjLcpkcn8HyNApWnalslvH5ovo+lWhj06Yt9HZ2smndEDfe9mK27trNr37g1+jo6ybV2c4D3/8e87NzlPIF5fIQx9WuXZvpSiWYmylQKtdIxCLojkNHIsnU1DTRWEKB5vzsDJ5TZ2N/H+sHh9i2cye7rryMnnXrSXV3YwihUE4lUeMbQLpknp2iMd8q5uI5q/YS/iTZTocPH+a3fuu3uOWWW1ZtX1Ae+ABAxQZ66Lj/gstLL6AlL7wEmku4kjhbArYWqO6BwyVgVgGLCkKfhD0JAAhrE8ARABLwlJ8AVJtZWQCmSvWW9MuQz4jF5iogFIC7CsZf5u0PnFkLgNoI1he2mC8uxm0KqAlTlHPJuRvq1LMiBxRJaWLPYmsVu6WYD4LzyT6nCsUKHn4A/oHJIYifDYBVAF0mmMqYaiw4K0UEBPcl8hTmLWq/yFMYu3j9oxHcO2+Gt78RXRxsPwbbciCVv+VH1317pzgv0PzECckJV4RfmGmQ6LGEgTYDaZPwmsys6mPj7wCoF/q8r0LeK2YyqeB2D8d1VWGRudlRnPIsMa3Kvie+jVetkx8fwZ7JMXpskmpZGGWCUt2ivaOdSrmKBOcVbEeiSTkxUWAmV2Mql6Vs2ziaR19nB+s6e+hr7yCeiJHu7qTuevQMrkePxfjkp+9jbHqOSrXOtm1bmJ+bZ3Zmjlg8jmmEqNZLeIZJxIgw1N9D/7oB8nNZJo6fVE6kjs5OqsUilXyWwe4udm3bwvDmzdx255209/XQPThIKBr1q/lJZIIrypk4lxaD7xvLXqNW6kW0kcpDkeIlv/M7v6Me4Qc/+EEVO7razZM0zX/4rGKhymGjbJ7xRZ1HmJrYCwVMZfIIKK5k8wzATy4sYCGAI6Ap4KnU3UZ1pCAWM6ADQcbSclV9wei+zI4YgKoAkABhKrlocjiVLTaw58q4lqvNwXenEljALOUexJnVzG7FPBGo6asVuOwX2GObFx5h0RImJvclIC8LhgB88/kD264C7kbGlwCqOKWEpQZhX7kinsTnvuEVq46jXcvwn2/7+uXbAoapqUBxaQ0sLYKVI0MiFDX5W6awuEH8wseLamOTahm0/l2u3TdXVlLPsNlStHYH1bMzmcQmKlYih0otT3H2OIWJZzBrZXLZSabGJ8lNTVCcyjKbyVOUFh/tfZTLFYyISd01yNses9UyM0WbgyfnKTseHV3tmG6NgXSSnmRYMcSNw1uYL5dwInEef+Yo+55+ht6+Ae74iTvZd+AYrmXx9rf9NKOjo+w/eJCPf+IfGerrp65BpupAKE69lGd9Xwfrurs4uO9pilLhyXGwaxXlCLvmkr1cefkVvOp1r2VoeCORRAIzEvZtoppUbvNl7v8dFKM+d6PUWTFScSx95CMf4f777+ctb3mLCnOSHNbVbN5cFvdjn8H4+GfgaANAhREFjhd5yUWl3rXNZ23NZeyCF1l+By+3AKXEQAp4lqt+kHmg8i+P8VxDOMNSxt+Y3YFtUWyHAjYCqKKeC/icz22l7KqV7K3nes0AWJvPI8Aqz1LuT+QvNtbAvrpSqJiYGGRRDMBZ6hDIYrZ3O+7/959/pNlpUDJOZfk0KgupMCFPcs7l5TTQ9YbzT/LFlfx8IJV/q1Aj9V4LK9R9xtRgncISG1R2wY7n2zObwTSgq6sDgpUZqSgVnlLtC4UZirNHKY48gTM3g6F7jI+Nqzj++tWWAAAgAElEQVRQYYOTJ6eZyeRId/aqPvBzhRIF22RsrsSJuRnmKwbxZAeXXrqbqOZiTY2yo6+bWFuUqmGw+dIrePzIUb50/zfYuf1SXve613HtddeSSqd469veyV0vfzk3X3sZ2dkMmmny5nt+RrHS1LoBNt/8YhIb97Lv0Scxp0d4xfVX8s37P49AYyyR4MnHH+OyrZt46R0v5s67Xsa23XtUSZMFEJV3Vom74SdRn/2o2bXaQ1d67dYMpNVqlb/6q79i69at3H777SSTyVW9zpLB437h6xiSR/7UwUUHyKkYobBRUeub2ZC8rPKiCtCIE0SAU0A0UEUDT/kC61zV0Na+UzNrlWsKOxVAFVangvj1peMO2LL8bgaj5v3k3uReRG2XWE5ZQIL7OdsFYO13tshaAwYrC5yYW0QzEHCV30EcanAvJ8b8sQd/i3zk2UTDeO/6aXjP238kvfuu5zsUBcbq4lyU3j9ShcieQ9c8ZScUhipy0Y0IVs0jFonj6jH1nSFl5uR4CcFRrYfls9j9hfUHdW8X4HVJUIWwq0VbzNqBVC0CDc+1hD5J8HxRAelxvMxhMoeepiPdofLVn3xqPxUJMSrWyOUqZPJFbF0nV7UZyxYZy9XJ1eukEh3cfPVVuJUis2Oj7BneQEIysdtTeOl2vvnoUxw4OsLrX/s63vT6t7B56zCJdEx5/N/yi79CavNu3nHPKymOn+BzH/04//aVr+OKO2Gwj5f/0n9m+CV38+jDj7H/Hz/FS/fu4Otf+Sy33HAT1VKVb33ja9y8Zxs/8cqXcMcrXkMs3eO3d5YmdrpvD12Isgjs16JRNGRwNq9K8zFrBtKzuaA3MY32x38LH20UhBYV/lTqcPACC3iI/S4AG3FuqOIbjTAcOX557ObZDO58HBNEDIiXUoLYBVhFTW4O/1opiF6OkwVBbI0qxKhhu1W20dW9HOdj+Gc8x3IzhNxXYJtVALJCiETgGBP76etfhvfB/4wmGVM/QpsfeykVkARIbZ/d1KaYO/4tdLdEvKuPYrlAtVKhs3cdxXxFrY/rtl6jVGLB4Wg4jUtI9W8XcBRHjy4dNZXJSkQrgOcq5iV21kVAaAbShlAb5iC1T1MASiDyU1V7clyHSqVEMT9LvTiBPj9KeXyESrFAIp5gYnyKfLHK8UMjjE/MkqvVyDsWsxUB0grTBRddc7nz+qsYTMQZOXCADYODtHe3k8nPEkl1s//kJMczc9z96lfzU296E1uGh7Fl7pgu+XyJn/nt/055027W9YZ5+kuf5/jXv67MCzXHYdctN/LK9/4K2rYdPP3IYzzzkX/itp07KBXn6GxP8/n77sOwKgx3pvjZd72dl/67N2ETwjT8RUp56RvxsmrhaiQcKBBtLCgrRYGuhaleUCBVziSpZvSbfwpST1MyjoTNnA5EF5+671FfAigrhBM9n17MwLETOHRELRY2J6aKRl68svXKfSmThFS6lwgCuc9GuNHzCUBPJdtmk0CzFrB8f/mfyGQuh3fVXrw/+fUfqWD+AEiFS9qujS3ZQeWjPPnFP6cydpANw7vUY52ZnSEab6ejvZNKzcKNd9C7eTuuGYZIknhqI6bZhatJxreB7kqco4tmqmqb6n2ROpk+Cw02H0j9KICm+N9TgKjPTxpmhab3L7Dz2k6N+blJinMjhPJTRCsFCvMzVPIF8oUKh4+Pc/CJp3E8g4LjkLFspsoOJ+fr5PMWt1y1mxt3DjFz4jiGp7N32w5c3aVzQx+pDVv5gw//H3ZedQW/+Mu/oLp+howwhiHJopaq6PS+e/+ep8Kd3P7KW5l+7GEmHvguh556jEg0xW1v+Ek691xKua2Hb37uX7G+/i3uvvFKpiZGeOKhhylOTdDfFqcvneCXf/s32X39LdiOeOZ9bUCVPVnOSCWLS55XQ75rAc3zotqvBbfcrz+A/r7f873xUiwk8Kav5SQvxH2bnUsCJioO1n8hFuJdm+2tLwTwPNvnENybRBsMr8f9419Du/3GH4mY00UgdRWQWsIDyyd46gt/xtSTD9Lbs5G2RIrs/LxkR6rURseqUShW6di0gY7BHmLpDsxEF6FUP3qyDz3Siam3+zZTqdYupeM8Uyplql7s/haEki/1OgfBqathpM2gKh576erpuiUKc8epjx+D+SmoVZidmubgweNk5srkZvPMzBeYt20mag7HZyvM5Gyu3nMJr7z5Espj+5ifnmdwcBODQ314mk3/8AD7xub4f989yM/9wn/i1ttuxDCkLKSOKQVJ3BohI8aXf/gYv/Z/v8oNb3wdGg6duqMa3+lmBL1Dkm2SYGl87X//T26ORanNjnLswNPkJybZvXEdhltn06Zh3vTuX2Jg2248Ob8nWoKfQy8L0XJHW/OUft4yUgWiP//rfhplczGOs30hL9RxZwKx1bDn040tOL7Za6/ehXNQ3Zc40ZbVjWwKl1HDOtfxn0+5SyhYXzfuvR9Ak1qo5/Pcz8G5pJycL2JH2UIdV+J8xxl9+KPknvohIdqIJtqwymWyczkMKeeWCHH80FG6evro6enCE2UlESHR242R7MAIdZHs3KTaBYvHOZTsxvbSGGYbknnjq/8SFbBoR224TBoB5ouss5llNUcX+CzUr+wkjjI/bEtAp47h5qiOHyR7cD/5afHaT3D4yAkwE2RzFWanC2Qch2dyBY6MF1jft4F3vfHVuLkRClMnVcGR3vXrCXsWPRv7ibbF+e8f+ReuffE9vPrNb6SrVxI3TN/x1hiHCr3C43c++a98fTrHNS+/g7JTRdfD2JrBRCHL1cPbOPjlL1N68LtsNzyOHtlHYXSaq3duIxXRGBsd4aa7XsZr3/7zhBJp1bhO7NQ+a9eVCu87+JbOulOZO/xXdPUz9Lyr9kqdD0BUAsbFAfN82hreu2D1lldBvJbLVyQVtKuSkhrxfc0AdbHByY+fWWC1MlankW2lCjkss1GaYmA3fXuaxMs13JWLWRwXe/zNz1/ap6TiuH/+W+ivvOMFDaZBfr2wOXGmCpC67jSP3f8nVPc9hFcyCSXaaW9PMHpyjER7N7GuNsVcc1Pz9ImKGzUYmRxnw+bNKhsuM54h0dmDbkYpWRbbLr+aaN9m9HgP8VQ/thsmZAoINaym0kusYRH1X3w/nOnZTpSgipPPzHwg9b9TipJbwXWLeJUMpWP7mD98hHK2wMzEJJnZHIWKRTZfJZ+rc6xS57GpGWbnyvyHt7yFPf1tVGbHMF2PVEcbRiRE3NTZeuVe/t/nv8jJqRKv/8XfYssle9ANW9UWNRVDVB3v1W9PipOETP7ms1/mK0dOEtu+k97NG7B1aVDnUD10mNEv/Cu3DPVRHj/Md775ZS7bvJ0rdmwjPz/N8ZOj/OIHPsjVL74TyzUIiRaoVopGqkOT/Xg5E10eT7rA+59LIHXFJvqzvwITmcXA+ucSSJtseAqAHBfLlpg5S8WfVeo2diMyQP4ndptgE9UjFjYJGQaRkKlqJZoCUAEYy46rqby01vtfYneUMXvULftZY1b34virebBJRUVRYwxdIxI21fijoZAaezhkqu+bQfmiM1a5vhRDSSZw//p3XtDMNAjIV555KXKsegoVmH76c+z/4j9g513i8X7SXW3kqwVmprMU8+LAiZCMxAglI5ScGr19vUyMTpCMpHAsi5Hxk7SnelX74q6hXvq3b6Fj3RbaBndjtq/DCMXRXGF1orL6C2zAngKlv9n91wwUwWcFYgpIHT/8ya3h2TN45UmKR55m5vAJKuWaAtP52Ry5YplaXWMyV+HJ2RIPHTrBDVddzituuZba5Dg9HQlisSgSgBCLJVm/fTMjo0f46ic+y8233cWu176J9vX+YqGZAZAuxtRatoV436RS/QMHjvGN/Qcp2BauZvDw40/hTU/zhhuuYd+j3+P7/3Y/t+7ZRW86pQqkPPbEE1x364v5mXe/FyPRjq7sr41KTmeIGX1eMlLv0DG0t74XDhzz1fkLATKrBaUgK8hxqSvgtClWalQsm7rlYK1UuOM05xaAChn6AjgloxH1WYrG+nVwm/LxVzvG5v0WQp1kPgVg74/Zcl3KVWvFMfulaJ+9NYOr/Dek6QpMYyGTZCyiPksdx4VF4VzHv5Z7lmcjiQYdbbh/87sv2FjTQItRjMqTvu1SwcihMvs4Jx/5Km3RbuKdm6nrDo5mKS94fnaC+eMHqUxMUa6WKeWLxBNhkm0pDj8zwrqtO9BDUQ7te4ZYPMKll+1mZmZCFVXee9Pt6D0b6OgfJpleRzjR6ac7irrfxJ6WqvTK+KCeziKgqgmrxizti9V9yFdOnnphjNLxgxTHx5ifyWCV6tRKNaanMuRKdfI2fPvQJGO5Eu/5Dz9FtJrFrNSIpeJEklGMcJh12y4h2hbh//zuB7lh19Ws27yN9FXXkdiyF8fTMCUcrOE487Upv4meJ7V/HY9wKIRll/nXL3+DL/6/r6DpJtfs3MLM8UM8se9xqFe4YvMw63t7eWLfPuxwmJ/9pfewYdclhBNtGLrUCV5U49XicgobaTOQBgujmB38DLUVeradYp6fN9VeWmVoP/M++Op3/fjP50J9bICRqFnVuk2+XFWMs1a3V2Rua3n3Zd9mcGoGpvZkjESk4ZlfK0tVlMJXc6o1n3XmJWbvPI05uMflrHX5oiCgqti4mtcrV9xfq7xOu3/ATAd6cP/6v6HfdPV5Pf3FONlSIBU7qSahpNRr41j5Y4TDnaC3qcrvlWoJxylihkpYxVmYm6NUyDF+bJS5kyMUMlPMTc4zMpVlw4Yd9KQ7GZkaJZwMsWPzRp554jEGN22kY8s2zK51DO99Md3rd6vCIH7uuL+g+ni6uLgGfzcDhoCWgldl2603CqpI1XqpUjZPZeIws4efZnZsnMJcHt3VVIZTsWaRrdg88MwkG3bu4qffcCejjz7Muu4+jEQUJ6LT0b+Owctu4FMf+zuyX/0yb37TT1OPhqkkOhl40Z04oRhRNahltkrXVX2Xjhw9yIPf/wHffeBBxsfHue6aqzEth6e//x12rO9iy5Aw8jBFS9qK5CiXq7z2rT/LwJ69dPSvxzDDKgpA7te3wzZcc6sAUklKkC1gsxcdSNV696sfQvvLj/mB6WeTvni2Mz8AT8+jKiBUrlKo1J/FOk/F3M72ss3AKueOihodMlkCqqdbTGTcjqsYsoDnXFFiDJcy5Qsx5pWANVgUUrEwbfGoMgcsibC4UIuiyEC8+bu24P39n6Bte+46zp7NPFjMtRc7tWQ0iRtIFsU81dxxNLuKoenU7BKOBNpLAWFX6j+U8aw8pu3iVsrUc/MUp+eZncgwenyKkbFZv0FbOkVmdpJ4RKcrnWZs/CTDu7ZgdA7Qv/0Gtl39UuJdA4qtimZhahImJSptkLcfhEwJPVOBPgu9ljzNbxXiOPJbCn1FVK947BzW7AhzRw4xfeIEuclxNMdhLpsFLcJcrc4TB6a56fa7uPmWK5g+vI+NmzZjdnVQ1TW612/h4Yf38ZW/+GvuuetOxkfH2Dw8pDz9ySuvI75+K/lZ6TNfxbZdxscnmZwc54cP/ZBnDj7D1Kz0eEqycWg985kpwm6dzd3tRC2LoXSCVCKOG44yNT+nvP4ve91PMrDzEhIDw5jRuLix0IWRButJkCC2CiBd7ie56EDqfP6rGO/4r/7gmyu9n83sPNMxgQqjCs56qpNgqQmIJCRF2NeFBKFTDTG4bgCqokJHQ4Zy/ASbvHxiZqhalgJ8Yc7P1XiX34eMYzmoyr0sONx8GnOmJ7T2/4tTUrqw/q8PoUnx6xfIFrA8AVEfSFVJElytilU8iZYfQddsXF2qy9fQHQ2rUmV+chK9VKaYKVCShm2VMuVilXK1TqHmUdUlg8xk67bNaI5NRNNIhEzKpTmS6QjRdDujMyU6hy9j95U3oYWiGEZctROWLB6fmfpzLhhj4IjyxyimCAvHLqtiy9JkLqSZijHbtXms6THKk2NMHj9CfnICq1RS8xU9SqFqM56pc9VLX8lVL7mZQnaajq5+vFgc3TTJTM7z4fe9l1ftvYxrXnYXo4UpMs88Qj5bZd9MlWmkKuM001OzTM/MY0rlfE2nWq4SU9WZbLYNbyCbmaKenWPvxvVcu2M7TrXM8eNH6B0YIFcuq26jV958PW396+nauI1wslMtIKYyczQV4FkIsW2ucbA4wU5lI11gtKuci+es2kvxEe11Pw+HT0B7+sKphSrTQwK8PeUsEpuh2A9z5dqC7fC5AM/TgapSExq2VVGbxTkk3vbAPvt8Gm/zfQRmAAHVeDRERyJGLCLOtsYEFW5zPu3fAs5SevCdb8L7/fe/4NJJF4HUt/Y5motbn8GZehyzNEdudoq6tArO1ZmdnWd6rsrhkXGOj0+Sz5Wp2pArVShVKtQk4ykcY9OG9ezetVPN+UqpjG3VcLwK/T3t7Nqzg/XDm+nq7qZnUAoVx4jE2gmbcR9EFksWN4pzNK9/EuQv9ty6UusDgEX+9ipoXhFrapza1CgnD+zHys5heC6lao1iqU6l4lD14mx98d1c9rKX4dk1NM9oOJBCfPGfP8vjD3yJu2+5iVo9xGg9Q8jU2LBpK4TjTI+OcGj/Ezy1/yD7njnC4NAwdcslX65QqxSJ6y5X7dpGOhbGrhS5ZtcuqFYwQzqHxkeJtXdw2VXX0LlpE3YsQs/67YTjHbieOFJN1chuoWNf05q/Ghvp8hCxi8ZIpY+S9v7fh//1yQtjFw3AU8WxuxTLNQWexWqdamDPeAEE0Cy3T65ykVvVbkodW7Z5/nQ6L1sw9qhhkIyGlelC2VNVCI5fUf2cN3nOwngqNbzffR/az7/lnE95MU8QeO2lSAaureaq4Fl5/FGmfvBVcuNjjI5leergBAdGpxiZKjBfczHbIipUaaBrkPVD/dStGlPTMyqTqKpshvMUikXa2lOKPBhayHea4DK0fpA7br2R177+J9l+6V4VV+o5EqmRaAShCz/V0VS5uKVOE0keEDu4FHBWWVlSBb9eUWw6GrLx5k9QOnqAsWf2YRfz2LWaqiVQkmgLJLNJZ9vtr2L7ba/C8RwiWh1JM8WLU624SMJWza3i5YsUq3k6O+KEonD86aeZP3KCkF3lkUcepVx26O0ZYGx0nHAsRj47z3WXXca67k4mRkeYnJ1hoK8XT3Noa2ujfWiAeE8v4Y5urGiatp716EZM2UxV0L1fptqPG11lZacltuNG5lfA5C8akKqg+zf+ol/I4nzaRZucRop5VmtL1OCA6Z3ry7ISCJ3unOcToNYy9lOBpXhq7eTSlsla3UGrBTUwl4LsuYw/ANTAHiz21I5kjLDYU4OsrXNR++WlVoVOIrifuPcF4XxadDb55fEk/EkAyrEcZa4J60W+/Ym/5BufvY9MUeOHR2awTJ1LL7mUrUNbqNfKSs0dGc8o+76w2flSnsy8NJCLsm5wiKH+brKzc6RSMabGx4lHooTMMPlKifmZabp7e7nnrW/mnp9+M23pdqy6qzpmirqOtBdWAfyLQKoekeaXdZTwKgFlAR1V+M/TMLQSZI9SObKP2aPHKGfnqZZLaCFNVc93PQPLCDF49R2sv/YOKsVJvNIYnlYnHO/CiHRikKRCDc0pYFp1vHIGp5TFyVcIEVbnefIHD9Hd3k062cbBgweoV+pYtQo9vb1+qWA0wm3ttPd2E+9IE44lCLd1YMfiuJE4oVQPkahkgPmmp8VIBXEy+bVfg0pbp32nV0ibDfa/KAH50pROe8074fFn/EId58pMFmyfGrbtkC9Vn+WAORtVWEBIAGQ5GMl3biqMlU5gNPojVZKRBZlrjdjSULZEpFzFK9Ux6i62V5NsaN/+dB6Z38LDW8YwHcnbj/njtNoT2IkIRjRCIeobfwwplLJsc2o1UlUPp1rDLNWQewjlSlJuHGNZ0eazuYdmliohYKL6tyWkhUODpZ4toMrxkv20ZxvefX/zvLeXir27+aWTDB2VNipFyqTthW5TnB7lLz74G3zqs/fTM7yDl991qypUPHl8gqiZ4PCxUfYfO0yxbtHd3U+6v5vJYhnTTHLHDTfyK//pp3jsoUcpV4u8/1f/K/G4SXu6i3iik+6Qhl2uMZWZ4qqbr+M3fvf3GRgaVABphsK4Kp/ctxs2x5L6gfCeas0hnwV4NE1Chiw0ex535gDW6BFyY5NUciV0zcFyK6okYDiWpFz3iGy6nPXXvYjsuNQunSUUFfab8G21bdLmWMOrFqhms4QrBcKSOFKp49SlgDTMTmeIm2HFdsu1slpIIpEwejiMpZnE23tJ9W8kkkqgReNokaSqS6CH46pLqV8hS3LoBRWWpn+ulo0Gz+50qaOrJTxnbSP1/uYTaL/+x+eeudTI2hHHkbDPbLFyVqr7SqxNmicoPaMJiLyuNsrpKMlEG8WO6OKLsAKjlnjOYEvOS/1vCBUq1E5O0DZTxMkX8Qo1TFUObXFbLTg1j1nGqkViaIkwdkcblXVdzxqnZoj61vTyNsbc/F3zOGR/BfiNY+QeiqU88VyV2Ogs+vQ8wmC9WmVhcViYXKtcJJodbJ3JGKl4hJDYUptTY1c7G4P9BEx/5nV4f/aB57XhZkmFfFUr1K+QL/GkVcdiJpuhVqlTy87zF/feS75YIBp2OTY2Rq3iMj42i2bE6OruYtvu7dx8y62UPY+//OSniQ4M0xUxuGUowhPfe4hcrsS+Awdo620nvWk7J8bzdDkVrtu0gXXdKU4ePUy6d4gP/Pm9bBreQq0m9s+gzbB4shdZqWVZyjmmYqAVFxUiLczUhuoU7uTTeDPjlOcK2GWxm4pztKyANJ5OUbNd9L7ttO+4hEruJBG3hq7iqSM4ksaaTKOHI8iC7loSN2qiS2H1WhVLvrNdTN2gXquq68oIDDNCNCGgGaUmABlpQzPTaIaGEYri6SG1MATJByrSQJUiVAEJTXVagzCw1RVtfk4D8qU4s/aT7/CLkYhav9YtCD6XOoiWBJ3XFftcqwdbgEgAyMPCJIIbN9TqJUAUGRygko5gbR7A6WxTDgwJFvaCkndix2qudXqGe3AM/wGpeL1GaT9zNo89Pk3baJba+ATmfB5NJh81ta+MSTa12isPqqV+y/+lYroWD6F3dKm+TcWdQ9DTrliYp9TlxrbGcZ7uNjwZd7BgiOOrXseYyxM6OkFkbE5Vu5fFwSiUF+5BxikMfDWLg4Cq2FLbk1EVRqU8/mfDUhtdV52/+CDG6+9e6+y6aPs/q9WIBLi7Nq4jM9Lh0JFD5Gcz2HVLpYh+54HvcOzYYQ4+c4hCySESb+fOO17Oi190E+3dbVx+1WU8uv8g7/nz/8m2l7+KS3Zs4tinPsw3P/1pankbM5yirauL237+XYxFO3j0C59jh2tx444BdidDjBw7QTnVzq/+9u/RNTiE7VgqUF8cUAI6AWgIkErMpCx4mu6HbikWq7vY5XH0zCFVtKSWK1Kez6nkDU93FIMlpJNIJKjFuolt2YOFRcS1VG0A8dqboSSOEVcyEOIbjfdAtEdFYWsiG9tRhVtCup9VpRmGir8VlulJ3VBJjRINUlJgG7Zd/7euQBe9EZHTaJssNlu/MElgq18bkJ6vyXJWjFSxUSmNF5WWFIuhPWccVKODpwjkXNhnSFRrA6x0ZAE0tW3rcQe6MDvSWH0dKNAQEBMgWl5l/4wDXd0O0uwruI4uVeHHZ9CPjeMdOqmA1Z6dxxbTAEVqJNXvUOcg2sZ1xLZtpLptHd6GfohH1Xku5FhPdUfN96AVymjT8+oezKk5auPTGNUq0eOShWMt9j4/06LTCKMKPP6JWHgxA2y13n5hpbu24H78XvTNG1b3QC7yXktU+0b+kDhdHGkIp3tMZ6Z59JFHOHjkGCMjJ1Rf+G9+69/IzhRJ9wxw9fU3cdtNL+LGq68ikgrR09vO4eOTvPOP/ge9d72a4e0b6Xrmazxw3z8zdmAMRwuz69qrufyt72AmOcS3P/ox1s3OctW2FO3jT/HyW69hpgpjRZc3/sdfRJOOmR6E9YgCUjE7CMzYtu0H8SuW6iIl9CQ9U17lenkSfe4Y+vwEpekMTrWqipeJ88x2NUIRAWUPK5wmumUvXjJB2NGUV1+ylGKSohlJ4Nbr2JaLHukibCYU3ZHrS4ynxLzW6wVsu040GkPzRFUXRi+AKmY4KTIiX/khS8olprruNoqQ+OwkqDCg2kf79Qb8TR2zSmfT+ZoyawZSxUbf/Mvw4GOrr+rU8L7blm/7lMwdYaHNDowz3ZDKH5d+25pH3quTT5ps/8Nfx9g5rFZTLeKzPt32jeiaFIG+iJsnOfiNMXg1C7tYwpyYY3p2EiNbVCOJRePEN29CG+yGhG9WkH0v9lhPKZZElGgi5Ve2L1UonzjJ/PcfJvPFr9H+9CRtWnjhGfgl5E69NUcqJMIhxDnVmYovqv1nsqM2QqK8d/17+IP3Py9V/JVKr4lcbMkbV4EIdU6cOMGDP/gB3/zGN5iemlQC27/vIFfdeDv/7o2voT2R4Iq9l+MZFvGIGInCvP3372V6xxUYff1clXRIZkbIn8ygx6IMXnEpR0gwMVnhqU9/hp+68XKGOsp4j3yL4YE29lx/JyPzNSKxEHtveBG2FyISCvltNUTtVoEW8m6In19YHzieqPqWqoHqVmfQssdxMiew83k8y1GMVGqLSh2/iNQDcCpUJDRu4068th50L61YpHj+dTOBJqXvlFlBClabjbhV3ySlGeJhl6LWArwSw2rg2o2GdKaAbFDU3Pe+N6Cx0RakEQvaKNIsM1DtsWJd8dWp9ucLItYMpAvB9+JllaZpp9saKny9bjFfrJAtVhdSNVfjOArAUy4xT40cdSYoMU0FG5e997yRK97xDtJbpRiCq5wrruMsqu9KyOchPGeN0hZDe0iM/Q1zgBxuSwuRaBhTZFa3VbWb87qJB79aVecNSfuXM923rNqGgS4/0pMJqMzOMukXYOEAACAASURBVHP4MLOPP8HEww+THx2lOj9POTdPpAodRBggQZqw+iybtdCv/cygGqj9C97+oEbBSofK3JEGhrqG+6m/ekF48eU2lI1U5d777Ekyh8rlIqVSUXmrOzraePe738PIeJk/+rM/QPcshnrXoZkOYVMjHk9z3ze/y/s+/nkG77qbTZuH2NIWIVp2sDWTI4Ucc1Wb7BP7iIwc4td+7rWYhaOkDuwjodX49sETvPLn3sX88X30rt9Nx7YrlO1W5TqpilGiQQYlkfx8e1GXbaeKbVXQnSzh8ji1saN41RpO3SIajeCZLramE0334ZkeFTGLxQcIta/HNHr8BACpgqX5JgQJrfK958I+q6p7qrwT6CaexJ2qPH+7kcYpbFkete8Uay7A4ue8NhevbjaKLuDss2bQ+XAgreX9XBOQin1R+6UP+i1DutpXvk6T/bNUqSvnkQTNn4nBBCdrLr4ggeuTlBV4CpAKfMoWGBPq2CQ7Oll/481suP4G+q6+krbhTUS6ujCjvjpjmCGlaskEF6eLAtrTqZdBnvmy2Lu1CFXtq6rr+HF8cr3iyZNEOzsIpdpOf/01X8g/QO43f/QY+ZGTDL3oZvWd3KtsApayifNJyURWfcuhkJ0jd/go4w89xPiDDzL58KOUJiexamIj9RcgX9HyuwsFcg9jMkSCDaRIEloomLGaZxxkT3W1xehKxTFP55iSxToz72c9ffxetOdZScaVGKkqv9HoLqrqfIqtUOyDqi2zy/z8NH92759x7HiO//Z7H8I0LSKGSTgWJRTRVXV5I5zgrz/9Bf7u+08ycMn1dG3YQFsixmx2jnoozuSBJxmYOcE9lw8zFK5jZY5injiIlZuh1L6R6//dG2D2EMVSjc23vZ5y3fGdOcL4vJBKYxUQU24mTd4RUzFSseEb3jx6/iTlEwexCwXCoTDhiIkl1aFCYfT2LkiJIyiFZ7bjmh2EQ12KPco5Fup/Bqq1tGGp5RQYhiNxdD3ip6mqCAcXQ0UMNOanmqRLbZynfR2CdP1TMFL1GjYRiuXl8s6n+r82IJXqTm94F4xMQNsy1rOC931GehE1snvOhA/K7tlgOEUsRigwRmkJeMorvXyTODgBVNnkBY/19dB7ySWk16+na88eOrdsoX3zMLHubuLd3c/OmgkELQ++bjH58MMkBgdo27jxzKzuTDfVmBgyaTL795Ps6yPe4zflOu+bpnH0X7/II3/zP/iJv/ywP/7G5lWrVIol7FKR8nSG2UefYOT7D3Dye98jf+wElVppCWiuJOfm8arMmAaw9pFQLLWfuEovFfPLalmq7L8IqA2YXimMLlfA/fBvof/71553sZ2vEy56f33bnl+y0VF9iWQ9qFernBwb4bvf+TZPPvEEhZLNy1/xal76Ey9R4CqLmxEyiUWihMVMFArxlcef5l++9jD7y1WMZALDNkmGDAasSbbbM4SnDuGUs2zYvIW+gSG2bN/F+j17cA2Lse98nfrkKD03vgRjcFip+DFD0kBjhCNtlCsFzLBJJJrw25uIM0ergjOHO3ec8skD6MIkFUOUECkXI5aiGosSbu8nkuxXTiXHk2yqlLpn1XpaFW1u7i3lKo+9avMn3ntMv9CUI6YEWdj9WNeVQM5/fc5eRW9mpcsBNQDZtcSKnm6urAlInU99AeOdv+aHPC3rhilsL1+qMV+qLNg/V6O+BwBaxVlgn6K6iwVVLDtneqmXv+B+WLMERPubvJ7RZIreXXvo3buH/iuuoGPXTjo2b6Zt3bolwFqanOJLb38nl7/9bWx99avO1zumVt/JB39AYt0QbevXn7fzNp9I2Of97/gPPPiR/83OO36CDTe/SP27OjtDcWaGciajVPW540eRTrCBbGTxWYuMVwJU+U7U/R5iiqWuVu1vjkcVT393OulnTDWKVqtryQJdq8FQP979H0XrPIUmdEGkurqTLq2stHiMMFJbtfBwyExlcGxH2Uzv+5f7CEVDHD5ykne84+3c9uKbcaw6dbGXm1IDV94KjVAiju3qHDwxyuNPPcm/PfQwU2MnuGJdO9ds2cje3VsIx0IkU2naujspF4vkp46gVXNohTq1mVFqnR2sv+5OKkSIKs0iTUhCi0StFtOTxGN6hgrZ0g3pHzaNljuJNTOGRDTVaxXselVlbEVTXbiJBE60jXC8Fy+UxDA60IwEli0ppxZmKNTo2ukXnHYdqTGgK6+8I+1TlNrvV55ajCYQsPYLqiyvpXy2QLo8rGlpacGlZQXPB5iuGkhV2NCv/7Ff4SlQ6xshFdJhsBlA/Zf09GX6A/tnYPs8TFap77LJJJK163xszYw1YFECrOl16+nZvZu+Sy+j97JLiaTTHL3/fr7xod/nynvewis+9vcLKvG5jkMe6rH7/i/p3Tvp2r3rXE+35HgByMkHH+Kpf/gH9v/Lp/AsS6nlK7naGoElGCzNhjofA5KFT7YEoSVqv0DCmRhqAKjilOppS5BORn0ADUww8llidn/lnWi/+h/Px3DP6zmWpxkG3RcCFlQqlZCQI/k7k5nmnz/1D3zlq1/histv4vsPPsjlV+7h7pfdpVqcJ+Mxv8d8scT0ZIb9Bw6yb98+jh48SLotyR0vvZltnWnC5Xkuv+4SnpbY0nSSrmSEiWMH6etNkYqnMLp6lKo+fuQofXtvp5bopi2eVk32HBGtU1Mmr3Aorhb6ulX3aynUx7CmD2NnZ4hENaXSq0dR84GUZBt1CVOS1MxoJ0a0G11PYXsOllVRAfKhUFSBpKs51OtFnNoMprRKCaWVw0uFZDWKUQdhWYFJILCHLs97XyvYnSr1Ux58cyGX82VLXT2QBvVGv/l96JDiJB5iA83kS2tioM0Aulr1/XzO+lMBq6yk4lgJtm13v5Jdb3oj7Zs2EmpPE+/sJN7Xd9bg+r3f/xAD11zNpjteck63U5mbZ27/fqYffUyp5pOPPkpu9CSlYgEphHYhQHItAxbLm9jewhj0EmMnHcrbL9uZbKhBcH8yFlaAmoiHFzPmpG31+gG8z/0vtIHetQzpgu+70ksbAEFziFShUODAwQMUiln+6aMf5Yc/eILh7XuxNUep9yFDVPswxWJRDNtEwhGmZ+eUnf0Vd97OFZuHOHnkSeL1Iv1JncFNPYRiUXrWr8eq1khEY6Q2bcI0w1QsCwkimR85gpkYINw/rMrghaOdeEbYbzfiuoSk+pKnUatn1XGGl8ca2U89O4mZMDB133sutl4zHseJteGGEmjyE06hm+1oWqJR2Fw8840e8pKGqgDbxq6MIfH48WQvhpH2baSas5Ak4MvPjxttBtBm0DvTQzxVYP1iR4Cl4VG+snP2ZoPl41k9kGbm0F79Tjh4DCceY3I2z3xJFHJ/gGthoAKgx5HAdT8k4nyxzzMJe6X/C7D6Fj9hwqpRh8o/FrureBklBVMM4mYsRnrDRjq2bqF7x07SA4MkN6wj0tVJpK2NUCqJEY0poA0yitREkGIrY2P868/8HG3r13H1L/wC4XQbZjQKUmFfre6LGUiuBEvXaqp0WWV2jsr4JLmJcXInjjP91D5l4yzOTmP9/+29CZwlZ1X3/6397rf3nn3LzJB9Y4mIQERAfFkUBcUFRF4WeUXxlZdNRUT/IqIsgqIgIpuoLAoiYTEYFgMkkIRMYibJzGT2pXt6v3ut/8956lb37U73dPdM90xnUkWa7rm3btVTp577q/Oc8zu/U20QtGPDSULobJfoZ2O3xT4zN44qgLrUxFRnQkot98U+wnJotAh+/zUYr/21xU5/Xt+f+yXuBAOV5IwkARXSEIUjt0nLrbHn+7fxyY99lAMHj7H10msIBdw8X2X3Tx4/QS6fISftYvSA9T0FLt2+noJex/SbXHvFFZQV99jFLhYw+wbp3bQdK9cFykPU8V0X/BqtseM063UKG7cy1WoqrmguJ9zOomqxYyhqVJaW6yLkDT+chNP7yNQnCEWr1G8pfmcoSSKpPCr2Yea6VU+pQMugaTk0TbphSNa9zebUAnW9iqvazuYHil4lydeMipN2tpGe6yF23rzlgN18YNoJpJ3HWs5xlzKZlgek/+uljD10XFUh1VxvUfBU4NTmfwrkPsC4SiDV8JTHsta3RElceVNtsE2y2fEDIPYAzVJOAa1sViaHIbqK7S1otKYz4clrAtgC0HqbdzrXDm5DhH/jJfrcLQFN9URdofDHat8HeWDK3ZbEVOKhLiUpJYAqy/313cXYO52swnWXE/3T+9dcHf7DlvcdHk/ilQoRXurJRcBYZOtGhvbxqb//MMdOTKjaPIlzi8rTxMQEJctga38vfaUMuzb1s2Wwm96sQTZvoRWKZC0bSzozDAySX7cdo7QJPSNarhaheJECbFJ3VDuOO34Up7yOyDLwGhNEkUW+sI6JqUncoMnAwCUKbEX6z8jr+OOnyNanVOmw3xLBEge90IVR7qWpZzCdApZp4QuNSerr9bJiAsiyXlqXCPVJ1Jji2Sv/H3/XlUqWFAa26+PVu6qnUjwDzwXcOu2fhAHm3pNOwO5Mbi03bDDf92XpQDo2weRPv4LD//0dVfq4lJLBBEiPRlWSGOhyE0ir/SU/1+N3erQLHSvxdONpNVMrn4Dz3M/FFcSPHKBcqg0FUGX1kSz5l5KUSrzTdd0FepzYLsFfvnVNlY7OjefNny2OVOWPvDc+MU42m8X3xrn3zm9xYt8+HvjhHrZt3UyjXmeqUiODRsm2hOZOwdbJmxq669K3aRC6c2RLRdZdehXZdduIrF5C8Qoj+XYJcd4QdWmUCr43gT/xIIaZQXf6aAh4ugH5nkEl1uMJ4d7Jc+gHt+BOnWLnDdcR1WtYtTphq0rgNaFYhFIPVq6Ap2UxnSxR4CGxXyfTg+WsVw3nglB0U8exRBdV72kLiwglKuavxvHQNjG/3W5kpeKV8z3IEnCOAXt1K5+WDqRhyMk3v5Ohd74Li+6lfne4jzH2IzyyC7uEX/KA0x1X1QLyIBFmRZKUegzdKpt8poRUEj4qZx22CZa+6DlEf/3Ha0oAeqEYXacxVVxSuo0KrznSFAnedUeVStJnP/4xtvQWGDt+VFHV+gpFlS3v7SkShR75QpZSdw+5rh7y63opb9yMnuknsrpBkjiRgS8iIFqAbceUJtUmOnJpTd2P5lexCxsVYV6W8pGVx3Ob1GuTZPJl/JHTBK1Rsr15vLGj2OJduk100QbM55QX7IU6Vq4XPZNVPNTIi7CsIprZi2Y4uN4EtcpxMk6BXH5T7B0rmpP0mG933z3D7FopjzTRQEiAtPO455rEWmj4SwZS5Ql88Wbufd6vLssjlaX83YyoeOiFjIWuKjqkB1+2BZL4uNCmdtLFNopLyu5LEeXWy3eR//zfrrkeT/NlgGPwjEsb4y9xDKaxXk6AoXsMjwxz7Nghdm/sYeLYPkZOHqJkG5TKRZoiLGPZ5MtFMqVejEK30uPUyLWz4A6RZiuOTOAL7zPENDKEgZxPQms+jcm91EYPK9GTliF18RYbNl2HTotTJ/aSz2+kr6+Hlj8KzSnMyeO4QR2v1iBn5IiyWVwjxMjkVfhAauk1qZmPpAQ0Q6SJ0Lf40FCvT6qlvZMpxGDe5qh21r8nk2UuJelcltgLJfzmnnfusn/ZE3eBDywLSBt338+Bp/0CwdgIBvkljUFipFIbfwfDqsQzBdMlme1RsVPincqC9FoG2KwVFs3sSxpQtis+/ddrbnm/UOVMsrSMv8Rx4il+LRZYrjVqNBs1erpEwKNGFE7RcqtKjMOWunUVC9fwNYl/Si17Fl0t/jOqzFeq6MT7lFBRJPXr0vMpUgJzSoc3bB1keP8PyBkG2cGN1PUiueJ2VTJq6CFalGHowe+hWS1Vwjp6/9305m2CWh3dymL09RIWsqpNNEZREfOldbKu5RSQilCLYUglodNmL0nENCFcSOZ/Nt1uvuTSuXijnfZNHlydYD33viSe6kpRn9Txos7gwSJfX6n8Ofji1zL56c8sa3kvXEJJNt3FaYaoqbRNCqiPCqxc8CKFd5pQpJLKqMWYH8nBPMYpPvs5bPnn92OLrsAa2+aLmSZfXkUJEgBV+p+a6gA67aUqN1Viii2RXZ7uWS+xVQXCmvQkysYNCRQX0xY3VMVFhVcf1/iHmFIKqmTnYkGSyD3ExIO34Y8Mk9uwg6bdp2rmC93rQXQ+tYjmyQfBr+N0OUzc+wPykvWXslbDxJB2y10D+JJazZSUZqgr5Z1WAU3LKhk8Q88oGRQV2ddFcFlXKlMC7raRa8uLzBDhVxrMFgutnCtQLzbFlgWkcjDxSh/4uVcQHbh/XjBdiA6VZO+F9iRx06RuPgXUxW7RxfW+eKFy7/vJTS/p5QoXI+13WkGAtPzzL2T7R96Flo/ZEmttW/CLnWhwtIU4hDCk6FFhqEQ7pOInduviDLfakj7wkuGW0tMwbhEipHclN9cWORZwjbU5JQ4qb/j4oWTjT+AdvZfm0EnMwQ1E+Q3o+UEyGZ2p4VNkuzaRK/UReBWi1ggcf4Bo7ATS28ly8kSFAqEjgGnglPvQcgVcOYeZx7SKUjuoQF0eA0qZoc0JVdQvgVcZZ0fJ0motrxcKraw0aM8315YNpHKQyi3f5ciL/y/u8QPYFFUGfy6AztfwbS4ZX0D1bEpB19qXJh3P4hZIlvHihUo8NCklFVnExYj6nUcPqGFu3MyOL32U7DWXLn7iC7jHvEvHDiGjRNQooUfFANNWjlI6nJ3VgQKgcQF0KJ6eWsJLbFKWzW00lU+LCp1SeRJQ9qk1xjC0Udyje4gmx8ioJJVk4Dfi+i6njx8j37Wdcv86fG8KmicJT+1HP30Mt1olzOZwyl0Euo7l5IicMlG5TCQtbsyCitMaWh5dyyrKk+qTlKiDKmqTXENnT6WZDPpKeokLPbhWC7TnTquzAtLEMz359vdR+fQX1DHzdhlpNeFImZnIxgkRvdHCE+WjOdqjSdlgpzjJI4VbegG/l4/IUyfEfFl5JAC61EqnuRcs8VHRnh/8s7ew7g2/vqbtsbhHGjuaUuUzDZ4dV5TEU+WlWFEqXraLAIq05YlJmkmXULWH0j+VpbxjZdFFri4MabWqaP4wzeN3oU0Mo/cOMtqIKPfuIFNah5UpEwQ6lZF9WGaE7k+hjRwnMzZMZfQ0USFDttQl/i9OoQz5blpZaYkTVzZJzNQ0i+haAU0XIWnxS4WQH488lsaLSY9zxZdXMkY5dzLMtf9KgvaKeaTJgUT8d/yzX6byzr9l64khoq5yvKRQvnT8oJQ+7r4nPV8CBawN+duN1ZoSyTxJRnWWi8Zh8pWptV/T37aLdHAJeMrlZTsk984WQOU4AqLijUps9JJ/+cCaXdIv9ZbGX/QZIJ1RJ07mvXyPlK68+i3AJH2YhItpW5LU0ZTSvDqOksOTtj0tFRowTYcoFGUliVeKWPNJRu67BWNqlEz/ekZDnYGNV6BnB/E0G1vXqZ7ej2VFRI0xghNHsEZPETYrqmgkMA3sQgmr1IWW72l38rTxyWDn+zDMHGiSyRc2Qfy/JKEm4xVPdbWBbKl2X639ztoj7RyQasv8kt8RN1Rk4GfLxHXKubSFKBquz1S9OS30nBxLwgFJ9VOn9mgKqqt1+1f2uAmlSR6EhbYaVMITnW8J3xn+SUbSmXCS90WUT7xQPZcj/5xnMPietyiZw0f+JrHRZOmbZPFjzffOLLMC0jb/1JOSTWFnSjJJVQfF3qrKKrX/Fhj2AmkfEmKZ8fKeaJL6we9Sf2gv3Vt24Zd7aHo25f5dTDU9MnYGx8oQ+GPQOEV06hDu8cPojSqR7xFlLIxSGbPYhV7oJsjkiExbeaRWsVcaJxNqGXRDmDx23HepTYBPauhTIF3CjFVhn994y5kFnzuPo9oJSMIxpFqPpfekJ5AIOYtGpfwWQD1NQylCJbreKaAu4WZcgF3mCpV0quh3AujcuLll6KqO3jR0LF3HNHWsjh5gDWnZsnUd1nOeRvFZT6XwlCfEdJ+LYJvtkT68FHgmtpcs7sQ7jR8t0ipE+rnHK7qgzVOdiUMKHUmJSUc+jXoVMxMQnPohJ779VQobd1N8zBVg5nAy/bSiLJHmEPkuw8fvocf2yDemaJ06ijt2Gt1vYeazKrmU6e7H6V2nEk+B4WAUe1TiSWhP0u9et0roRjEWalbhXWEaKJ0nlSSTKMbsuO9FcCPbl7AiHqlaeu3dh/4Lv6k6US65s2i7l5MIe3Q2w5MnakKZ6gRUOc/FVmL6SJ5K8wGoKOd3inTP7d0koJm1TTKWpXoBCZiaqrtaOzutnsoa1OrQ20348XehP/aqR7KZFhm7eKazdTjnMhJjb04AMw6JxbFGUV1o+6Rtwr8YUeKo0txBEnih31TyeJYd0TjyXSbv/AalzTuxd11OJttFvQpWYQNGtgu3PkJYPwX1UYzx04Sjw9SHj+EEAdVmTakl9KzfiJspkOnrI8zm0Us9kC1iWTk8P8JyRMykCyQmKjQvBftx33kRKYnjwbNLNVczTno+J82KAakyzzv+Bu1dH1ZdMR+m0Hqmq5rTnjnp7yTxVRG3SESfpV5fSP2JTNv5NFR6rhkLSLRS/IxOMWdRduoU6Za95SskQCmizQKcWcfEEvV3yZgkGenObgHJ38KnrNaI3vjra1J/dGXmQlvSQ4FovMxPtpmlfQw88b/jZFMYtfCCioqVWrpQj+KsfRxBi6uZ5B8qOSXtk8XOpkdl/7eZ/MHNrN99OfXeAXQrj5MZxMxvxDNytFrDGN4Yjl8lGBnCGzrO1JGDuOOjZB0H0RuRXmBhoYRZLlNYN0ikqqxKWCKtZ2diST29hGHE7k68tfswiUeaeG/tcN/FAqLK8ssh5C82gaJKDe35r4S774eC6Bwus6VGu12J3HzP86nUW9P97mUZI09ZKTntbICXJqYWuyvn/n4itJKIRW/oaC8idfKyCQ800ROVfvbSNbSQcXBsUy3fHybzfaa5UWsQXf0Y+MwH1qQi/rlbdOlHmMk+C4gGhGETVzLryENJJAbF+0vKTyVcGmfylYxd6CuSPqZPZd+3mbz9a/RuuwSvu0Rolsj37UZz+tHtPGFYwa+exPaqaJOjuCMnqJw4gjs2gm1o+I347ma6etBzGXRh6PQPYhb7iLIlomI3mtOLbnaj63asAKUeEjMx304qkgKfFdQDXbpFV2fPFQVSGWL4lW+iv/T/gW3Nbkey3PG3vZYgCJmsNhSgup7QKmJwXk5fp+WeOt0/tkCSPJK/53qfyYNtPvDMizygaIgmYLmcB6qo4vs+wQffjvHcpz/qb8VsGo/MfwFTeaTFXFGprZ95SsVtjZFElPRDigJ8BaQBlQe+QX3PN5XqU3bbFlyJZxa3Y+f71fLbCxtQPYo2cgIzbDF57CBhZZyspjF24hhhs0Wj4WHYWbJdZTw9otjXi13uR+vpJ7thK0F+UAGpKUknI+GUxkmx2Yv6+LamQHqG6S1lpNr//aM48dTfPaNwfrZfifayXzhx0hNKFPk76VNCnZLlviz7q7gqx7uSrUrOdtiP1M8l1CUJn0i0M2nBLM3tEpWmztYgWcukq5Al41ixALOA5nKAs9NQcq8npmJ1p7/5kzXZy/5839fZYhztNUEHqT8IXEXUF1AS2pMArERGZOmvRz7V+iRoDVpHfkht73cYXLcRt9yHn+3FKG9DF/Um0YPKmTx019fRRk+yZcdG3KEh/LFxjCDEnRzDrU4qUepavYmTyymJUct2mGzphPkivTt30X/pNegDO9GMHoxA2n0LS6sN+HPuZqcXfS5iJef7fix0vhX3SJVXmiSeTp4+uyX+fKPtSEwlTfYkQSUeakLwl2X/JK0ldR9dKzdgrYwjSRxJdCuhLiXtlhP7CoBKb/pCxibrWJTymZlEUWfDurO5KFmBVOqwvp/w8x9C37HlbI5y0X2mc2mvEkmKezrjzSk5O1VWKgly6QYqgsqSHo8bz02MncTQW9SO7iU6vIe+/j7qTpHMwFYyvdtpBFIqoeNTYezQvfRnNCbHh8lUq1gtl1alSlaD6tgo1coY+XyWVr2uuKsiUj1Wczl2agKj0EVm3Rb6rn0a2x/7NAJTlKEiMqISJUv49sAT0LyYvFFl+5WMkSazWGUdP/gptNf/KXSXzm2JP/er0QZUeezWmh4T1QaT9dY0oMruSUO9JJbaWYaaxPskoicCyguJK8txOgWZL7pvaFtkOol7Jkv3Mo5qraw6TnaUb0ofpVLWUQAq3qdKGMl9nq998tkYS5or1puE733Lmm67fDaXdi6fmb20j4VOYoWjJJ8bE/dlixcCAloxj1OUn0RaL3TrHLz96xSmDtE90INf6MEoD6KVBrDzsbbwZO0URm2UnB4wNXoKY2QYw3VpSby61SJoNhR42qZO6Lu4jSatZh0vgsmKz+Rkk4lGxFjD4rJn/DTX/ewLwc6QCeMYucL2dpLpfJVtnovdl/vZVQFSdVOlx9Ovvg6+eyeUJbu4wluSmIqklY+nCP6jUw0FqEnFlPBRhdifLP0bjoaRc/A9T/Vhkm2hFiHSCK85NEoLl6RlcaKGnyjYd17RfIDcud9cDmynUn5ynM5jiCyFEFzmtjaZq7YvvaWWs8U9zOPUj1QddS7dk770CYAmSaNSLqM6TBrSvlfd3Olv7XJOvfC+ggBjk/CS5xO96/eUulC6tU3doWX6sCx3OxM+U/MSK0lJOaeC1DDAl57yXo0D3/gcXfUjlNavQ+vZgN27nkpkkyv2qqx8ZeQIx+7fw7rNAxSKFo19B/Cnali6gddsMjU+QVdXEd9r0WzWcSxHtTOp1VyGxicYOTWEW28RWQ77Rmv86Av+N0/+2RfRcEUK0FRzZi6QXkxe6aoBqdxIlXh6xZtAvA077iS5KpvyjuL6/tGp2sMqptRYcHG7Cmx682vIvuAn0Yt5NE8kyDQ0246bgLWb0Mn+gesx8cADfP/9t3QVwQAAIABJREFUf6XaHEsds5XJ4GRzqqHd3K3zs8l7sp+Qo6WZnfRgkv5OATO9mAwRE7R01b9Jgbr0BLed6b5PTrGEUy6R6+9X55bmdyfv+aGa2AKyskm30/4rryBbKKkvjWmYs34nYzGyGTTX58j3vkv4pVtJPE8BT2WfdlxTHkLlnEMh61DISeO/jnz72cY+z3TTk7joZZcQfvK96ZJ+jq0eXrM/wzntlOuLpfjaNKq2k5GoSrVqJzj81Y+yLuuR2bCFlpnH6l6HUegnkBJRUyOsDxFUptAKDkFjgvoDD2K2PLXykMontynNIE2mJidoNBp0dXXhWDaBF1KpVhk6PUSr2WKqMsnEWIWxoItnvv5tbNt5hQJctbQXSlxHQUUKpEtEQxUTl8TTRz+3Ol7pw9BMrR9IMv1TjdZ0xZR6QovWY7FAzy8+jw0v+Vn8ay5dVM9Sklzf+t3f575//jRP/YO30Hvt1fj1+qwzq86hpnQDnam6iYIYQP1qjerICPd87GPsu/lr9G29hG1Pu5Hy1m2YhTz5YplsTzd6V4nCwIDi6klHUjufx8hkFJVlGpibTe777L9y65/8CSfuv48ff+Obecqf/PGi1T5Rs0n0P/s49ekvMf6Pn8c8NaE0EMRjl03ANJexppfusnyf1Vd+iff7rHaTNsu2RfihP0V/1lPP6hAX+4dme6IznNO5S2QFrPKf8itidovQoKaG7mP0O59ja3+BoNhNmClAvoco14Nh5wh8l2Z1iLKuSasngso44akT1EdHabVadJXKqlWIJI7kFK1GQ7WKrtVrapUiFKzxsTEFsF6tyaljxzl6skLPDc/i2a95PaZ0422vAGVMcf39DGUrTTYtYQZHJ4fRnv8qOHBk5RJPi513gYqpZhAoMBXxC8MukHvGjfS88Ll0P/PHztgrvXriBPWhYQauu3axMy/4/qGbv87XfvO3eOb733fOve1Pfvd7HPzazTzudb99xgdBtO8g49+5i7HPfJHGLf+NX59QnQ0kPSeklE6+p8q6m5J1V+0ez/o6l/XBdovl6E/+H/z6L6dZ+nmMN5+KVCcIJR+ZiZ3GwdNY51Te9Zk6+D0aD36LgZ4eGkYWrdSDWerHs6RdSQZTBE8mhglqE9iWTtCs0jhxFN0Txf0QQ3FSIyUYLZHXZqOl5o/rNuOkVhjSbDTVj+lpDJ84yqnDxxnX+nja7/0pO695PIEfB6nkesQrjRvhzeaZP5I91FVd2ic3WXo9GS97I0ib4g4Pa1lfurPZOUlMRRGu6ys5P/FS5XeiJiSAWt65a6ae+0mPW5WmaqP37eWBz3yOa3/j1eT6es/mapb0mWhsgvDrt3Ly5lupfvs2WnvvV9cqwrsColJpJFl3Wbrns7aqb4+9z3OgLS1pZPPsNFkhes2vwh//TgqiZ2vDNjjNIuWrPGDsnYaRy8T/3AzDe8iX1hNmutH7NmF3DeIbluKkmhJ+qoxQHz+Gg48ZtIhqFcKmJ/JtNCqTSiFK04XHaihFfK/eQA981ZhPwLVWqzM1VcXUDRrjY5w6epjT4yF9T38Bz3nt7xFKOKwd0xUgnc8LfSRXOp0XIJVlLm/6M7S//RT0dZ89z/AcJpsScpTYZyByYzPqU61AClBrCmi0YjfWtZfT/ZynMfDcn0C/dOd0qauKP52lpyZL/6mjRxm5+x62PO1GjGz2rI+lJqBM6g5bNMbGcW7fw4l/+yqT37+b8IEHlfcpm4CnqTnTcU9ZwpsShlAM6QsAnsm4RyeIfu5ZIN1A16jK/blMt/P52U6vVVU0TXukOl5zgql7v0qmcYow04fTuw1r4y5CqWYS4pPMgaCFFtZpjR1GnxxGmxilOTUpfUpUcYTXaKAJxcqM1alUp5RWk1a1QugHeK6nBIhEZNoLPYaPHCfy6oxXXI46W3j5X36UfGEm4bzQUj71SJcwa6IjJ9B+/jfggYdiStRK0GZmOCBLGEF7l44yVN8PqDXcafUpP5JeOdIzh1mgmn/8NUQ7N2HksipWJNUlavMCtQzuFKydbyDC7wtaTYJmS8U/F9tUnbKU+RmiJzkTI5Vz+yKlVm+gPXSC3J77Ofyd79O49U7C8VHCduxWw1LgKaDZnc+q31LjPqu8ZDUSR4tdmDKsBiPj8CPXEn383WcMqSzlcOk+sfeZ8EsVkAqpT4KdoqQ2doT6/bcocn52426M/m1E+UF1HxQDJNSJaBFETTSvQu3wvXhH7iOamsCUmKjrUZuqxkT/yFX+iCRiq5VKLNXcatGsN9F1C11RozwmRivofpPTDY8D9lZe+4FPUiiVlPMwX1ginhaSRGvrq3ZKbz5CbvB58UjFFir0Jkv8V7w5Ns1c3dLlGExia3O9QwGc5Gc5x1JAJeLTgeKliqRfy/XxpWJEsUxrGGY39q7NFJ58A/61u9G2b8Aul1QyCMtUGe8kay+Zenlw+6IVIUsr8cbnWX4lk0d+i8cqWyhCvW3PWY6j+wFBs4k7OUV0YoT6Q4fI7DuGe88DeA+dIGxNqWW7eJ3iUSfLdkkWCe9TKEvnLWm0FJsnGfptG4k+9m60q9d2q5ClXNJa2Cf2J2J1JRUbVT2dRPg55PTe2zGO7yG/YSvW5quIMt1g5tEV4EpJqU6k+3giBhR6cPoA43feREvaCEUOeD6TYxXqLR/DBseMmBofxcnkyeYKDB0/RrPaIpfJYdgWtalJJUtsWRYHRmsM917Om/7mYziZzKyYaKdXmnjUKZAucTap0PJb3o323o+cPVFfQLSQh43rQLyslgvyxKzWoNGMqVayCXdN6Z62ieOLjTFRoCKOpzZaElONFf2lxt+LqjOxxp4+tK2bcDYM4A/2EHWXiLoKmNkMdi4Pjk3oxC1XcCxCGec8mwCl2loeestX1+LWawQnR9DGpzCHxmidGI6lCY8P49OaHgPS17ydMJIyTYl5Ks/TimVclr1sn3Zp4lr3M26JbRezaef7cvxqnaiYI/rwn6E/7UeX8+l03zNYIFbJFyK+gKkkiGLlUkP3+cFX/olB/zSbr78Rv3s3plEkNCSk00CXBk96hkBXTZvxvQrmxAEOfuXjDO+5k5xZUFn4arWFrxkUShqF7jITvk41yqDZOS7buZXqscOcvG8vJcNhqllnXOh+ocUdDw2z4zm/zG+9/c8JJNG7gNeZAulZTO9osoImavrfun35lCgJWDs23HgD0frBmbM3m2gCpBMVOD0Kp8ek3AKkpWwnqC51vMKtVI5qNB1TFdK//FSbrvJWXSrqaCq2qopUbaJchJbJoWWzeJm4l3emzZ8N5iGZG82m2qfpulhNj6jRIKq5RK3GdIghGXJyDsm0C3CK1yn9sURdSSWMkqjpcuK4SYxUPpN8TjitYuNcFiR2Kb8TWpfnwegEjI4nrSuXatHpexH85VvRX/jsNLm0dMstumcnkAahqwqdBEgt3ePQbV+htu82Lv3x5xIOXIVhFPHCGqE3hhlZ6HYZ32i3LgmGqR+4jTs++SHG9h3ENrLYwqXSLaxcnmapzF1HT3PPiUmOjlRpNFxuuGYXL37mdUw98EPqR0cwNZtaFHJqssH+msEr3v8hHvfEJ6vWzJJkmo+FIBeYLu0Xvc0P3yG84x70l7wu/kJmYjL6kjYBxku2Ej3pcfHuifeZfNEtCzwPrdGIvdShUTh1GsYnpeFN7KHKvkuNwST7xZmZ+Ekv/Es/UF5q0/OQtimdoQAZVhJnne+aBBAX2id5T2qPVA9xTfrzGNPAKeApsU7d0Kert5bteSZlnW0OKQLwpQJ0laCnHHv7AqC2RSSeZ2JbsbVkWwVMHzgI99y/dDAVkG60iP74d1Ka05Im+vJ2mp1s8mJivtIojQgnjrH3lk+zbssOui+5Hj8/QBBMoVWHMCRmmeuHTA++28JsnWT4+7fwX3/3QdyJBqVcQa1ynP6NnKi63HT3Ye45NYaTzbOxkKPoaBSLJr/880/HHh/i4O1349dChusNjrhw40t/g+e86rcxJB4rP+14/0LZ+XRpv7z7HmPgZ76E8Zt/GMvtyZd1seSHvC9fYkn87N6OttDyM7lZ7d9qv6kajIzBiSEYl5azsSeoADVZ/i/lGjoBOBHSDUNVACA/0uAvCEO8IMD3QxUWkNeTTUC4c+usGpJ6ZPE0k3Yb4m1Kz52Ecydfig5x8SXYK4bruB5epNbiYgVVYSbAKaDZ3xv/nbHjUMjcLfFSO7zcyLbR5IH2jdti7/9MFWtyPrG/LOmF5vS2355VYLAUk6f7LG6B2QpRMt9kiZ+0dY6YPHIXp+75Jv3rN5PfeAWGE+COHUMLPVzNJJPvUeEnuzbB3Z//At/53H8Q6ZDLZ+jp3cSeMY8v79mL5pjs7OllV1eBLf05BnoL9PaVWLdtPdXxCe76zh6OnR7BL5S54Wd+haf8/K+hZ6Rdc/zg7yTiz5e5T4F08Xv9sD0Uleit743jpb3SnmCRWKaiaQTwI9fB1o3gxtn1RTdJ3iRJKDlnpRYvT4dOx/XdnXFVOdhyPNbOk8/yXjuoRVGEr7BsfpK7TC4zabMxHac9S2pS5xJdxibXLUAnHmZPV2xn8Tzl3wKcnfvPx6KYb8wJi+B7d8HxUwsDqVyLPPgmq/DKFyGk+7SGftHZelY7PFxqL1YAle+YLxSncJLxA9/l5P576XJylLt7EEqiaJW2fA9f0ZdcgpFR7vnPWzix7zCWY9C3aR2nvSyf+eYP6F43yON3rePSrEN/0aSrv0jONjBsjdC2OTo8QdMq0Lf7Mvp3X8OGy34E18ir/k2WHq/CYt8lJu7N55WmQHpWtx9EUT961e+if/Hr8Zf8TFvikV5/FezaunQgnXtMSfwkYFCtx8t+oePI71ojDgEIYCfg2wluZ3mdi4YSFvPGFzqvOLhBOzEkoCcPAYlxClAqr7Mr/i0/ScJLAHOxZNKZrlMAWB5i398Dp4YXBlI5h4Dor/w00V/8fsoVPdu5s4TPzfVIE0BKHt6+30DTGtRGjnH/t7/M0J4fkg11yqUyroSnJmtUpmrUJ8aoDw8rfYiuYp6+dX0wMMhDx06xraeLdRl59rqU+nrQLUls2tjlPGG+QLZ/M4XNO7H6t6Ll+2kFAp6mamwYl5c+vO3dbK2AR7bQ83mjPy2IBUdOwEt+B+2OexcHU1lSbt8C1142m/4k4JCIayyVn9rpqcrgBBwkYSVffgHVSjX2XsWrEpBaSWBdwpdj3l3mJodkTBLjLObi2Ga5BCWJceZmOhQkXmfCEDjbcyefE0CWB5AAqdhrvpCAAPzYBPzsTxK97w/RVkP961yv4yL6/NwEjipUk06ioqYvBHrhPUeSeA3wqmM8eOs3uO+bt/DQ3bfjjo2T8TWKGRFrjtAjYSbmsTM6ubxB9+AgtvCnwyam7pLr7qG/b72qVDJKRZy+Qcx1G9F7txEUBiDbi2XklMKYkLHi4sKHs1YSEJXfSew09UjPcVKq5NOvvR5ECPpMVS4J9UmW95JZ7lx6nq1XF683YqAUkFDA047HiocqYKoAthJ7rAKsSZJruTHW5dgpuR5VutkOCwhoSXJOMuniZQp4FvNxjFOW8J0PExmjKm5uf7at8rScIcy7r9jo6Mk42TRffDnhij7rqUR//UeP+p5L52zvJRzgYUA63aszbtcchNLbXmBNYuVCi4pw62McufcOjtxxO6MPHWL00EGatdNk2iT8VqWOqWnkRQ1fKumckCuv3sWW7VsJLJviwAasci9azyBa9wBevg/D6cE0i6rVicREE2BUoNohUpJcUmetfZq1X8KNXsouqh7/tW9T4r5nzOQLmF6xG7ZtikGtczsXMO08TgKQCcgm8VnhrDZasbdab8TAmsRYxeOb9oZntYSMj9zRHmL6VMlratxJVxvV/Dv29AS0FAVJPM5cDJryABF2QuJRJ2DZrq1e0JNdyk1YbB9V1hLC3XtjxsVcb1TGIGyJpz+J6AP/H1p/z2JHTN9fIQt0xhw7C/5iaT3p85RMwljaUQo/pA22IbKOtSnGjxxk7NR+3LFT1E4fZ/jQQU7ufZCyKIPZObo39LFj13r0nIMzuB5nYBNGuQ+9az2B06My/4aZVVKRSnu33cNeuK0KSAXItTbfVY0p/o50eqFnEmNZ6wpRF3xp3zmPwk/8K/ob3xG/JLG++YBRPC1Zul5/ReyFJRnpmcfcCk3NOYdJYqVJkbv8W0BFgF3CAgKwEl/15N+ukENjb1D2UT+JFn3HcSWmqdTDJZtuxQ8QuSap+hIvUwBTNRFsn3SusMhKPTiWajEB9mOn4P4Ds71RlZ0P4n5Lz3lavJxPQXSpVj3n/RbySGcpQrXPouKmWkigGbgSXo8CdE1ofWDTIKwMY7kTRLUhju25neq+B8lGulIZsyRvOTiAuWkbYdd6zK51hJke7Gwvul6YTiDFnUMVTLb7oshfM+Wfc1WfzkTIf6QImawpIFXPqL/9R7Q/fG9823MS3Z6npbOA16b18JgdMUCdb0CZ671Og+wcEeTOrPh88nRqadzOrncukxPKUnJdZ7q+ZXa8PutvrQC+eOD3PBA/KJKEXWd2/gXPInrX76fL+bM28sp9cG4mX9Hn0JVykyo0Uf8L434JYVzZpOseYbNKUDstZSJElSHq+3+IPzqu+tp3lQqY3d0EfZsJy1twujej2wUM01blqVoUt4Lu9CwX+zv2mCWWGtOj5oLsIyVuuqaAVE0jMaz0e3rLu2Nvbb6a/ASUdm2DjYOxN7Scip6Vm68LH2mpcoHzcDXPx/CWdQ65Fnlg7T0AU5UZkn7CE5WKspf+HNHb34Am4Yd0u+AWUIAkcUpFzo+FdWKvUD25UVCqxHciDE2ocFILFSptiMhrIpy8xuQxgpN349Qn0IMI03FoOkWMgUswy5vQpKWzIeLjcZ2/inMKmE7Tm2LBnTN5lQmQzhV7TgyYAuk5TKVpz1TAVGrH5yN9y1pEgFa8UqFOLZVXeg7jelR+NOH3Hjgcl952xkUTYeb/82J406tTitMamyDTXmkyrnbDPKVW1l7JSLWeqtGXRJT83Y61B+IhBhXqJ/YQTBzFikLMfBk/14/VtxUzU4bQaHcuFX3RRKVsJhkgHNJOj3N6GB0rrPmAshN4UyBdgUkV/OU/YPzpB+IY4bxgKjIzpiobVUTzlaL4rMDYL4pDyINKHliHj8PwyEyxgoCrJNkkJ/zm/4P+6l9ZFTHsi8KG5+EiFqpfn/bqZv2RdCGNkTT2XOOWeQrf2pJ8nvIwA8LaCM2JEwRuFTPbg5nrwcp3YZoZlUBKkkrxwdonmu4Y2tEmZy54tlef8muhJFPne2my6Rwm0rRnKmAq2fz5qFEJEV2qnbrL8dnW2jL/HGywrI/O05RvWZ/v3FlAVBJnx07GnNDOii+hgpWLhH/8O2nr5LM28Mp+cKlJmcRDTH6rUcS9I+Ovjiz8JY8q1XjqSdkk9BpYRkSoZwgjE0N61avwWqCa48XUpaQKWbWTjNudSKa+DdTqNeUIx/HQTnp+G9LbQjZt9kq7AuqRkslfezHSOfNL3S+py/+9v4iXluJ5zk2+JJn79QPQ1xMv+QUE0u3sLCAx0Vo9LgEVzzMBUbGzlNXu2Ez4nrekUnhnZ90V/9RiHmnnCQWYJHMvP+pzsUvZjqImYCrEfE1plgaar0BSOt5KqXMs3qPHdfNGnFxKgFAhpcjltY8ry32p+VewKVq7015ruxNqR242AdbpsEObPjWfJ7rUh8aKG/oMB1zzQJqMPfyv78TUqPsfiksfO3ttJF6oAKx4pQO9M9So1c7oJzX2q32e8zErknioeJyylJeHUQKiCb3pqTcQ/vmb0C/bdT5GlJ5jCRaYnaGPPb7ObS6FWdJKqrQ40JSYuK4F+KEArKbI+pppo7sBnqPLLthN6XGm4WkeNiahFdE6fQoOHkf3PCKRjJQ+991ljJ6yCvPosvQ3sqrCSms7OpbySENCXW9zS+PKp1hLte0aqz2EifrwktLkmtZi3PQRA6QKK/fuQ3/d2+Hb359fGDqhDQkHVXpDJaWJnZVIS5iYy9rlYgBQNYc1kNbI4nFKwYFsCSVLCh9aXlw3/4ZfT9uDLGuCrP7O8wHpfF7bdGdRwVHNVws7TYqepLOuoWFqBkGlgjs2Quv0KEYuj9E3gNU/gGGY+FIm2qhSuflmRr76n4Qtl9zGQSw7QgtdwoyuypTNrl7Mwc0Y67eRGRjALvUQ6o6qUlUsAlO8VqFbSQcHQxUHyOtGrLXSjtUmXNSH2y8F0hWYU9IlU3vbe+FTX1w4o58s9aWEUuTipBqoHUi/oJzTpV7/+QJnAcqkakvAc6IaFxhIaCRZhkkFVyFH9MZfh5f9fJpUWuo9PI/7LQSk05zMdhwzXriFsa6uJi2W4xL8IKOhV0ao3HwTU3fcRjA5TOS20HyDyOiHXVfT+9wfJ5svcOjTn4Vbv0Hvzm04Nzweq7eHamOKrAFWo0k0eZpWVXrcezSbPmbGJNqyk/Jlj8Xeuhur1Iup6/hCt/IDVD8HGYtuoqvlf8woiOlUM8mq+Fkfe9pz46ZrAVgfUR5pMjenk1B/8XexwIgkoebTNE0SUUldetLDqBOoLubE1EKAnJTAytJdGuZV6jPdBBIvVKq0KnWix16pJPD0REz7PAJEeqqlWWA+IE1ioHFyJ45lykNTLbX9uAldS7xAy6O5fw+nP/n3hAf3Ut64gezgIFrWI6iOE1QdKhOiet/Adls0jG7WPf5xFPqzNE8cp3rwOG7NJ9fTRWib5EtFTCvAUK2bPVr+GI2TI9RHA1rF9RSuuJri9kvJb9mN2d9LoDpJRGiBjCnWAogX9RqGJs10Zp7pM0WFc0IXbUL/0qy1Ons9IoE0MUV46w/Q/+h98J07YzBdqKGeZLOFjyoeqgh+CKBOH2SFSoNWWhxEeYTza5ie1VRInu6ql24UJ5GkUkmqlDorswR8JUaadeAXn0f0/16ZLuXPyuDn70PzJZsESKWmXlLvSrhMEkqRhq90SCPVZQHLp3bHfzH04ffRM36cnsuvItq8m8rEOPrkCHariSdNFPsG0ZvjVEZH0Ht3Edl9MH4aa+QkdrVC0AzJ9PRRl4evoWNkTWqBsGwcrK4sdquOPlqjWfeYCqARZTEGNmFdeiWZy6+mdMku7O5eVFW+YgIov1OJpiTJkLYvOlPD36FynnqkKzDXIsnkv++jaB/9TNyzaSGR6MTzFEK5AK4s9+fWsa/AeFb0EPPV5y/nBEmbEPmMHEseKEp4pRknkpLyVHlfvmlS1CAyglfsInjdy9PeSsux9QXcd64AiHoGq35jUqkkSaUGmvRpkgeoVaLl6eQLBqfv+y7H3/kOtlePktndR2D1E55yMScrqi+ZUbAJNQkFGEqspKU10X2LsB5hCEBrAaYmHXfBEvGSdksZ23aou2MYORPNyuE3J8k4GenVy9TUJJadxY0sqq5J0+khGlyP/ZjLWPeEH8XZtAk9K/uKoEocU5W5GQlLoA2unQUFa0U16hHtkU4v9SXu843voctSXxJRos8pAiDz1emryg25OSKbZ8aAKj/yhBbgOVfwuoBfqHlPrURV4g6lKv7ZKfKSZHflt6g2iaf+yz9N+BsvQd+xZa1dSTqeBSywUNZeYqEhHqFXxa+cIvAmyeS3ExklWrUHue/tbyV7xw/ZMtCjuoNOTtTJeRZmqKl+tZKdd2yboBERGRqBJ9J6slCKVO29blp4gYdtmgTS114AzxNv16KlNdBLDr68Xp1CtwoyEgK/heNkGKvWVP+zKNCouw2mIhNn19WUnvBEBp7wI5R2XUZgO0rJX2X9dYFWDVM3VZw3AdC14I0q/zmaqxLwCJ6ukogKP/FvGH/zSRgaiaXnOr2yzmtLADWJFyp1eeldJIpMbSHalVxan0+7iucp3qW4CgKenbHSTmqMRDW8WBowvP5KeP0r0Z755LSv0vm8VytwroV4pMorlfbMkaiTjVAdP042O4Bjeuz/7AdpfPrfyGBhk6XbyRJ4Ho7lKDK+JUVtfp1IM/A8DbucU9xSv1JBAmNK9d6yaYauWsw4ljyvPaYqTXK5IgjXydGpNwMsET+LbCJTJwxEz1ej4QVUBSR1g2bgMeE1qDU1NLsIG9cz8PgbuPQnforCts1Yvd1Yukng+WiG2aEyNTv5dCGrny4qIJ0Oez50BP1dfwf/8V+xpyXxPtEAkzs+XwKm87Wk06jsKzJ2SQZ7DjfvjPP/fGXdk0EkMn1KvKWti6rGMLtKRO0u1yFPePFQZXm/rp/glb+I/uLnp6pNKwBqF+IQc4F0loca6+Kj4dKarDE5/hC50fvY9xd/Rel0hWKuRHOqgq07WGYWz/dV59qgVSeTNQg84XRmIGtiRmBIJx7Ppx66WKUc1YaL6zXpLuqElsnx0+MUil3U3AbNyCMyHfBN8ENyWYuRqSqmnsGyTFqtkIyTZdKtM+7WCS2bVrOFG7q0QpPBrbvou/5xFK67ltKlu9jxmMuwNVuR+5MtXdqfhxmnklEf/BTRt25Hk4Z3kpCSJX9CPD/TGNrqOe1eCbGX2qnotJCnu1rX1RlySFT8E9CMg2LxmRcC/OSahSsqSSYpWviZZxC+/BdScv1q3bPzdNyFPNKkikmAVBJM0se+OvEAd3z8PQx/8WuUWwZZx8FuNTADk5yZwdFN7CjEjZo0Ig+HPLbhkM076K6LF8BotU4rCsjmczSikKl6jYyl0yRg0muRzRYYr1dpiqizXlDtS4qOTtYxGK80lB57zjRUl1xR0nf9gCkvpBVGuDKnbYvQtBitNpgIIw670P34x/Jnf/1XrOsdVEv7zvYka2F5f1F6pLNX8BHRV7+F/tmbiG6+NQZUAVMB1aUAaidIdQKVPBUlvZgAV8dTckW+P53x3U7AXGg8ZzppIjJSaxD1dqH91FMJX/4itOuvfFgVzIqMPT3IebfAwwj4bUdALe+FLK8ZhH5Ixva59fMf4ROKFh0oAAAUbklEQVR/+FbsRkjWtDGrDfKWRd6y6bIcDN+jkDVwTJMotGi1ZLluqVil9LSfqNbQ2o5EMwDXNKm1PLScRS00CUITM2dS85p4dWgEDYqlPIZucOr0CN2FMmXLwK9PYUkdk3T2iUzqbkQt1KhqGqPVKYrlEpc/4XKu/clns+NHf4LBgY2YlvBNZzRPU4/0PE+1yPWIvn832ue/hnbTN0Ca7i0XUJMxz7d0n88TXEo4YKEwwNzXl3KsTpsm+yc0p/X98OwfJ3zB/0J7/DUpsf48z7/VPN3CHqkkhuJeTdKYWRhDvucTelN86j3v5F8/8lF6i73Yrk/kNvEkD6sZtLwWecfEIsIyHQrZLKFk8YG85WCjiYIeLQ3qHtTRmPA8AktnqhVSbwXYeQstaxI1wW0E1BoNmo0qXnOSkmPRY2UYcCwGcw6mEeG5LfxQx9Ms6n6Tq6+9lGc99UlkN29j408+Fz3bTxTFNf6xPzOjuJ96pKs5uxY4tgAqh4/B17+D9m9fjfsPSbxQ4qiSxU84lRdgbCt2Sln6y3VKDHTLeqLnPJ3ol56LtnvHtCexYudKD7QmLZCAa5gkTCMRdw5VBxx5rTl6jDe+5tX84Pa7yNkZtMCnHkS0ggjfa5KxNGzLwgsj6i0fO1Mgl81gRZH6kSx+K5DGeqBZNnouQy6TwTRsKpUGdsakVMqg1Vp4lUnyQUhf5LGlaNGfM8nr0Os49Ng2GV2jWnOpBQFGMUOuN8+1T7iKCc/FeewzyV73DCUYbWYNTM3uEKluK0l1gOqFuhkX/dL+jGHQSk15qfoXb4bv3hVLxklNuWxC4DfM2cmm851EWmxWJKEJAU7JzksASzYJW1xzGeELfgrt6T+WEuoXs+NF+H6i7BSKpqiw/UJdUaGCSIuTPJbHP3/yw/zRH72dqapLqBtYYcCgqbE1o7Mlm6WQyTNCyMHJOodGpqjqUjKqUywV1LI7IzHSWo11fX2Ylo7luuTrdYxqncG8wYDts1432JjL02Vo9OgB3baOdDupGtCUentNo5DLUZls0ox81l22HVO38VrgXnsdPc97Ab61SbhWSCm/yJ0oHml7S5f2a2jyqtsi1ClJTkli6o5746W/VPgIQMmmuncKsBqzEzrnC1w7l/YCnBKxF+CU8clyR1SvLtlC9IRriX7mGWjXXp56n2tojp3voczN3Mf163GlnKskJn0OP3AXv/eGN/CDex7CsS368bjEhK2mQb+hY2oRSr7bzqlld60FQ16LqpR0infalSX0XPpMhz7boOi22FLOsjWXoew36bIiypZJo9FEz1jotodba+Kv20Q4MEA1kyE4PqKW+2arQcYp4OzehHFskpGwyMCrX4O9+0p8V0e3hKYlSlWzy0MTytOFltZ7VHuk801uBariqe7Zi3bPA2h33xdL94k25/hUrJAkm/BNJRQgnqvQpJYaEliI07nQNy1RtJKluiLVd3idGwbhskuIrrqU6MmPR7v6srRn0vlGrDV6vllx07a4ctyvSZJPAa7rorWqfOIj7+ev/uoDFPQcm/WQSwydntCjJ2PT41h0aRr9mQxFx1E6pL5hEOgaFd9lKmiSczL0aCZl2yTXlcdxHIJKFS1oEhk+hqnhayGjUy7lKx4DQrHatIEom1MKU7XDJwhOjNG1fZDurm5q+w9QrbWwX/CzdD37F/DMElnNBk0ETnR0WSV2bBcaQKc944uJkL8ac1rVK5w6TXRiiEj4qQeOEO07hC5xVilPPT0at2JOAE4AVjZV4CzVUu1C52RwnRSqTsEUWX8lCvfiZXa2TZGkWHeJaMMg0SVb0XZtI7xiF9rOrWiXbFN0kbnyrKthi/SYjxwLzK12Shgq4sEJSd/3AqXwdHT/nbz+t17F6KFhrirmuNTSGTBhUy7HgGmSAwqyElOqURpZiYdKvideZyvane6AG3mEhYKKlwbNFkbGxtcjalNVuq65kmOHJ2DDDrb/2I8y9F/fodRnUD9wgMmTQ9hGkeKObQRNj6E776D8xOvpf8lLaa7bTT7fh4WBr/mYka6ETDqX9nJH0mTTI2deqpFOR2aaTeWdRpIRPzmMVFTpx4fg+BDa2Djh+BT6VJVQljSNRtzjXpVqerPboCSEf/FsMzaRbaOJqIroqHYVibZuIpIuqf29sHUDWlc51mHNZFLgfITNnfM93PlI+gnoBFHcLbTZdNHcKf76T9/Cf3ziX3j8ul6usiJ2Ohab7QxFyySwNAzxRiVn74OjRfhRg2wpiy+yeXjoRdAtA31ggCYGkW/i5YuYdomTR0/R+6QbcHSb+790O9e+6NnUv/HfNE4ewIk8afqMWejFHvc5eeQU7uYuHvO/X4S/+2r03m3k8r1Emq7KSx3lkc60bL6QlUxz72e6tF/BGR6ppE+7ukjil/LvRCxEJYN8oiTmKk9SFRow4xCBCKh0erLqdenSOFuTcQWHmx7qIrfAQhVPocjpBR6uH4rePd/8wj/x5298E7uyNk8s57guZ7POdsh3lahrPvlCgUa9jmlmqdQmyKzvwtFdGiNVwr5+tKiBYVtYj3ssvh8RnB7D3nU5E6PjklGC8Qrrdm7k/n/5MgPre6FZY+TYSfoH15PZuI7Jw8NUjx5nXNfY9fyfJHv1FbibdlLctAvDKCjlfuGtGqrnid5uMT2jT7oWbmMKpGvhLqRjSC2wChbojB9OS2qonk2BNPfAVx3uXPbt+QFvfuUr6a9WeXI5y3Ulgx7dINfbT6ZcUMA12ajjlMsMT02w+alPorrvHpxGgHbZpVRGhshki2RueBqR8EX3/Q/5y65h5P47yAY6zQf2s26wn/333Et2skmuu5sp06B7YCO+bTF07/0MjY6w5Zk/xuDjrsBYv5lo86VkujYp8I6BNG6yp4vHKwx+1Vp67QS0UiBdhQmcHjK1wIW2wFxvdCa7HfdNklYfrlowhVRGT/C6X3sx+v593NhbZKcdUdYiMpkcZREMkRi8qJLoBqNNn8Ebb6Rx711kTBN/60bCVoPAMMnsvArDb+H+z71kd+6kcc+d2M0A//RplSQ6vO+IktXr3rRZUfSCySrHRoc5OXSaDY+7gvLlO8hv2UD/Y65B33QpZm6d+lzcoC9uG62AtJ08W7ir0/m3fgqk59/m6RlTC5wXC8xX8aTq75W4d6g4pUK4D9wp/vsrn+ML7/kLtldrPLZngILfJItP1rYwbI2u3i6iekCY78G6/nq8Q/uJhDva34MeuTSMBoaRIZcvEBw7gdXTAwcO0FSCzgEFHI4cPU20cxv25vWEE1OMP7ifE+MjlK/ajb65D7urwI6rrqLnsuvQ1j0GM9ffJsO0xXcksZV6pOdl7qQnSS2QWmAeC8Ssu7gSSEQ/RBNKFPOlsUetOo4f1rnv61/kK+/5My7TMgzqNoUgpChC+k5EzrFwNBNKZeytl9AcPolVyGGWJEvfwOo2CU6NoYv+qCtdR22siQrehJSHBoReQKXpkd22lSkdHjqwj0rgMnDJFgqbBzgdNNixayfbrroc+5IrCQZ241hF9Om+TdIuRdTbkq6jSUuStXG7U490bdyHdBSpBVbVArF3GjeVi6IATYuUYFgoeqVhRLPlYXnj3PGFv+e2D/09XY2QjbkuBgIDW5duCi168gWl8ZvrG1QKYmFeEqI+2SggsCGcaGIEEjIIsYwy7lgFb6pJIMInfgvLtqnnMhyeGOd4c4qey3cR5UT/1Gdw+xY2X7aDrm07cLZcRdC1CdvIq9r6hHod19nH415L8VG5cSmQrur0TQ+eWmBtWGD2Mj/pBSZL5gChQwUiGFKvYzeOcfiWL3LLx/8Re2iCK+wSg7mM6hRazBiYtoVTLqKHEXpfHt+rUZQ+UGFAq+FjtnTcQDLsWdy6R6U+BZFFoEXUg4DD9QbVYobey7bTsHVGxsfo7iqzdfclbLr+crp2X4lR2kWU7cGQzqLthFKirjvdQVTCpmuIBJgC6dqY5+koUgusqgVmA6l4dbGHKpvETH1JPPk6oVch6x5n6uC93P35LzD2zW+xxbLoyRXRmwFFSf5IIZ9lYvWX8JoVMg0pIAlpNj38UMMLdExfpO5M6pGEEEJO1usMCzVw3TpyWzcy0qpQD1zyjkO5kGf3NZfTd83l5C4RZbJNoOUwzHb303YPqrVSVz/fjUqBdFWnb3rw1AJrwwLzE/QFTAVUZbkv+acIV5rluZNE4ThWfZTj//lljn35S5SHx7GMDP12Ds0I1b6RY+JYEZqoQ0UmbstXAinSPkQOU2/6jPk+p0R1qlCgbjvUHJOpZgWv1aDUU2Cwt5tLLtnBpkt3Y27bhrXpSuzsJlENQjONadm8ZPxroYopBdK1MafTUaQWOO8WWEizVPo1C4hK/b2ue7ihLqKk+K0mUdjE9EbwD93Dyf++hanb78I4OUTWCOnKlAlDnUzeUAr3RqBhRDqup1EFJkKfUddjAoNDnk41jPBUV1OXfEajp2zTs76ba6+7koENg9gD27E37UTv3YGZ6ZdRqXLQRH80MdgMkKrI5Hm340InTD3SNXMr0oGkFlhdCywk8CGvx4T95LdQpCR26hMELfSwiuZXcY89yMjt38TdcyeT+08wMTxF1tLJ5cv4WNSDkKGpCuOuS0WD0SCkLur3TR8nZzM42E13IUt/X4mu9d1svuxyBnfsxsh3YfduwyqvR3NKhNLfXnW5b+tWqKL+mAKVeqSrO0fSo6cWSC1wBgucqa/TdNVTOxapDhOJyph0ojcIgoAw9GlpVbJBBXP8BCOH9nPwnv9h8qEjHNp7L0HLUy2ZQ+lpLzFXU6dQ7CbvZOlb18OmHVvpGujDzmQodfeS6xnEKvUSZrqIrCKmIcI7pmqJIkkkUR3V2xVMqqVPe5MwhIQj4i31SNNJn1ogtcAFs0CcA1+IsK+ANf4v/gkjVQnlC4kfn1CXpvYBhhERVCYZPXw/pt/ClH5Pdp7AMFQllEjq2ZJ5d7ow7AxoBkTS50xgMuawJhkvTbrWa5KgkuolJZ4qYhRtylankHMsWhInylIgvWBTKD1xaoHUArEFFvJS1VK/jVPiFQqQiiCPLLkThI38CFHfx/SwTRtfidvpaO1YqezqS3sTAUZFoo/BUHzNuEhV6v2F3iQqo/JZAVWhZcV/y37qRyXD4qRYDJztMaQeaTqNUwukFlgrFpgbN52OlypnTzHfYwhUotBCPA8VKMawGMcuRfskroMXsI0J87JAl/8EFJWH2e4ULu8r/qd4pnJYQVml3C+vxueIlLsZf06t7jUFs+0tfi/2lVOPdK3Mo3QcqQUetRZYOJMf+44zMJWA1gywJu+pY3RacFqRqR0bmNbxbQNxUjYf4+wMHirATF6LgVedVZVjJZjZGRtNgfRRO3HTC08tsJYtMNs7jT3L2Plro1+72WLiD85yEmfCmDOX2OE4JqCZhAySPFLnMZIc0sw+WiyZN+17TsP3mvJGY0+9M2W3lu9yOrbUAqkFVs0CC3qnndi14NkfBq0Lj3OxXafBt013mncRny7tV20ipAdOLZBaILXAhbJA6pFeKMun500tkFrgorFACqQXza1MLyS1QGqBC2WBFEgvlOXT86YWSC1w0VggBdKL5lamF5JaILXAhbJACqQXyvLpeVMLpBa4aCyQAulFcyvTC0ktkFrgQlkgBdILZfn0vKkFUgtcNBZIgfSiuZXphaQWSC1woSyQAumFsnx63tQCK2iB/fv387KXvYzjx4/zqU99ihtuuGHW0cfHx3n5y1/OD3/4Q171qlfxhje8YVln7zz+O97xDl74whfO+nyj0eB3f/d3+fd//3ee97zn8fa3v51sNss73/lOPvjBD3Lttdfy4Q9/mO7u7lmfu+222/ilX/ol9dp8417WIC/gzimQXkDjp6dOLbAsC3zjG7FO51OeAkaiHh8f4ZyBNAjgW9+K9UFvvPFhw0qB9Mx3KgXSZc3kdOfUAhfQAm97Wwx2T3xiDKbyk8mcG5A2m/Ex5ee7342P+da3pkC6zNucAukyDZbunlrgglrg1ltngO/qq6cBdf/Q0PKW9q9+9cxx9uyZAeYnPWney0s90tQjvaDzPj15aoFVscDtt88A4c6dnNy1i1d84hPsHRo6Y4z00J138vtPeQrP7+2VeMAMgD7hCWccZgqkKZCuyjxOD5paYE1Y4K67FKBWb7qJr917L7cEAb/2D//A9T/1U7OGN/nAA3z4V3+Vgb17uWHLFna//OUxiF533ZIuoxNIN27cyEc+8hF27tw5/dnO9+dLNi3lJGmyaSlWSvdJLZBaYNUscOSmm/jca1/LrlOneMIznsHAC14QA6Vs3/oWrf/8T35w8818rdlk64tfzMve/e5ljaUzK7/YB1MgXcxC6fupBVILrEkLJB6hc+gQH/qVX2H73r3w0EPxWHfsoH7jjbzxppu4af/+s6I/yWE6qUpnMkIKpGtyiqSDSi2QWmAxC5wPIJUxLOSZ/sEf/IHiqKY80sXuVPp+aoHUAmvWArOW9k9/OgNCmF/Bpf1iF54S8tOeTYvNkfT91AJr1wLnKdm0mAFSIE2BdLE5kr6fWmDtWeAM9KczDbYrDHl8o8HLd+/mcV1dS6Y/LWaAFEhTIF1sjqTvpxZYOxZYAiF/KYP9zZe+lN++/vqYi7oEQv5ix0yBNAXSxeZI+n5qgbVhgSWWiC5lsNPCJUssEV3smCmQpkC62BxJ308tsDYscAbRkqUOMFFjepgC1CKiJUs9/qN1v7TW/tF659PrflRaYEEgfVRaY+UuOgXSlbNleqTUAmveAimQrs4tSoF0deyaHjW1QGqBR5EFUiB9FN3s9FJTC6QWWB0LpEC6OnZNj5paILXAo8gCKZA+im52eqmpBVILrI4FUiBdHbumR00tkFrgUWSBFEgfRTc7vdTUAqkFVscCKZCujl3To6YWSC3wKLJACqSPopudXmpqgdQCq2OBFEhXx67pUVMLpBZ4FFkgBdJH0c1OLzW1QGqB1bHA/w/5CNAsbj2Wvw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819150"/>
            <a:ext cx="8065569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923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26" y="225425"/>
            <a:ext cx="8221133" cy="616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038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976" y="463549"/>
            <a:ext cx="8284633" cy="621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52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90" t="19643" r="34855" b="33928"/>
          <a:stretch/>
        </p:blipFill>
        <p:spPr bwMode="auto">
          <a:xfrm>
            <a:off x="66675" y="0"/>
            <a:ext cx="9001125" cy="674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529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ДОМАШНЕЕ  ЗАДАНИЕ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284" y="1825625"/>
            <a:ext cx="811069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1. Написать </a:t>
            </a:r>
            <a:r>
              <a:rPr lang="ru-RU" sz="4000" dirty="0"/>
              <a:t>небольшое рассуждение на тему «Почему </a:t>
            </a:r>
            <a:r>
              <a:rPr lang="ru-RU" sz="4000" dirty="0" smtClean="0"/>
              <a:t>так важно </a:t>
            </a:r>
            <a:r>
              <a:rPr lang="ru-RU" sz="4000" dirty="0"/>
              <a:t>быть милосердным?» (6-7 предложений</a:t>
            </a:r>
            <a:r>
              <a:rPr lang="ru-RU" sz="4000" dirty="0" smtClean="0"/>
              <a:t>)</a:t>
            </a:r>
          </a:p>
          <a:p>
            <a:pPr marL="0" indent="0">
              <a:buNone/>
            </a:pPr>
            <a:r>
              <a:rPr lang="ru-RU" sz="4000" smtClean="0"/>
              <a:t>2.Упр.271, п.48</a:t>
            </a:r>
            <a:endParaRPr lang="ru-RU" sz="4000" dirty="0" smtClean="0"/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8444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36FAA26A-0C9C-B0A1-820E-1E2B7A5CE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71000" y="6590454"/>
            <a:ext cx="7650000" cy="365126"/>
          </a:xfrm>
        </p:spPr>
        <p:txBody>
          <a:bodyPr/>
          <a:lstStyle/>
          <a:p>
            <a:r>
              <a:rPr lang="ru-RU" dirty="0"/>
              <a:t>Шаблоны презентаций с сайта 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9" t="22514" r="19207" b="27204"/>
          <a:stretch/>
        </p:blipFill>
        <p:spPr bwMode="auto">
          <a:xfrm>
            <a:off x="-76200" y="0"/>
            <a:ext cx="12268200" cy="6834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9916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674" y="1046113"/>
            <a:ext cx="873442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Много слов на земле…. Есть дневные слова, -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них весеннего неба сквозит синева.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ночные слова, о которых мы днём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Вспоминаем с улыбкой и сладким стыдом.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слова – словно раны, слова – словно суд,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ними в плен не сдаются и в плен не берут.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Словом можно убить, словом можно спасти,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Словом можно полки за собой повести...</a:t>
            </a:r>
          </a:p>
        </p:txBody>
      </p:sp>
    </p:spTree>
    <p:extLst>
      <p:ext uri="{BB962C8B-B14F-4D97-AF65-F5344CB8AC3E}">
        <p14:creationId xmlns:p14="http://schemas.microsoft.com/office/powerpoint/2010/main" val="71271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1. Укажите верное утверждение. </a:t>
            </a:r>
            <a:br>
              <a:rPr lang="ru-RU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284" y="1825625"/>
            <a:ext cx="869171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000000"/>
                </a:solidFill>
                <a:latin typeface="Times New Roman"/>
              </a:rPr>
              <a:t>1</a:t>
            </a:r>
            <a:r>
              <a:rPr lang="ru-RU" sz="4000" dirty="0">
                <a:solidFill>
                  <a:srgbClr val="000000"/>
                </a:solidFill>
                <a:latin typeface="Times New Roman"/>
              </a:rPr>
              <a:t>) суффикс-это часть слова, которая служит для связи слов в предложении </a:t>
            </a:r>
            <a:br>
              <a:rPr lang="ru-RU" sz="4000" dirty="0">
                <a:solidFill>
                  <a:srgbClr val="000000"/>
                </a:solidFill>
                <a:latin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</a:rPr>
              <a:t>2) суффикс-это часть слова, которая служит для образования новых слов. </a:t>
            </a:r>
            <a:br>
              <a:rPr lang="ru-RU" sz="4000" dirty="0">
                <a:solidFill>
                  <a:srgbClr val="000000"/>
                </a:solidFill>
                <a:latin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</a:rPr>
              <a:t>3) суффикс-это общая часть родственных слов </a:t>
            </a:r>
            <a:br>
              <a:rPr lang="ru-RU" sz="4000" dirty="0">
                <a:solidFill>
                  <a:srgbClr val="000000"/>
                </a:solidFill>
                <a:latin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</a:rPr>
              <a:t>4) суффикс-это часть речи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35188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2. Морфема-это</a:t>
            </a:r>
            <a:r>
              <a:rPr lang="ru-RU" sz="4000" b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284" y="1825625"/>
            <a:ext cx="869171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4000" dirty="0">
                <a:solidFill>
                  <a:srgbClr val="000000"/>
                </a:solidFill>
                <a:latin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</a:rPr>
              <a:t>1) наименьшая значимая часть слова </a:t>
            </a:r>
            <a:br>
              <a:rPr lang="ru-RU" sz="4000" dirty="0">
                <a:solidFill>
                  <a:srgbClr val="000000"/>
                </a:solidFill>
                <a:latin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</a:rPr>
              <a:t>2) звуки, которые мы произносим и слышим </a:t>
            </a:r>
            <a:br>
              <a:rPr lang="ru-RU" sz="4000" dirty="0">
                <a:solidFill>
                  <a:srgbClr val="000000"/>
                </a:solidFill>
                <a:latin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</a:rPr>
              <a:t>3) слова одной и той же части речи </a:t>
            </a:r>
            <a:br>
              <a:rPr lang="ru-RU" sz="4000" dirty="0">
                <a:solidFill>
                  <a:srgbClr val="000000"/>
                </a:solidFill>
                <a:latin typeface="Times New Roman"/>
              </a:rPr>
            </a:br>
            <a:r>
              <a:rPr lang="ru-RU" sz="4000" dirty="0">
                <a:solidFill>
                  <a:srgbClr val="000000"/>
                </a:solidFill>
                <a:latin typeface="Times New Roman"/>
              </a:rPr>
              <a:t>4) второстепенный член предложения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8944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Какая </a:t>
            </a:r>
            <a:r>
              <a:rPr lang="ru-RU" dirty="0"/>
              <a:t>часть слова является значимой?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6600" dirty="0" smtClean="0">
                <a:solidFill>
                  <a:srgbClr val="000000"/>
                </a:solidFill>
                <a:latin typeface="Times New Roman"/>
              </a:rPr>
              <a:t>1) звук </a:t>
            </a:r>
            <a:r>
              <a:rPr lang="ru-RU" sz="6600" dirty="0">
                <a:solidFill>
                  <a:srgbClr val="000000"/>
                </a:solidFill>
                <a:latin typeface="Times New Roman"/>
              </a:rPr>
              <a:t>                     </a:t>
            </a:r>
            <a:endParaRPr lang="ru-RU" sz="60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ru-RU" sz="6600" dirty="0">
                <a:solidFill>
                  <a:srgbClr val="000000"/>
                </a:solidFill>
                <a:latin typeface="Times New Roman"/>
              </a:rPr>
              <a:t>2) буква                      </a:t>
            </a:r>
            <a:endParaRPr lang="ru-RU" sz="60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ru-RU" sz="6600" dirty="0">
                <a:solidFill>
                  <a:srgbClr val="000000"/>
                </a:solidFill>
                <a:latin typeface="Times New Roman"/>
              </a:rPr>
              <a:t>3) слог                      </a:t>
            </a:r>
            <a:endParaRPr lang="ru-RU" sz="60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r>
              <a:rPr lang="ru-RU" sz="6600" dirty="0">
                <a:solidFill>
                  <a:srgbClr val="000000"/>
                </a:solidFill>
                <a:latin typeface="Times New Roman"/>
              </a:rPr>
              <a:t>4) приставка</a:t>
            </a:r>
            <a:endParaRPr lang="ru-RU" sz="60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65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называется часть слова, несущая лексическое значение слова: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окончание</a:t>
            </a:r>
          </a:p>
          <a:p>
            <a:pPr marL="0" indent="0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корень </a:t>
            </a:r>
            <a:endParaRPr lang="ru-RU" sz="6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суффикс</a:t>
            </a:r>
          </a:p>
          <a:p>
            <a:pPr marL="0" indent="0">
              <a:buNone/>
            </a:pP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приставка</a:t>
            </a:r>
          </a:p>
        </p:txBody>
      </p:sp>
    </p:spTree>
    <p:extLst>
      <p:ext uri="{BB962C8B-B14F-4D97-AF65-F5344CB8AC3E}">
        <p14:creationId xmlns:p14="http://schemas.microsoft.com/office/powerpoint/2010/main" val="1580721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5. Что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не входит в основу слова:</a:t>
            </a: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7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приставка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7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корень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7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суффикс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72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окончание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506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ОТВЕТЫ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30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4650" y="852035"/>
            <a:ext cx="5948516" cy="1655762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2">
                    <a:lumMod val="50000"/>
                  </a:schemeClr>
                </a:solidFill>
              </a:rPr>
              <a:t>Лексика. Лексикология.</a:t>
            </a:r>
            <a:endParaRPr lang="ru-RU" sz="7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65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122</Words>
  <Application>Microsoft Office PowerPoint</Application>
  <PresentationFormat>Широкоэкранный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1. Укажите верное утверждение.  </vt:lpstr>
      <vt:lpstr>2. Морфема-это </vt:lpstr>
      <vt:lpstr>3. Какая часть слова является значимой? </vt:lpstr>
      <vt:lpstr>4. Как называется часть слова, несущая лексическое значение слова: </vt:lpstr>
      <vt:lpstr>5. Что не входит в основу слова: </vt:lpstr>
      <vt:lpstr>ОТВЕТЫ</vt:lpstr>
      <vt:lpstr>Лексика. Лексикология.</vt:lpstr>
      <vt:lpstr>Презентация PowerPoint</vt:lpstr>
      <vt:lpstr>Презентация PowerPoint</vt:lpstr>
      <vt:lpstr>Презентация PowerPoint</vt:lpstr>
      <vt:lpstr>ДОМАШНЕЕ  ЗАДАНИЕ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уроке, шаблон презентации с сайта presentation-creation.ru</dc:title>
  <dc:creator>User Obstinate</dc:creator>
  <cp:lastModifiedBy>Учитель</cp:lastModifiedBy>
  <cp:revision>22</cp:revision>
  <dcterms:created xsi:type="dcterms:W3CDTF">2023-08-23T11:31:43Z</dcterms:created>
  <dcterms:modified xsi:type="dcterms:W3CDTF">2023-12-04T00:00:59Z</dcterms:modified>
</cp:coreProperties>
</file>