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7" r:id="rId9"/>
    <p:sldId id="271" r:id="rId10"/>
    <p:sldId id="266" r:id="rId11"/>
    <p:sldId id="264" r:id="rId12"/>
    <p:sldId id="263" r:id="rId13"/>
    <p:sldId id="268" r:id="rId14"/>
    <p:sldId id="269" r:id="rId15"/>
    <p:sldId id="270" r:id="rId16"/>
    <p:sldId id="272" r:id="rId17"/>
    <p:sldId id="275" r:id="rId18"/>
    <p:sldId id="276" r:id="rId19"/>
    <p:sldId id="279" r:id="rId20"/>
    <p:sldId id="28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B92C2-7EB8-45E2-8297-C6C6E2EB60DE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A8B01-F155-42A9-BAAE-73CE7A497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08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5E7C4-11A2-4B55-8BB2-5BEAB2F19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BEC11B-7F7C-4B4D-BEDF-7DE80E366F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FE8E28-7CBB-4CBC-95C2-5BE7676E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A3A290-90A5-48DF-9D51-FD677777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ABD211-7D57-442C-A46E-FAD0BEEDC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35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DD89A3-C5F4-4830-B2EE-0801DC717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FB61B70-61ED-492F-A85D-F97D966D25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EB4351-C98A-4924-8D31-9FD82391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5A981A-ABCD-45AB-8B67-E09A577DC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482098-8205-4AB1-9AA0-948888E2D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57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E589D1C-D284-47FD-9674-944B9824EC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089363-13F7-4F13-A41B-9EE6844D5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6B743B-A497-4F41-A32F-48EBF6FE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0D3EB7-2EEC-421B-9D1E-492C4CAB8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EA4CCD-A1CA-4CEF-A1F5-A7882502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73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F0831-FA42-4964-9CE1-B52138499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83E9D1-0BCC-4B5C-AF06-3B859E247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CBCF85-B396-4FA3-B7C2-EAD567DCE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9E1E9A-1C68-41A0-A332-33E045FCC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1064C7-5B6E-497E-9202-363D72767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591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4B3BF-98FF-46A3-B1C7-30773033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66E4F0-A890-4AF8-9013-2BADE7378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D6EEF2-AD8A-45A8-ABAA-CAC5A6DCA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75E2AB-4920-476A-A246-27B56F7E7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932A06-4597-4323-87D6-A3ADFFEC3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9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B1998-5B2E-4E51-8542-4074759F1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CDC51D-6EB2-4D7D-A428-470A497E8F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75C9FF-412D-4B67-A97B-7B9CDE943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83DC56-516F-4B6F-8C3A-A2043AF53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76F9E-375B-4C0E-B6D5-DB7B8EB93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EC489C-D39C-4113-9445-8689E387B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167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D1159-6BBB-4D64-A660-1CC419185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1FAE04-7D11-4562-9AA8-D012102D8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6820BB-E83A-4C4D-BBDD-3DE681764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F6C6842-7996-4D60-9DD1-23C07CDB9D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2D0431-6995-431B-8B25-6AB5C7261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ECA4EFD-0C2E-4BBE-8B20-A0C1DCE4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49223EA-56D0-43C3-A385-AEC2878F9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2D2F586-9909-47F9-AE75-2038A4E6F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830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CB995-D16D-4232-9AE5-726CE686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F74BBC-89B9-49FB-BFA1-84CEF2E1D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01D429F-9F21-413E-BBA1-8D6828A1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70AC13-DEEC-4B76-915E-D5CE86067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155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2DF4830-2317-4F35-9106-DDAB6E9F2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2655F7-DA5A-4B96-9090-4B445C684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747D31-DAC4-483A-BF5B-5176D19D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D37A2-8604-438F-AD1A-9FDB4FF2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7CAEDB-03AE-4192-AE03-D8913EFE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B55D9E-5D8A-4F4B-98B9-24532BB30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8634A4-E69B-4829-BE7F-42884D2B7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03FEA4-BD89-433A-A468-E60F5596B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BCB292-E2D2-4F7A-A380-C46D4E7B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75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A5F048-26EC-42CE-A0F5-0BD00B5C4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1C7BCC8-270F-4332-BA5D-272AAC08A5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9215F4-25B9-4C9A-BC7B-0CC65DA726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CE5C8A-DA71-4737-86FC-A69A88F30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8CE86B-FAA1-4514-8487-289CC0466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10E821-5E7B-49BD-81F6-E42BA8088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0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158A3-CB50-46C5-A7FC-2DB39DF12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A59C3D-61E4-4D5B-8CF1-98B8CF108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C85A7B-AD22-48B4-B251-2D0FEFD398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51D4A-590A-4EAF-AC8D-3D7CC487E8F8}" type="datetimeFigureOut">
              <a:rPr lang="ru-RU" smtClean="0"/>
              <a:t>29.12.2023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E7F9EB-963F-4D22-AD25-3FF83525A0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8645F-35D9-4B9D-BBC9-466DB351BA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4BFC5-0884-4B3C-8F20-37E4FDE0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8051"/>
            <a:ext cx="10031896" cy="5830957"/>
          </a:xfrm>
        </p:spPr>
        <p:txBody>
          <a:bodyPr/>
          <a:lstStyle/>
          <a:p>
            <a:r>
              <a:rPr lang="ru-RU" sz="2400" dirty="0"/>
              <a:t>МБДОУ детский сад N 12 «Солнышко» </a:t>
            </a:r>
            <a:r>
              <a:rPr lang="ru-RU" sz="2400" dirty="0" err="1"/>
              <a:t>г.Дивногорск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Проект с детьми 2 младшей группы </a:t>
            </a:r>
          </a:p>
          <a:p>
            <a:r>
              <a:rPr lang="ru-RU" sz="4400" dirty="0"/>
              <a:t>«Учимся – играя!»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Подготовили и  провели воспитатели : </a:t>
            </a:r>
            <a:r>
              <a:rPr lang="ru-RU" dirty="0" err="1"/>
              <a:t>Буракова</a:t>
            </a:r>
            <a:r>
              <a:rPr lang="ru-RU" dirty="0"/>
              <a:t> Н.В.</a:t>
            </a:r>
          </a:p>
          <a:p>
            <a:r>
              <a:rPr lang="ru-RU" dirty="0"/>
              <a:t>                                                                                                               Кулаковская М.А.</a:t>
            </a:r>
          </a:p>
        </p:txBody>
      </p:sp>
    </p:spTree>
    <p:extLst>
      <p:ext uri="{BB962C8B-B14F-4D97-AF65-F5344CB8AC3E}">
        <p14:creationId xmlns:p14="http://schemas.microsoft.com/office/powerpoint/2010/main" val="2605013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1841"/>
            <a:ext cx="8905461" cy="50602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Игры на развитие сенсорных способностей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4FFFF2-D575-4680-BCDE-4E4D248CB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2" y="1351205"/>
            <a:ext cx="4117694" cy="30882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40C656-21AA-4C43-A6B2-5CB4197E2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887" y="1351205"/>
            <a:ext cx="4117694" cy="30882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440916-B9AA-4E68-9D42-FA4D1BBBB4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16297" y="1614801"/>
            <a:ext cx="3682708" cy="276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22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-92765"/>
            <a:ext cx="8905461" cy="95415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игры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193E38-CFB7-4C70-8CFB-6964F4FC2C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1" b="13237"/>
          <a:stretch/>
        </p:blipFill>
        <p:spPr>
          <a:xfrm>
            <a:off x="503970" y="849807"/>
            <a:ext cx="3960329" cy="20433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E06478-A44E-438D-8780-8BB01D243A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9"/>
          <a:stretch/>
        </p:blipFill>
        <p:spPr>
          <a:xfrm>
            <a:off x="7950370" y="1586948"/>
            <a:ext cx="3808507" cy="3429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642171-D59C-40CD-8352-A81066DC2F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9" b="11095"/>
          <a:stretch/>
        </p:blipFill>
        <p:spPr>
          <a:xfrm rot="5400000">
            <a:off x="1095682" y="3490835"/>
            <a:ext cx="3710606" cy="26898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BEA6BF7-2134-4915-80B8-EA90DA5751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9008" y="1667703"/>
            <a:ext cx="4356653" cy="326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13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5044"/>
            <a:ext cx="8905461" cy="47707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Сюжетно-ролевые игры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6DF362-41FA-4566-8AA4-785DEAFA6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825" y="3751391"/>
            <a:ext cx="3851965" cy="28889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E4C21F-8D31-4060-A594-8F406709E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51679" y="1310609"/>
            <a:ext cx="4080849" cy="30606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C6717B1-9EC9-4276-A982-8A87C58C09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9303" y="1333800"/>
            <a:ext cx="4080848" cy="30606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1456E3-5A92-4111-A55D-ECA78FB77F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37261" y="759935"/>
            <a:ext cx="3382625" cy="253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28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2036"/>
            <a:ext cx="8905461" cy="64935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2C9F04-97F4-49DF-9215-A2D1A5E3A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45" y="675037"/>
            <a:ext cx="3935896" cy="29519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5B13D0-5BDA-4D59-8598-E335FBC62C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0" t="13913" b="7705"/>
          <a:stretch/>
        </p:blipFill>
        <p:spPr>
          <a:xfrm>
            <a:off x="4304728" y="719755"/>
            <a:ext cx="4407833" cy="290720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2B8F91-F3F3-4D1B-ADDE-49877B3AE2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" t="15652" r="4348"/>
          <a:stretch/>
        </p:blipFill>
        <p:spPr>
          <a:xfrm>
            <a:off x="2676197" y="3754099"/>
            <a:ext cx="4174434" cy="279469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ABC91DD-AB4A-4EC9-9D45-F8CC25B97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166" y="3677881"/>
            <a:ext cx="3935896" cy="295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61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3978"/>
            <a:ext cx="8905461" cy="54416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Игры со строительным материалом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D3EDFA-1841-4AC5-BD7E-CCD1C16750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9" r="5507"/>
          <a:stretch/>
        </p:blipFill>
        <p:spPr>
          <a:xfrm>
            <a:off x="536354" y="1245704"/>
            <a:ext cx="3591339" cy="368753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2420C7-4AAF-41DB-AD88-3ED08A0BB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952" y="1475129"/>
            <a:ext cx="4055164" cy="30413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BC72A7-0C3E-427C-BD04-531F23CBD6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5" t="7923" r="4348" b="15169"/>
          <a:stretch/>
        </p:blipFill>
        <p:spPr>
          <a:xfrm>
            <a:off x="8375375" y="1555053"/>
            <a:ext cx="3532063" cy="26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54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5043"/>
            <a:ext cx="8905461" cy="4903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Театрализованные игры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C7708-59B1-4701-B557-8FF2D9BE3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83" y="1514886"/>
            <a:ext cx="3949147" cy="29618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12F2E1-93EF-45B6-8B40-AB3F607ED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9200" y="1885120"/>
            <a:ext cx="2961861" cy="22213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07A716A-3117-4653-A80C-A5C17EEE8B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28" y="1514886"/>
            <a:ext cx="3949147" cy="29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36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213"/>
            <a:ext cx="8905461" cy="51765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Игры-эксперименты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5E3040-F1BF-4FD8-BDFF-D62FCC78B8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1" b="7439"/>
          <a:stretch/>
        </p:blipFill>
        <p:spPr>
          <a:xfrm>
            <a:off x="5875509" y="817077"/>
            <a:ext cx="4886855" cy="27125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CC83F5-8253-4421-9685-DF584377E1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7" t="10628" r="17971" b="22704"/>
          <a:stretch/>
        </p:blipFill>
        <p:spPr>
          <a:xfrm>
            <a:off x="1150223" y="1105318"/>
            <a:ext cx="4546611" cy="40427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7B2D37-4331-4F87-BE67-C51F04F193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8" t="23769" r="8551" b="34299"/>
          <a:stretch/>
        </p:blipFill>
        <p:spPr>
          <a:xfrm>
            <a:off x="5976730" y="3649315"/>
            <a:ext cx="4278771" cy="299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29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3843131"/>
          </a:xfrm>
        </p:spPr>
        <p:txBody>
          <a:bodyPr>
            <a:normAutofit fontScale="25000" lnSpcReduction="20000"/>
          </a:bodyPr>
          <a:lstStyle/>
          <a:p>
            <a:endParaRPr lang="ru-RU" sz="14400" dirty="0"/>
          </a:p>
          <a:p>
            <a:pPr indent="228600"/>
            <a:r>
              <a:rPr lang="ru-RU" sz="14400" b="1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Заключительный :</a:t>
            </a:r>
            <a:r>
              <a:rPr lang="ru-RU" sz="14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44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4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подведение итогов;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Bef>
                <a:spcPts val="150"/>
              </a:spcBef>
              <a:spcAft>
                <a:spcPts val="150"/>
              </a:spcAft>
            </a:pPr>
            <a:r>
              <a:rPr lang="ru-RU" sz="14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-подготовка презентации по работе с детьми в течении </a:t>
            </a:r>
            <a:r>
              <a:rPr lang="ru-RU" sz="14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</a:t>
            </a:r>
            <a:r>
              <a:rPr lang="ru-RU" sz="14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«Учимся-играя!»;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Bef>
                <a:spcPts val="150"/>
              </a:spcBef>
              <a:spcAft>
                <a:spcPts val="150"/>
              </a:spcAft>
            </a:pPr>
            <a:r>
              <a:rPr lang="ru-RU" sz="1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фотовыставка «Вместе весело играть»;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Bef>
                <a:spcPts val="150"/>
              </a:spcBef>
              <a:spcAft>
                <a:spcPts val="150"/>
              </a:spcAft>
            </a:pPr>
            <a:r>
              <a:rPr lang="ru-RU" sz="1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презентация опыта работы на сайте детского сада.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14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666916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0"/>
            <a:ext cx="8905461" cy="100716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dirty="0"/>
              <a:t>Фото-выставка «Играем дома!»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36C492-5CED-4DC0-A8DC-5AF52B421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39823" y="1697983"/>
            <a:ext cx="5467555" cy="41006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E57CAF-AA6F-4D11-8530-0FDF02C257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" r="8219" b="10033"/>
          <a:stretch/>
        </p:blipFill>
        <p:spPr>
          <a:xfrm>
            <a:off x="650352" y="1235936"/>
            <a:ext cx="5326378" cy="403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38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-172278"/>
            <a:ext cx="8905461" cy="45454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8000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Анализируя проделанную работу, можно сделать выводы: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Тема разработанного проекта выбрана с учетом возрастных особенностей детей младшего возраста и объема информации, которая может быть ими воспринята, что положительно повлияло на различные виды их деятельности (игровую, познавательную, художественно-речевую);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Отмечалась положительная реакция и эмоциональный отклик детей на знакомство с разными видами деятельности, дети проявляли интерес и желание играть, экспериментировать;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Возросла речевая активность детей, что положительно повлияло на самостоятельную игровую деятельность детей, дети включаются в сюжет игры, пытаются осуществлять ролевой диалог;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Считаем, что удалось достигнуть хороших результатов взаимодействия педагог - родители. Родители принимали активное участие в реализации проекта.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8000" dirty="0"/>
          </a:p>
          <a:p>
            <a:endParaRPr lang="ru-RU" sz="8000" dirty="0"/>
          </a:p>
          <a:p>
            <a:endParaRPr lang="ru-RU" sz="8000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32785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38431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проекта:</a:t>
            </a:r>
            <a:r>
              <a:rPr lang="ru-RU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 второй младшей группы, воспитатели, родители.</a:t>
            </a:r>
          </a:p>
          <a:p>
            <a:pPr algn="l"/>
            <a:r>
              <a:rPr lang="ru-RU" sz="1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 проекта:</a:t>
            </a:r>
            <a:r>
              <a:rPr lang="ru-RU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познавательно-игровой, творческий.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Сроки реализации:</a:t>
            </a:r>
            <a:r>
              <a:rPr lang="ru-RU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октябрь- декабрь 2023 года.</a:t>
            </a:r>
            <a:endParaRPr lang="ru-RU" sz="1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031375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37106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sz="12800" b="1" dirty="0">
                <a:solidFill>
                  <a:srgbClr val="000000"/>
                </a:solidFill>
                <a:effectLst/>
                <a:latin typeface="Pecita" panose="03050502000000000000" pitchFamily="66" charset="2"/>
                <a:ea typeface="Pecita" panose="03050502000000000000" pitchFamily="66" charset="2"/>
                <a:cs typeface="Pecita" panose="03050502000000000000" pitchFamily="66" charset="2"/>
              </a:rPr>
              <a:t>«Без игры нет и не может быть полноценного умственного развития. Игра- это огромное светлое окно, через которое в духовный мир ребенка вливается живительный поток представлений, понятий. Игра-это искра, зажигающая огонек пытливости и любознательности»</a:t>
            </a:r>
          </a:p>
          <a:p>
            <a:r>
              <a:rPr lang="ru-RU" sz="12800" b="1" dirty="0">
                <a:solidFill>
                  <a:srgbClr val="000000"/>
                </a:solidFill>
                <a:latin typeface="Pecita" panose="03050502000000000000" pitchFamily="66" charset="2"/>
                <a:ea typeface="Pecita" panose="03050502000000000000" pitchFamily="66" charset="2"/>
                <a:cs typeface="Pecita" panose="03050502000000000000" pitchFamily="66" charset="2"/>
              </a:rPr>
              <a:t>(</a:t>
            </a:r>
            <a:r>
              <a:rPr lang="ru-RU" sz="12800" b="1" dirty="0" err="1">
                <a:solidFill>
                  <a:srgbClr val="000000"/>
                </a:solidFill>
                <a:latin typeface="Pecita" panose="03050502000000000000" pitchFamily="66" charset="2"/>
                <a:ea typeface="Pecita" panose="03050502000000000000" pitchFamily="66" charset="2"/>
                <a:cs typeface="Pecita" panose="03050502000000000000" pitchFamily="66" charset="2"/>
              </a:rPr>
              <a:t>В.А.Сухомлинский</a:t>
            </a:r>
            <a:r>
              <a:rPr lang="ru-RU" sz="12800" b="1" dirty="0">
                <a:solidFill>
                  <a:srgbClr val="000000"/>
                </a:solidFill>
                <a:latin typeface="Pecita" panose="03050502000000000000" pitchFamily="66" charset="2"/>
                <a:ea typeface="Pecita" panose="03050502000000000000" pitchFamily="66" charset="2"/>
                <a:cs typeface="Pecita" panose="03050502000000000000" pitchFamily="66" charset="2"/>
              </a:rPr>
              <a:t>) </a:t>
            </a:r>
            <a:endParaRPr lang="ru-RU" sz="12800" b="1" dirty="0">
              <a:solidFill>
                <a:srgbClr val="000000"/>
              </a:solidFill>
              <a:effectLst/>
              <a:latin typeface="Pecita" panose="03050502000000000000" pitchFamily="66" charset="2"/>
              <a:ea typeface="Pecita" panose="03050502000000000000" pitchFamily="66" charset="2"/>
              <a:cs typeface="Pecita" panose="03050502000000000000" pitchFamily="66" charset="2"/>
            </a:endParaRPr>
          </a:p>
          <a:p>
            <a:pPr algn="l"/>
            <a:endParaRPr lang="ru-RU" sz="128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E0B790-578F-48BB-AC8F-E259EF1A84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r="6724" b="20000"/>
          <a:stretch/>
        </p:blipFill>
        <p:spPr>
          <a:xfrm>
            <a:off x="1292087" y="3237685"/>
            <a:ext cx="2107096" cy="25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6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0417" y="318051"/>
            <a:ext cx="9780105" cy="5247861"/>
          </a:xfrm>
        </p:spPr>
        <p:txBody>
          <a:bodyPr/>
          <a:lstStyle/>
          <a:p>
            <a:endParaRPr lang="ru-RU" sz="2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040F9F-23F9-46B7-A1AF-FDCA05B078D3}"/>
              </a:ext>
            </a:extLst>
          </p:cNvPr>
          <p:cNvSpPr txBox="1"/>
          <p:nvPr/>
        </p:nvSpPr>
        <p:spPr>
          <a:xfrm>
            <a:off x="1020417" y="351114"/>
            <a:ext cx="978010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/>
            <a:r>
              <a:rPr lang="ru-RU" sz="1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</a:t>
            </a: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данной темы продиктована тем, что дети в наши дни либо совсем не </a:t>
            </a:r>
            <a:r>
              <a:rPr lang="ru-RU" sz="2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играют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либо </a:t>
            </a:r>
            <a:r>
              <a:rPr lang="ru-RU" sz="2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играют мало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Во-первых, современное общество требует от детей ранних успехов и достижений, забывая о том, что ведущая деятельность дошкольника – игровая и </a:t>
            </a:r>
            <a:r>
              <a:rPr lang="ru-RU" sz="2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познавательная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Все стремятся научить детей читать, писать, считать. А между тем, именно в игре ребенок активно </a:t>
            </a:r>
            <a:r>
              <a:rPr lang="ru-RU" sz="2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познает мир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который его окружает, беря на себя разные роли и обучаясь общению, взаимодействию с окружающими людьми. Именно через игру в этом возрасте можно развивать, обучать, корректировать, воспитывать. Без "игрового" периода не бывает успешного обучения в школьном возрасте, а позже не происходит развития зрелой полноценной личности.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/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Во-вторых, родители современных детей сами принадлежат к </a:t>
            </a:r>
            <a:r>
              <a:rPr lang="ru-RU" sz="20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b="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неиграющему</a:t>
            </a:r>
            <a:r>
              <a:rPr lang="ru-RU" sz="20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поколению. Именно поэтому тоже не могут </a:t>
            </a:r>
            <a:r>
              <a:rPr lang="ru-RU" sz="2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играть со своими детьми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К тому же у взрослых регулярно не хватает времени. Родители иногда даже не знают, о чем можно поговорить с ребенком — </a:t>
            </a:r>
            <a:r>
              <a:rPr lang="ru-RU" sz="200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общение сводится к вопросам</a:t>
            </a:r>
            <a:r>
              <a:rPr lang="ru-RU" sz="2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"Что ты ел?", "Как ты себя чувствуешь?"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225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0"/>
            <a:ext cx="8905461" cy="41479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</a:t>
            </a:r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: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радостное, эмоционально-приподнятое настроение, привлечь детей в совместную игру со взрослыми и детьми. Развивать  творческие способности детей, стимулировать психическое развитие ребенка посредством различных игр.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  </a:t>
            </a:r>
            <a:r>
              <a:rPr lang="ru-RU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: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1.Создание условий для игровой деятельности детей.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2.Развивать игровые, познавательные, сенсорные, речевые способности, учитывая индивидуальные и возрастные особенности ребенка.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9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3. Воспитывать доброжелательное отношение детей друг к другу, чувство товарищества.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402797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38431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Этапы реализации </a:t>
            </a:r>
            <a:r>
              <a:rPr lang="ru-RU" sz="16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проекта:</a:t>
            </a:r>
            <a:endParaRPr lang="ru-RU" sz="160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</a:t>
            </a:r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(2-14 октября)</a:t>
            </a:r>
            <a:endParaRPr lang="ru-RU" sz="1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u="sng" dirty="0">
              <a:solidFill>
                <a:srgbClr val="11111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Практический</a:t>
            </a:r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(16 октября- 16 декабря)</a:t>
            </a:r>
            <a:endParaRPr lang="ru-RU" sz="1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pPr algn="l"/>
            <a:r>
              <a:rPr lang="ru-RU" sz="1600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Заключительный</a:t>
            </a:r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(18-30 декабря)</a:t>
            </a:r>
            <a:endParaRPr lang="ru-RU" sz="1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555179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-689112"/>
            <a:ext cx="8905461" cy="379012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Ожидаемые результаты: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 раскрываются   творческие способности детей через разнообразные виды игровой деятельности; 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 развивается  мышление, умение взаимодействовать,   эмоциональная сфера младших дошкольников; 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совершенствуются сенсорные навыки;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овладевают знаниями о свойствах, качествах и функциональном назначении  предметов;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  проявляют доброту, заботу, бережное отношение к сверстникам;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возрастает речевая активность, самостоятельность и инициативность детей.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родители: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 обогащение родительского опыта приемами взаимодействия и сотрудничества с ребенком в семье;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 повышение компетентности родителей при выборе игр.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В процессе взаимодействия педагог - дети - родители в реализации проекта: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 Составление фотоколлажа: “ Играем дома</a:t>
            </a:r>
            <a:r>
              <a:rPr lang="ru-RU" sz="8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8000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481375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5075584"/>
          </a:xfrm>
        </p:spPr>
        <p:txBody>
          <a:bodyPr>
            <a:normAutofit fontScale="25000" lnSpcReduction="20000"/>
          </a:bodyPr>
          <a:lstStyle/>
          <a:p>
            <a:pPr indent="228600"/>
            <a:r>
              <a:rPr lang="ru-RU" sz="16000" b="1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</a:t>
            </a:r>
            <a:r>
              <a:rPr lang="ru-RU" sz="160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16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6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пределение педагогами темы, целей и задач, содержание проекта;</a:t>
            </a:r>
            <a:endParaRPr lang="ru-RU" sz="1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создание развивающей среды для реализации </a:t>
            </a:r>
            <a:r>
              <a:rPr lang="ru-RU" sz="160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проекта;</a:t>
            </a:r>
            <a:endParaRPr lang="ru-RU" sz="1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Bef>
                <a:spcPts val="1125"/>
              </a:spcBef>
              <a:spcAft>
                <a:spcPts val="1125"/>
              </a:spcAft>
            </a:pPr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-подбор дидактических, пальчиковых, подвижных игр и наглядного материала;</a:t>
            </a:r>
            <a:endParaRPr lang="ru-RU" sz="1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Bef>
                <a:spcPts val="1125"/>
              </a:spcBef>
              <a:spcAft>
                <a:spcPts val="1125"/>
              </a:spcAft>
            </a:pPr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-разработка консультаций для родителей по теме проекта.</a:t>
            </a:r>
            <a:r>
              <a:rPr lang="ru-RU" sz="1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87316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086"/>
            <a:ext cx="8905461" cy="576469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indent="228600" algn="l"/>
            <a:r>
              <a:rPr lang="ru-RU" sz="16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16000" b="1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Практический</a:t>
            </a:r>
            <a:r>
              <a:rPr lang="ru-RU" sz="160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16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l">
              <a:buClr>
                <a:srgbClr val="111111"/>
              </a:buClr>
              <a:buFont typeface="+mj-lt"/>
              <a:buAutoNum type="arabicPeriod"/>
            </a:pPr>
            <a:r>
              <a:rPr lang="ru-RU" sz="8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деятельности детей;</a:t>
            </a: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l">
              <a:buClr>
                <a:srgbClr val="111111"/>
              </a:buClr>
              <a:buFont typeface="+mj-lt"/>
              <a:buAutoNum type="arabicPeriod"/>
            </a:pP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центров игры в группе: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 «Почемучка» - предметно-развивающая среда в группе. 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 «Сенсорного развития»;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 сюжетно-ролевых игр; 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l">
              <a:buClr>
                <a:srgbClr val="111111"/>
              </a:buClr>
            </a:pP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3.Совместная деятельность с детьми в режимных моментах: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подвижная игра «Лиса и зайцы», «Раздувайся пузырь», «Самолеты», «Звездочки» и </a:t>
            </a:r>
            <a:r>
              <a:rPr lang="ru-RU" sz="8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игра – эксперимент: «Что звучит?, «Тонет- плавает», «Легкий-тяжелый» и др.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-игры музыкально – дидактические: «Тихо – громко», «Оркестр», «Отгадай на чем играю»; 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-игры – головоломки «Волшебные палочки», 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-театрализованные, хороводные игры: «Кабачок», «</a:t>
            </a:r>
            <a:r>
              <a:rPr lang="ru-RU" sz="8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Заюшкина</a:t>
            </a: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избушка», «Посадил дед репку», «Карусели»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-игры с конструкторами: «Лего», «Горки»;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игры со строительным материалом.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740379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B7CDA-DF5F-4735-BCC2-F649C5905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73357"/>
            <a:ext cx="8640417" cy="82245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6D9858-EFA8-4B5B-AF57-0CAF4CCF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2304E4-C75A-417A-B1D9-6FBBC63D80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0"/>
            <a:ext cx="8905461" cy="342900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 Организация детей, направленная на развитие  самостоятельной игровой деятельности.  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Сюжетно – ролевые игры: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«На приеме у врача»;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«Парикмахерская»;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«Маленькие хозяюшки»;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«Магазин»;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«Мама с дочкой»;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«Папа»;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«Мастерская»;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«Семья» и  </a:t>
            </a:r>
            <a:r>
              <a:rPr lang="ru-RU" sz="8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</a:t>
            </a:r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.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Размещение консультаций на сайте, а так же в «Уголке для родителей» :</a:t>
            </a:r>
            <a:endParaRPr lang="ru-RU" sz="8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«</a:t>
            </a:r>
            <a:r>
              <a:rPr lang="ru-RU" sz="8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Познаём мир играя» (Памятка для родителей);</a:t>
            </a:r>
          </a:p>
          <a:p>
            <a:pPr>
              <a:spcAft>
                <a:spcPts val="1200"/>
              </a:spcAft>
            </a:pP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«Игра как ведущая деятельность в жизни 3–4-х летнего ребенка»</a:t>
            </a:r>
          </a:p>
          <a:p>
            <a:pPr algn="l"/>
            <a:endParaRPr lang="ru-RU" sz="16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4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</a:t>
            </a:r>
          </a:p>
          <a:p>
            <a:r>
              <a:rPr lang="ru-RU" dirty="0"/>
              <a:t>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179611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1030</Words>
  <Application>Microsoft Office PowerPoint</Application>
  <PresentationFormat>Широкоэкранный</PresentationFormat>
  <Paragraphs>308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Pecita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детский сад N 12 «Солнышко»</dc:title>
  <dc:creator>Viktor Barlovsky</dc:creator>
  <cp:lastModifiedBy>Viktor Barlovsky</cp:lastModifiedBy>
  <cp:revision>31</cp:revision>
  <dcterms:created xsi:type="dcterms:W3CDTF">2023-11-06T09:22:40Z</dcterms:created>
  <dcterms:modified xsi:type="dcterms:W3CDTF">2023-12-28T23:41:52Z</dcterms:modified>
</cp:coreProperties>
</file>