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2" r:id="rId3"/>
    <p:sldId id="267" r:id="rId4"/>
    <p:sldId id="257" r:id="rId5"/>
    <p:sldId id="258" r:id="rId6"/>
    <p:sldId id="259" r:id="rId7"/>
    <p:sldId id="260" r:id="rId8"/>
    <p:sldId id="261" r:id="rId9"/>
    <p:sldId id="263" r:id="rId10"/>
    <p:sldId id="265" r:id="rId11"/>
    <p:sldId id="264" r:id="rId12"/>
    <p:sldId id="26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9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501F1-DBC0-45F0-8C98-C22F33C2F0E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C0C30-46EE-4603-AB6C-983972D95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083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501F1-DBC0-45F0-8C98-C22F33C2F0E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C0C30-46EE-4603-AB6C-983972D95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1304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501F1-DBC0-45F0-8C98-C22F33C2F0E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C0C30-46EE-4603-AB6C-983972D95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620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501F1-DBC0-45F0-8C98-C22F33C2F0E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C0C30-46EE-4603-AB6C-983972D95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630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501F1-DBC0-45F0-8C98-C22F33C2F0E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C0C30-46EE-4603-AB6C-983972D95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375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501F1-DBC0-45F0-8C98-C22F33C2F0E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C0C30-46EE-4603-AB6C-983972D95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192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501F1-DBC0-45F0-8C98-C22F33C2F0E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C0C30-46EE-4603-AB6C-983972D95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6513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501F1-DBC0-45F0-8C98-C22F33C2F0E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C0C30-46EE-4603-AB6C-983972D95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250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501F1-DBC0-45F0-8C98-C22F33C2F0E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C0C30-46EE-4603-AB6C-983972D95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41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501F1-DBC0-45F0-8C98-C22F33C2F0E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C0C30-46EE-4603-AB6C-983972D95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9629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501F1-DBC0-45F0-8C98-C22F33C2F0E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EC0C30-46EE-4603-AB6C-983972D95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925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67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rgbClr val="00B0F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501F1-DBC0-45F0-8C98-C22F33C2F0ED}" type="datetimeFigureOut">
              <a:rPr lang="ru-RU" smtClean="0"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C0C30-46EE-4603-AB6C-983972D95F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8482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1727" y="356177"/>
            <a:ext cx="11561618" cy="1325563"/>
          </a:xfrm>
        </p:spPr>
        <p:txBody>
          <a:bodyPr>
            <a:normAutofit fontScale="90000"/>
          </a:bodyPr>
          <a:lstStyle/>
          <a:p>
            <a:r>
              <a:rPr lang="ru-RU" sz="6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Согласные звуки </a:t>
            </a:r>
            <a:r>
              <a:rPr lang="ru-RU" sz="6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ф,ф</a:t>
            </a:r>
            <a:r>
              <a:rPr lang="ru-RU" sz="6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Буквы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Ф,ф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8141" y="1720694"/>
            <a:ext cx="10515600" cy="4351338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Загадки по известным сказкам и мультипликационным фильмам</a:t>
            </a:r>
          </a:p>
          <a:p>
            <a:r>
              <a:rPr lang="ru-RU" dirty="0">
                <a:solidFill>
                  <a:srgbClr val="FF0000"/>
                </a:solidFill>
              </a:rPr>
              <a:t>Определение позиции звуков  </a:t>
            </a:r>
            <a:r>
              <a:rPr lang="ru-RU" dirty="0" err="1">
                <a:solidFill>
                  <a:srgbClr val="FF0000"/>
                </a:solidFill>
              </a:rPr>
              <a:t>ф,ф</a:t>
            </a:r>
            <a:r>
              <a:rPr lang="ru-RU" dirty="0">
                <a:solidFill>
                  <a:srgbClr val="FF0000"/>
                </a:solidFill>
              </a:rPr>
              <a:t>    в  словах – отгадках .</a:t>
            </a:r>
          </a:p>
          <a:p>
            <a:endParaRPr lang="ru-RU" dirty="0"/>
          </a:p>
        </p:txBody>
      </p:sp>
      <p:sp>
        <p:nvSpPr>
          <p:cNvPr id="4" name="Двойные круглые скобки 3"/>
          <p:cNvSpPr/>
          <p:nvPr/>
        </p:nvSpPr>
        <p:spPr>
          <a:xfrm>
            <a:off x="6092536" y="610248"/>
            <a:ext cx="1333500" cy="817420"/>
          </a:xfrm>
          <a:prstGeom prst="bracketPair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Двойные круглые скобки 4"/>
          <p:cNvSpPr/>
          <p:nvPr/>
        </p:nvSpPr>
        <p:spPr>
          <a:xfrm>
            <a:off x="5802480" y="2230360"/>
            <a:ext cx="764638" cy="446521"/>
          </a:xfrm>
          <a:prstGeom prst="bracketPair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есяц 5"/>
          <p:cNvSpPr/>
          <p:nvPr/>
        </p:nvSpPr>
        <p:spPr>
          <a:xfrm flipH="1">
            <a:off x="7242629" y="552839"/>
            <a:ext cx="125350" cy="362857"/>
          </a:xfrm>
          <a:prstGeom prst="moo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Месяц 6"/>
          <p:cNvSpPr/>
          <p:nvPr/>
        </p:nvSpPr>
        <p:spPr>
          <a:xfrm flipH="1" flipV="1">
            <a:off x="6364395" y="2230358"/>
            <a:ext cx="96322" cy="185359"/>
          </a:xfrm>
          <a:prstGeom prst="mo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12268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8709" y="434398"/>
            <a:ext cx="6629400" cy="2793711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Слева бантик, справа бантик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Красотки платье фантик.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Пренарядная Кокетка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Шоколадная …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433455"/>
            <a:ext cx="3664527" cy="17435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конфетка</a:t>
            </a:r>
          </a:p>
        </p:txBody>
      </p:sp>
      <p:pic>
        <p:nvPicPr>
          <p:cNvPr id="11266" name="Picture 2" descr="Картинки по запросу картинка конфеты мультяшны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3648" y="1496293"/>
            <a:ext cx="5631221" cy="5199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5021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9436" y="392834"/>
            <a:ext cx="6463145" cy="3001530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живой подъемный кран,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Обитатель жарких стран.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 стволов многоэтажных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Рвет и листья, и банан.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073235"/>
            <a:ext cx="3027218" cy="21037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Жираф</a:t>
            </a:r>
          </a:p>
        </p:txBody>
      </p:sp>
      <p:pic>
        <p:nvPicPr>
          <p:cNvPr id="10242" name="Picture 2" descr="Картинки по запросу картинка жираф мультяшны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0573" y="-20899"/>
            <a:ext cx="3942227" cy="6830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6824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8709" y="503671"/>
            <a:ext cx="6033655" cy="3153930"/>
          </a:xfrm>
        </p:spPr>
        <p:txBody>
          <a:bodyPr>
            <a:normAutofit fontScale="90000"/>
          </a:bodyPr>
          <a:lstStyle/>
          <a:p>
            <a:pPr marL="0" indent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что за аппарат?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Говорить с тобой он рад…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 по улице идёшь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беседу с ним ведёшь.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710545"/>
            <a:ext cx="10515600" cy="14664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</a:t>
            </a:r>
          </a:p>
        </p:txBody>
      </p:sp>
      <p:pic>
        <p:nvPicPr>
          <p:cNvPr id="12292" name="Picture 4" descr="Картинки по запросу картинка телефон мультяшны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0691" y="117212"/>
            <a:ext cx="5735782" cy="6569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9989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6309" y="1210252"/>
            <a:ext cx="5756564" cy="2724439"/>
          </a:xfrm>
        </p:spPr>
        <p:txBody>
          <a:bodyPr>
            <a:noAutofit/>
          </a:bodyPr>
          <a:lstStyle/>
          <a:p>
            <a:pPr marL="0" indent="0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Хорошо бродить по свету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карамелькой за щекой.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еще одну для друга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Взять в кармашке про запас.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Потому что, потому что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Всех нужнее и дороже,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Всех доверчивей и строже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этом мире доброта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655127"/>
            <a:ext cx="2791691" cy="15218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Фунтик</a:t>
            </a:r>
          </a:p>
        </p:txBody>
      </p:sp>
      <p:pic>
        <p:nvPicPr>
          <p:cNvPr id="1028" name="Picture 4" descr="Картинки по запросу картинка поросенка фунтик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873" y="235527"/>
            <a:ext cx="4048145" cy="6343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2534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524000"/>
            <a:ext cx="10515600" cy="1219200"/>
          </a:xfrm>
        </p:spPr>
        <p:txBody>
          <a:bodyPr>
            <a:normAutofit fontScale="90000"/>
          </a:bodyPr>
          <a:lstStyle/>
          <a:p>
            <a:pPr marL="0" indent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Долго-долго терпела посуда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решила: «Уходим отсюда!»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Даже ложки ушли и стаканы,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остались одни тараканы.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ушли от неё, без разбора.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Имя этой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неряхи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433455"/>
            <a:ext cx="10515600" cy="31705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Федора</a:t>
            </a:r>
          </a:p>
        </p:txBody>
      </p:sp>
      <p:pic>
        <p:nvPicPr>
          <p:cNvPr id="4" name="Picture 2" descr="Картинки по запросу картинка федорино го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6982" y="365126"/>
            <a:ext cx="4163291" cy="6244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5674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78" y="802264"/>
            <a:ext cx="6601691" cy="2576945"/>
          </a:xfrm>
        </p:spPr>
        <p:txBody>
          <a:bodyPr>
            <a:normAutofit fontScale="90000"/>
          </a:bodyPr>
          <a:lstStyle/>
          <a:p>
            <a:pPr marL="0" indent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Айболит лечил в лесу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Волка, зайчика, лису.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кобыле вдруг шакал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телеграммой прискакал.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куда, взяв саквояж,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Доктор начал свой вояж?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990109"/>
            <a:ext cx="10515600" cy="27137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Африку.</a:t>
            </a:r>
          </a:p>
        </p:txBody>
      </p:sp>
      <p:pic>
        <p:nvPicPr>
          <p:cNvPr id="3078" name="Picture 6" descr="Картинки по запросу картинка айболи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212" y="1205345"/>
            <a:ext cx="6524145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9500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9436" y="916132"/>
            <a:ext cx="6144491" cy="3721966"/>
          </a:xfrm>
        </p:spPr>
        <p:txBody>
          <a:bodyPr>
            <a:no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Носик круглый, пятачком,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 в земле удобно рыться,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Хвостик маленький крючком,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Вместо туфелек — копытца.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Трое их — и до чего же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Братья дружные похожи.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Отгадайте без подсказки,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герои этой сказки?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9436" y="4719782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Ниф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Ниф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buNone/>
            </a:pP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Наф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Наф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buNone/>
            </a:pP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Нуф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Нуф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4" name="Picture 4" descr="Картинки по запросу картинка три поросен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7357" y="429491"/>
            <a:ext cx="8572500" cy="603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6541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891598"/>
            <a:ext cx="4939145" cy="1325563"/>
          </a:xfrm>
        </p:spPr>
        <p:txBody>
          <a:bodyPr>
            <a:normAutofit fontScale="90000"/>
          </a:bodyPr>
          <a:lstStyle/>
          <a:p>
            <a:pPr marL="0" indent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Золушки с ножки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Свалилась случайно.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Была не простою она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хрустальной.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599709"/>
            <a:ext cx="2750127" cy="15772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Туфелька</a:t>
            </a:r>
          </a:p>
        </p:txBody>
      </p:sp>
      <p:pic>
        <p:nvPicPr>
          <p:cNvPr id="6146" name="Picture 2" descr="Картинки по запросу картинка золушка и туфель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146513"/>
            <a:ext cx="7051399" cy="4357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0564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982" y="1487343"/>
            <a:ext cx="5701145" cy="1325563"/>
          </a:xfrm>
        </p:spPr>
        <p:txBody>
          <a:bodyPr>
            <a:normAutofit fontScale="90000"/>
          </a:bodyPr>
          <a:lstStyle/>
          <a:p>
            <a:pPr marL="0" indent="0"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волшебницу узнает?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 землей она летает.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Чудеса творить умея,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Всем в беде поможет...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599709"/>
            <a:ext cx="2182091" cy="15772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Фея</a:t>
            </a:r>
          </a:p>
        </p:txBody>
      </p:sp>
      <p:pic>
        <p:nvPicPr>
          <p:cNvPr id="7170" name="Picture 2" descr="Картинки по запросу картинка фе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1560" y="1066800"/>
            <a:ext cx="9768476" cy="5625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3382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019800" cy="3832802"/>
          </a:xfrm>
        </p:spPr>
        <p:txBody>
          <a:bodyPr>
            <a:no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трёхглазый молодец.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чего же он хитрец!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откуда ни поедет,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Подмигнёт и тем, и этим.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Знает, как уладить спор,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Разноцветный…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4564" y="4447309"/>
            <a:ext cx="3650673" cy="17296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Светофор</a:t>
            </a:r>
          </a:p>
        </p:txBody>
      </p:sp>
      <p:pic>
        <p:nvPicPr>
          <p:cNvPr id="8194" name="Picture 2" descr="Картинки по запросу картинка светофо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2519" y="0"/>
            <a:ext cx="4568825" cy="6716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5386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182" y="309706"/>
            <a:ext cx="5992091" cy="2627457"/>
          </a:xfrm>
        </p:spPr>
        <p:txBody>
          <a:bodyPr>
            <a:normAutofit fontScale="90000"/>
          </a:bodyPr>
          <a:lstStyle/>
          <a:p>
            <a:pPr marL="0" indent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Днём сидит, как слепой,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вечер — за разбой.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Ловит по лесу мышей,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Сероухих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малышей.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809999"/>
            <a:ext cx="3041073" cy="2366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Филин</a:t>
            </a:r>
          </a:p>
        </p:txBody>
      </p:sp>
      <p:pic>
        <p:nvPicPr>
          <p:cNvPr id="9218" name="Picture 2" descr="Картинки по запросу картинка филин мультяшны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9465" y="1385455"/>
            <a:ext cx="6577580" cy="5224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9888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387</Words>
  <Application>Microsoft Office PowerPoint</Application>
  <PresentationFormat>Широкоэкранный</PresentationFormat>
  <Paragraphs>27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Согласные звуки ф,ф  Буквы Ф,ф.</vt:lpstr>
      <vt:lpstr>Хорошо бродить по свету С карамелькой за щекой. А еще одну для друга Взять в кармашке про запас. Потому что, потому что Всех нужнее и дороже, Всех доверчивей и строже В этом мире доброта </vt:lpstr>
      <vt:lpstr>Долго-долго терпела посуда  И решила: «Уходим отсюда!»  Даже ложки ушли и стаканы,  И остались одни тараканы.  Все ушли от неё, без разбора.  Имя этой неряхи - </vt:lpstr>
      <vt:lpstr>Айболит лечил в лесу  Волка, зайчика, лису. На кобыле вдруг шакал  С телеграммой прискакал.  И куда, взяв саквояж,  Доктор начал свой вояж?  </vt:lpstr>
      <vt:lpstr>Носик круглый, пятачком, Им в земле удобно рыться, Хвостик маленький крючком, Вместо туфелек — копытца. Трое их — и до чего же Братья дружные похожи. Отгадайте без подсказки, Кто герои этой сказки? </vt:lpstr>
      <vt:lpstr>У Золушки с ножки  Свалилась случайно. Была не простою она А хрустальной.</vt:lpstr>
      <vt:lpstr>Кто волшебницу узнает?  Над землей она летает.  Чудеса творить умея,  Всем в беде поможет...  </vt:lpstr>
      <vt:lpstr>Вот трёхглазый молодец. До чего же он хитрец! Кто откуда ни поедет, Подмигнёт и тем, и этим. Знает, как уладить спор, Разноцветный… </vt:lpstr>
      <vt:lpstr>Днём сидит, как слепой, Только вечер — за разбой. Ловит по лесу мышей, Сероухих малышей.  </vt:lpstr>
      <vt:lpstr>Слева бантик, справа бантик У Красотки платье фантик. Пренарядная Кокетка Шоколадная … </vt:lpstr>
      <vt:lpstr>Вот живой подъемный кран, Обитатель жарких стран. Со стволов многоэтажных Рвет и листья, и банан. </vt:lpstr>
      <vt:lpstr>Это что за аппарат? Говорить с тобой он рад… Ты по улице идёшь И беседу с ним ведёшь. 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Виктория</dc:creator>
  <cp:lastModifiedBy>Viktoria Sergeeva</cp:lastModifiedBy>
  <cp:revision>13</cp:revision>
  <dcterms:created xsi:type="dcterms:W3CDTF">2017-10-02T17:02:06Z</dcterms:created>
  <dcterms:modified xsi:type="dcterms:W3CDTF">2024-01-08T11:36:29Z</dcterms:modified>
</cp:coreProperties>
</file>