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6E93C6-B900-4F84-B7E7-5D69ACE9CD08}" type="datetimeFigureOut">
              <a:rPr lang="ru-RU" smtClean="0"/>
              <a:t>пн 08.01.24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498AE-CCEF-4A20-A03F-08DD0B276CB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6E93C6-B900-4F84-B7E7-5D69ACE9CD08}" type="datetimeFigureOut">
              <a:rPr lang="ru-RU" smtClean="0"/>
              <a:t>пн 08.01.24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498AE-CCEF-4A20-A03F-08DD0B276C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6E93C6-B900-4F84-B7E7-5D69ACE9CD08}" type="datetimeFigureOut">
              <a:rPr lang="ru-RU" smtClean="0"/>
              <a:t>пн 08.01.24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498AE-CCEF-4A20-A03F-08DD0B276C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6E93C6-B900-4F84-B7E7-5D69ACE9CD08}" type="datetimeFigureOut">
              <a:rPr lang="ru-RU" smtClean="0"/>
              <a:t>пн 08.01.24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498AE-CCEF-4A20-A03F-08DD0B276C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6E93C6-B900-4F84-B7E7-5D69ACE9CD08}" type="datetimeFigureOut">
              <a:rPr lang="ru-RU" smtClean="0"/>
              <a:t>пн 08.01.24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498AE-CCEF-4A20-A03F-08DD0B276CB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6E93C6-B900-4F84-B7E7-5D69ACE9CD08}" type="datetimeFigureOut">
              <a:rPr lang="ru-RU" smtClean="0"/>
              <a:t>пн 08.01.24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498AE-CCEF-4A20-A03F-08DD0B276C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6E93C6-B900-4F84-B7E7-5D69ACE9CD08}" type="datetimeFigureOut">
              <a:rPr lang="ru-RU" smtClean="0"/>
              <a:t>пн 08.01.24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498AE-CCEF-4A20-A03F-08DD0B276C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6E93C6-B900-4F84-B7E7-5D69ACE9CD08}" type="datetimeFigureOut">
              <a:rPr lang="ru-RU" smtClean="0"/>
              <a:t>пн 08.01.24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498AE-CCEF-4A20-A03F-08DD0B276C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6E93C6-B900-4F84-B7E7-5D69ACE9CD08}" type="datetimeFigureOut">
              <a:rPr lang="ru-RU" smtClean="0"/>
              <a:t>пн 08.01.24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498AE-CCEF-4A20-A03F-08DD0B276CB1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6E93C6-B900-4F84-B7E7-5D69ACE9CD08}" type="datetimeFigureOut">
              <a:rPr lang="ru-RU" smtClean="0"/>
              <a:t>пн 08.01.24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498AE-CCEF-4A20-A03F-08DD0B276C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6E93C6-B900-4F84-B7E7-5D69ACE9CD08}" type="datetimeFigureOut">
              <a:rPr lang="ru-RU" smtClean="0"/>
              <a:t>пн 08.01.24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498AE-CCEF-4A20-A03F-08DD0B276CB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26E93C6-B900-4F84-B7E7-5D69ACE9CD08}" type="datetimeFigureOut">
              <a:rPr lang="ru-RU" smtClean="0"/>
              <a:t>пн 08.01.24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19498AE-CCEF-4A20-A03F-08DD0B276CB1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7" Type="http://schemas.openxmlformats.org/officeDocument/2006/relationships/image" Target="../media/image26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28.emf"/><Relationship Id="rId7" Type="http://schemas.openxmlformats.org/officeDocument/2006/relationships/image" Target="../media/image32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4.xml"/><Relationship Id="rId7" Type="http://schemas.openxmlformats.org/officeDocument/2006/relationships/slide" Target="slide1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10" Type="http://schemas.openxmlformats.org/officeDocument/2006/relationships/slide" Target="slide19.xml"/><Relationship Id="rId4" Type="http://schemas.openxmlformats.org/officeDocument/2006/relationships/slide" Target="slide9.xml"/><Relationship Id="rId9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60790"/>
          </a:xfrm>
        </p:spPr>
        <p:txBody>
          <a:bodyPr>
            <a:normAutofit fontScale="90000"/>
          </a:bodyPr>
          <a:lstStyle/>
          <a:p>
            <a:pPr algn="ctr"/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340768"/>
            <a:ext cx="7406640" cy="3624808"/>
          </a:xfrm>
        </p:spPr>
        <p:txBody>
          <a:bodyPr/>
          <a:lstStyle/>
          <a:p>
            <a:r>
              <a:rPr lang="ru-RU" b="1" dirty="0" smtClean="0"/>
              <a:t>Развлекательно- познавательное мероприятие</a:t>
            </a:r>
          </a:p>
          <a:p>
            <a:pPr algn="ctr"/>
            <a:r>
              <a:rPr lang="ru-RU" sz="4000" b="1" dirty="0" smtClean="0"/>
              <a:t>«Мы начинаем КВН»</a:t>
            </a:r>
          </a:p>
          <a:p>
            <a:pPr algn="ctr"/>
            <a:endParaRPr lang="ru-RU" sz="4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564904"/>
            <a:ext cx="7128792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16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Задачи в стихах</a:t>
            </a: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68760"/>
            <a:ext cx="7249053" cy="482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273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Математические ребусы 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435608" y="1412776"/>
            <a:ext cx="7498080" cy="4835624"/>
          </a:xfrm>
        </p:spPr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 1 команда                  2 команда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2060848"/>
            <a:ext cx="7128792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586043" y="615508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87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Закончи пословицу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12776"/>
            <a:ext cx="7249053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9792" y="2204864"/>
            <a:ext cx="2952328" cy="544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793" y="2861469"/>
            <a:ext cx="297497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258883"/>
            <a:ext cx="297497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859738"/>
            <a:ext cx="297497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8205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Найти  </a:t>
            </a:r>
            <a:r>
              <a:rPr lang="ru-RU" dirty="0"/>
              <a:t>слово в слове 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435608" y="1447799"/>
            <a:ext cx="7498080" cy="4616887"/>
          </a:xfrm>
          <a:noFill/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   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1 команда                     2 команда</a:t>
            </a:r>
          </a:p>
          <a:p>
            <a:endParaRPr lang="ru-RU" sz="4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57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Х</a:t>
            </a:r>
            <a:r>
              <a:rPr lang="ru-RU" sz="57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лопушка</a:t>
            </a:r>
            <a:r>
              <a:rPr lang="ru-RU" sz="5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5100" dirty="0" smtClean="0">
                <a:latin typeface="Arial" pitchFamily="34" charset="0"/>
                <a:cs typeface="Arial" pitchFamily="34" charset="0"/>
              </a:rPr>
              <a:t>         </a:t>
            </a:r>
            <a:r>
              <a:rPr lang="ru-RU" sz="57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Стрекоза</a:t>
            </a:r>
            <a:r>
              <a:rPr lang="ru-RU" sz="57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5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ПУШКА  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              </a:t>
            </a:r>
            <a:r>
              <a:rPr lang="ru-RU" sz="51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КОЗА </a:t>
            </a:r>
          </a:p>
          <a:p>
            <a:r>
              <a:rPr lang="ru-RU" sz="63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Дорожки           </a:t>
            </a:r>
            <a:r>
              <a:rPr lang="ru-RU" sz="63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Морозы </a:t>
            </a:r>
            <a:endParaRPr lang="ru-RU" sz="63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5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РОЖКИ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                  </a:t>
            </a:r>
            <a:r>
              <a:rPr lang="ru-RU" sz="51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РОЗЫ</a:t>
            </a:r>
          </a:p>
          <a:p>
            <a:r>
              <a:rPr lang="ru-RU" sz="63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Ласточки</a:t>
            </a:r>
            <a:r>
              <a:rPr lang="ru-RU" sz="6300" dirty="0" smtClean="0">
                <a:latin typeface="Arial" pitchFamily="34" charset="0"/>
                <a:cs typeface="Arial" pitchFamily="34" charset="0"/>
              </a:rPr>
              <a:t>          </a:t>
            </a:r>
            <a:r>
              <a:rPr lang="ru-RU" sz="63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Буквари</a:t>
            </a:r>
            <a:endParaRPr lang="ru-RU" sz="63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4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ТОЧКИ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                      </a:t>
            </a:r>
            <a:r>
              <a:rPr lang="ru-RU" sz="4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БУКВА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   </a:t>
            </a:r>
          </a:p>
          <a:p>
            <a:r>
              <a:rPr lang="ru-RU" sz="4800" dirty="0" smtClean="0">
                <a:latin typeface="Arial" pitchFamily="34" charset="0"/>
                <a:cs typeface="Arial" pitchFamily="34" charset="0"/>
              </a:rPr>
              <a:t>        </a:t>
            </a:r>
            <a:endParaRPr lang="ru-RU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 flipH="1">
            <a:off x="7372324" y="5822374"/>
            <a:ext cx="754329" cy="242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25983" y="2698245"/>
            <a:ext cx="165618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983" y="3781917"/>
            <a:ext cx="1682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723749"/>
            <a:ext cx="1682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464" y="3781917"/>
            <a:ext cx="1682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516" y="4727747"/>
            <a:ext cx="1682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727747"/>
            <a:ext cx="1682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309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ФИЗМИНУТКА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Разминка </a:t>
            </a:r>
          </a:p>
          <a:p>
            <a:pPr algn="ctr"/>
            <a:r>
              <a:rPr lang="ru-RU" sz="4000" b="1" dirty="0" smtClean="0"/>
              <a:t>«Деревья, кусты, трава»</a:t>
            </a:r>
          </a:p>
          <a:p>
            <a:pPr algn="ctr"/>
            <a:endParaRPr lang="ru-RU" sz="4000" b="1" dirty="0"/>
          </a:p>
          <a:p>
            <a:pPr algn="ctr"/>
            <a:endParaRPr lang="ru-RU" sz="4000" b="1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070073"/>
            <a:ext cx="6912768" cy="4455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668344" y="604071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76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Ответь на вопросы</a:t>
            </a:r>
            <a:endParaRPr lang="ru-RU" b="1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458" y="1412776"/>
            <a:ext cx="7299013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494748"/>
            <a:ext cx="7272807" cy="536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31180"/>
            <a:ext cx="6499671" cy="613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458" y="3645024"/>
            <a:ext cx="7154998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221088"/>
            <a:ext cx="7272807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725144"/>
            <a:ext cx="7128792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823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925042"/>
            <a:ext cx="7075735" cy="1279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225038"/>
            <a:ext cx="6830653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093" y="2886037"/>
            <a:ext cx="6643687" cy="6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98" y="3645024"/>
            <a:ext cx="6643687" cy="70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225" y="4358178"/>
            <a:ext cx="6467422" cy="895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225" y="5253452"/>
            <a:ext cx="6643687" cy="767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трелка вправо 1">
            <a:hlinkClick r:id="rId8" action="ppaction://hlinksldjump"/>
          </p:cNvPr>
          <p:cNvSpPr/>
          <p:nvPr/>
        </p:nvSpPr>
        <p:spPr>
          <a:xfrm>
            <a:off x="7236296" y="602128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08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85042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ИЗ ПЕРВЫХ СЛОВ СОСТАВЬ СЛОВО</a:t>
            </a:r>
            <a:endParaRPr lang="ru-RU" sz="32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196752"/>
            <a:ext cx="3657600" cy="4990688"/>
          </a:xfrm>
        </p:spPr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2</a:t>
            </a:r>
            <a:r>
              <a:rPr lang="ru-RU" dirty="0" smtClean="0"/>
              <a:t> КОМАНДА</a:t>
            </a:r>
          </a:p>
          <a:p>
            <a:r>
              <a:rPr lang="ru-RU" dirty="0">
                <a:latin typeface="Times New Roman"/>
                <a:ea typeface="Times New Roman"/>
              </a:rPr>
              <a:t>Муха, огрызок, хор </a:t>
            </a:r>
            <a:endParaRPr lang="ru-RU" dirty="0" smtClean="0">
              <a:latin typeface="Times New Roman"/>
              <a:ea typeface="Times New Roman"/>
            </a:endParaRPr>
          </a:p>
          <a:p>
            <a:r>
              <a:rPr lang="ru-RU" dirty="0">
                <a:latin typeface="Times New Roman"/>
                <a:ea typeface="Times New Roman"/>
              </a:rPr>
              <a:t>Каша, озеро, тигр </a:t>
            </a:r>
            <a:endParaRPr lang="ru-RU" dirty="0" smtClean="0">
              <a:latin typeface="Times New Roman"/>
              <a:ea typeface="Times New Roman"/>
            </a:endParaRPr>
          </a:p>
          <a:p>
            <a:r>
              <a:rPr lang="ru-RU" dirty="0">
                <a:latin typeface="Times New Roman"/>
                <a:ea typeface="Times New Roman"/>
              </a:rPr>
              <a:t>Лист, ель, танец, остров </a:t>
            </a:r>
            <a:endParaRPr lang="ru-RU" dirty="0" smtClean="0">
              <a:latin typeface="Times New Roman"/>
              <a:ea typeface="Times New Roman"/>
            </a:endParaRPr>
          </a:p>
          <a:p>
            <a:r>
              <a:rPr lang="ru-RU" dirty="0">
                <a:latin typeface="Times New Roman"/>
                <a:ea typeface="Times New Roman"/>
              </a:rPr>
              <a:t>Собака, нитка, егоза, град </a:t>
            </a:r>
            <a:endParaRPr lang="ru-RU" dirty="0" smtClean="0">
              <a:latin typeface="Times New Roman"/>
              <a:ea typeface="Times New Roman"/>
            </a:endParaRPr>
          </a:p>
          <a:p>
            <a:r>
              <a:rPr lang="ru-RU" dirty="0">
                <a:latin typeface="Times New Roman"/>
                <a:ea typeface="Times New Roman"/>
              </a:rPr>
              <a:t>Горшок, орех, рысь, крыса, алфавит 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1259632" y="1268760"/>
            <a:ext cx="3833576" cy="4918680"/>
          </a:xfrm>
        </p:spPr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1 </a:t>
            </a:r>
            <a:r>
              <a:rPr lang="ru-RU" dirty="0" smtClean="0"/>
              <a:t>КОМАНДА</a:t>
            </a: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Фонтан, еда, яблоко </a:t>
            </a:r>
            <a:endParaRPr lang="ru-RU" sz="24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Мама, икра, роман   </a:t>
            </a:r>
            <a:endParaRPr lang="ru-RU" sz="24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Снег, термос, облако, лимон </a:t>
            </a:r>
            <a:endParaRPr lang="ru-RU" sz="24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Зонтик, игра, мячик, абрикос  </a:t>
            </a:r>
            <a:endParaRPr lang="ru-RU" sz="24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Сено,  ромашка, еда, день, ананас    </a:t>
            </a:r>
            <a:endParaRPr lang="ru-RU" sz="24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9" name="Стрелка вправо 8">
            <a:hlinkClick r:id="rId2" action="ppaction://hlinksldjump"/>
          </p:cNvPr>
          <p:cNvSpPr/>
          <p:nvPr/>
        </p:nvSpPr>
        <p:spPr>
          <a:xfrm>
            <a:off x="7569290" y="597457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63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60648"/>
            <a:ext cx="6736792" cy="1440160"/>
          </a:xfrm>
        </p:spPr>
        <p:txBody>
          <a:bodyPr>
            <a:normAutofit fontScale="90000"/>
          </a:bodyPr>
          <a:lstStyle/>
          <a:p>
            <a:pPr algn="just">
              <a:spcAft>
                <a:spcPts val="0"/>
              </a:spcAft>
            </a:pPr>
            <a:r>
              <a:rPr lang="ru-RU" sz="4400" b="1" dirty="0">
                <a:solidFill>
                  <a:srgbClr val="23282D"/>
                </a:solidFill>
                <a:effectLst/>
                <a:latin typeface="Times New Roman"/>
                <a:ea typeface="Times New Roman"/>
              </a:rPr>
              <a:t>Рисование с завязанными глазами</a:t>
            </a:r>
            <a:r>
              <a:rPr lang="ru-RU" sz="4400" dirty="0">
                <a:solidFill>
                  <a:srgbClr val="23282D"/>
                </a:solidFill>
                <a:effectLst/>
                <a:latin typeface="Times New Roman"/>
                <a:ea typeface="Times New Roman"/>
              </a:rPr>
              <a:t>. </a:t>
            </a:r>
            <a:r>
              <a:rPr lang="ru-RU" sz="4000" dirty="0">
                <a:effectLst/>
                <a:latin typeface="Times New Roman"/>
                <a:ea typeface="Times New Roman"/>
              </a:rPr>
              <a:t/>
            </a:r>
            <a:br>
              <a:rPr lang="ru-RU" sz="4000" dirty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66588"/>
            <a:ext cx="5918547" cy="4024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236296" y="587727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33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987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9169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</a:t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команда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«ГРАМОТЕИ»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Мы грамотеи , а это значит – </a:t>
            </a:r>
            <a:br>
              <a:rPr lang="ru-RU" sz="2700" dirty="0" smtClean="0"/>
            </a:br>
            <a:r>
              <a:rPr lang="ru-RU" sz="2700" dirty="0" smtClean="0"/>
              <a:t>нас ждет успех и ждет удача!</a:t>
            </a:r>
            <a:endParaRPr lang="ru-RU" sz="2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212976"/>
            <a:ext cx="7406640" cy="2088232"/>
          </a:xfrm>
        </p:spPr>
        <p:txBody>
          <a:bodyPr>
            <a:normAutofit fontScale="62500" lnSpcReduction="20000"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58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2 команда «Знатоки»</a:t>
            </a:r>
          </a:p>
          <a:p>
            <a:pPr algn="ctr"/>
            <a:endParaRPr lang="ru-RU" sz="58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100" dirty="0" smtClean="0">
                <a:latin typeface="Arial" pitchFamily="34" charset="0"/>
                <a:cs typeface="Arial" pitchFamily="34" charset="0"/>
              </a:rPr>
              <a:t>Задавайте нам вопросы,</a:t>
            </a:r>
          </a:p>
          <a:p>
            <a:pPr algn="ctr"/>
            <a:r>
              <a:rPr lang="ru-RU" sz="3100" dirty="0" smtClean="0">
                <a:latin typeface="Arial" pitchFamily="34" charset="0"/>
                <a:cs typeface="Arial" pitchFamily="34" charset="0"/>
              </a:rPr>
              <a:t>Знатоки на все ответят.</a:t>
            </a:r>
            <a:endParaRPr lang="ru-RU" sz="3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30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38836"/>
            <a:ext cx="8712968" cy="6534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647564" y="1573972"/>
            <a:ext cx="2088232" cy="1329268"/>
          </a:xfrm>
          <a:prstGeom prst="ellipse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СТАНЦИЯ</a:t>
            </a:r>
          </a:p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СКАЗКА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087587" y="2097651"/>
            <a:ext cx="2556284" cy="1611178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СТАНЦИЯ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РУССКИЙ ЯЗЫК</a:t>
            </a:r>
          </a:p>
        </p:txBody>
      </p:sp>
      <p:sp>
        <p:nvSpPr>
          <p:cNvPr id="4" name="Овал 3"/>
          <p:cNvSpPr/>
          <p:nvPr/>
        </p:nvSpPr>
        <p:spPr>
          <a:xfrm>
            <a:off x="4283969" y="645612"/>
            <a:ext cx="2537534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СТАНЦИЯ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ФИЗМИНУТКА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386162" y="3027943"/>
            <a:ext cx="2304256" cy="8858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СТАНЦИЯ</a:t>
            </a:r>
          </a:p>
          <a:p>
            <a:pPr algn="ctr"/>
            <a:r>
              <a:rPr lang="ru-RU" dirty="0" smtClean="0"/>
              <a:t>ЧТЕНИЕ</a:t>
            </a:r>
          </a:p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547664" y="4109648"/>
            <a:ext cx="2462572" cy="14795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Станция </a:t>
            </a:r>
          </a:p>
          <a:p>
            <a:pPr algn="ctr"/>
            <a:r>
              <a:rPr lang="ru-RU" b="1" dirty="0" smtClean="0"/>
              <a:t>МАТЕМАТИКА</a:t>
            </a:r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4283968" y="4869160"/>
            <a:ext cx="2570584" cy="144016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СТАНЦИЯ </a:t>
            </a:r>
          </a:p>
          <a:p>
            <a:pPr algn="ctr"/>
            <a:r>
              <a:rPr lang="ru-RU" b="1" dirty="0" smtClean="0"/>
              <a:t>РИСОВАНИЕ</a:t>
            </a:r>
            <a:endParaRPr lang="ru-RU" b="1" dirty="0"/>
          </a:p>
        </p:txBody>
      </p:sp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>
            <a:off x="2987824" y="5254376"/>
            <a:ext cx="709228" cy="4018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>
            <a:hlinkClick r:id="rId5" action="ppaction://hlinksldjump"/>
          </p:cNvPr>
          <p:cNvSpPr/>
          <p:nvPr/>
        </p:nvSpPr>
        <p:spPr>
          <a:xfrm>
            <a:off x="4995799" y="2986211"/>
            <a:ext cx="64807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092280" y="645612"/>
            <a:ext cx="173568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СТАНЦИЯ</a:t>
            </a:r>
          </a:p>
          <a:p>
            <a:pPr algn="ctr"/>
            <a:r>
              <a:rPr lang="ru-RU" b="1" dirty="0" smtClean="0"/>
              <a:t>МИР ПРИРОДЫ</a:t>
            </a:r>
            <a:endParaRPr lang="ru-RU" b="1" dirty="0"/>
          </a:p>
        </p:txBody>
      </p:sp>
      <p:sp>
        <p:nvSpPr>
          <p:cNvPr id="12" name="Стрелка вправо 11">
            <a:hlinkClick r:id="rId6" action="ppaction://hlinksldjump"/>
          </p:cNvPr>
          <p:cNvSpPr/>
          <p:nvPr/>
        </p:nvSpPr>
        <p:spPr>
          <a:xfrm>
            <a:off x="5810988" y="1313108"/>
            <a:ext cx="63322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>
            <a:hlinkClick r:id="rId7" action="ppaction://hlinksldjump"/>
          </p:cNvPr>
          <p:cNvSpPr/>
          <p:nvPr/>
        </p:nvSpPr>
        <p:spPr>
          <a:xfrm>
            <a:off x="8028384" y="1534155"/>
            <a:ext cx="733806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>
            <a:hlinkClick r:id="rId8" action="ppaction://hlinksldjump"/>
          </p:cNvPr>
          <p:cNvSpPr/>
          <p:nvPr/>
        </p:nvSpPr>
        <p:spPr>
          <a:xfrm>
            <a:off x="7547997" y="362501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90364" y="293437"/>
            <a:ext cx="150131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ШКОЛА</a:t>
            </a:r>
            <a:endParaRPr lang="ru-RU" dirty="0"/>
          </a:p>
        </p:txBody>
      </p:sp>
      <p:sp>
        <p:nvSpPr>
          <p:cNvPr id="16" name="Стрелка вправо 15">
            <a:hlinkClick r:id="rId9" action="ppaction://hlinksldjump"/>
          </p:cNvPr>
          <p:cNvSpPr/>
          <p:nvPr/>
        </p:nvSpPr>
        <p:spPr>
          <a:xfrm>
            <a:off x="4665463" y="589122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195295" y="4648091"/>
            <a:ext cx="1778496" cy="1008112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ШКОЛА</a:t>
            </a:r>
            <a:endParaRPr lang="ru-RU" dirty="0"/>
          </a:p>
        </p:txBody>
      </p:sp>
      <p:sp>
        <p:nvSpPr>
          <p:cNvPr id="18" name="Стрелка вправо 17"/>
          <p:cNvSpPr/>
          <p:nvPr/>
        </p:nvSpPr>
        <p:spPr>
          <a:xfrm rot="19849045">
            <a:off x="6763162" y="5555818"/>
            <a:ext cx="978408" cy="24231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>
            <a:hlinkClick r:id="rId10" action="ppaction://hlinksldjump"/>
          </p:cNvPr>
          <p:cNvSpPr/>
          <p:nvPr/>
        </p:nvSpPr>
        <p:spPr>
          <a:xfrm>
            <a:off x="7906083" y="5455289"/>
            <a:ext cx="784335" cy="3620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70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Доскажи название сказки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1 команда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Снежная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…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Заюшкина</a:t>
            </a:r>
            <a:r>
              <a:rPr lang="ru-RU" dirty="0">
                <a:latin typeface="Arial" pitchFamily="34" charset="0"/>
                <a:cs typeface="Arial" pitchFamily="34" charset="0"/>
              </a:rPr>
              <a:t>…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 Красная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…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Бременские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Гуси - …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2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команда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Аленький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…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Гадкий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…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Доктор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…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Волк и семеро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…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Курочка …</a:t>
            </a:r>
          </a:p>
        </p:txBody>
      </p:sp>
    </p:spTree>
    <p:extLst>
      <p:ext uri="{BB962C8B-B14F-4D97-AF65-F5344CB8AC3E}">
        <p14:creationId xmlns:p14="http://schemas.microsoft.com/office/powerpoint/2010/main" val="26284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«Из какой сказки предмет»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070" y="1556792"/>
            <a:ext cx="3173978" cy="360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20888"/>
            <a:ext cx="3657600" cy="3422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321991" y="1597018"/>
            <a:ext cx="3657600" cy="466344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112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«Из какой сказки предмет» </a:t>
            </a: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16832"/>
            <a:ext cx="3240065" cy="3277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44824"/>
            <a:ext cx="4369281" cy="345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37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«Из какой сказки предмет» 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92896"/>
            <a:ext cx="3807689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2204864"/>
            <a:ext cx="3912781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160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«Из какой сказки предмет» 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100" y="2486632"/>
            <a:ext cx="3657600" cy="273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68760"/>
            <a:ext cx="3354438" cy="5101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7380312" y="6173225"/>
            <a:ext cx="112242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04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Угадай цифру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100" y="1268760"/>
            <a:ext cx="752938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915816" y="3068960"/>
            <a:ext cx="100811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317" y="5589240"/>
            <a:ext cx="1036637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417964"/>
            <a:ext cx="1180653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589239"/>
            <a:ext cx="1036637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178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213</TotalTime>
  <Words>223</Words>
  <Application>Microsoft Office PowerPoint</Application>
  <PresentationFormat>Экран (4:3)</PresentationFormat>
  <Paragraphs>74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Презентация PowerPoint</vt:lpstr>
      <vt:lpstr>                    1 команда  «ГРАМОТЕИ»  Мы грамотеи , а это значит –  нас ждет успех и ждет удача!</vt:lpstr>
      <vt:lpstr>Презентация PowerPoint</vt:lpstr>
      <vt:lpstr>Доскажи название сказки</vt:lpstr>
      <vt:lpstr>«Из какой сказки предмет» </vt:lpstr>
      <vt:lpstr>«Из какой сказки предмет» </vt:lpstr>
      <vt:lpstr>«Из какой сказки предмет» </vt:lpstr>
      <vt:lpstr>«Из какой сказки предмет» </vt:lpstr>
      <vt:lpstr>Угадай цифру</vt:lpstr>
      <vt:lpstr>Задачи в стихах</vt:lpstr>
      <vt:lpstr>Математические ребусы </vt:lpstr>
      <vt:lpstr>Закончи пословицу</vt:lpstr>
      <vt:lpstr>Найти  слово в слове </vt:lpstr>
      <vt:lpstr>ФИЗМИНУТКА</vt:lpstr>
      <vt:lpstr>Ответь на вопросы</vt:lpstr>
      <vt:lpstr>Презентация PowerPoint</vt:lpstr>
      <vt:lpstr>ИЗ ПЕРВЫХ СЛОВ СОСТАВЬ СЛОВО</vt:lpstr>
      <vt:lpstr>Рисование с завязанными глазами.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19</cp:revision>
  <dcterms:created xsi:type="dcterms:W3CDTF">2023-11-08T18:21:32Z</dcterms:created>
  <dcterms:modified xsi:type="dcterms:W3CDTF">2024-01-08T11:44:49Z</dcterms:modified>
</cp:coreProperties>
</file>