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7" r:id="rId2"/>
    <p:sldId id="258" r:id="rId3"/>
    <p:sldId id="259" r:id="rId4"/>
    <p:sldId id="260" r:id="rId5"/>
    <p:sldId id="262" r:id="rId6"/>
    <p:sldId id="263" r:id="rId7"/>
    <p:sldId id="266" r:id="rId8"/>
    <p:sldId id="267" r:id="rId9"/>
    <p:sldId id="283" r:id="rId10"/>
    <p:sldId id="284" r:id="rId11"/>
    <p:sldId id="285" r:id="rId12"/>
    <p:sldId id="294" r:id="rId13"/>
    <p:sldId id="297" r:id="rId14"/>
    <p:sldId id="305" r:id="rId15"/>
    <p:sldId id="299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66"/>
    <a:srgbClr val="006600"/>
    <a:srgbClr val="00CC00"/>
    <a:srgbClr val="FFEBAB"/>
    <a:srgbClr val="FFF1C5"/>
    <a:srgbClr val="FFE89F"/>
    <a:srgbClr val="FFD8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57C9C5-9F88-4820-BFEF-F93545B609AC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8486B2-8536-4DB2-840C-19D0D73056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10112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C217068-6548-460C-B871-84000925A0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9925564-C115-46D1-BC4E-2B7E4CDE84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A4E7993-1163-4FF9-BCD5-AB6517AA8B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E2BBE-10D4-418B-9D99-7EA86641ED2F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1F8593E-362F-4FE0-9018-A373FA9E77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D1EA770-0EDC-4C29-9390-5453D70007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22A5-CEDE-4C18-9D95-30077E5EA8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0921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406E4AF-0265-4699-B1E1-FD9C6E066F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53194051-D07B-42AF-BD07-E23C3D8388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974F7F3-18C2-4C12-ABC2-C124CBF9B9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E2BBE-10D4-418B-9D99-7EA86641ED2F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C5395FC-8371-49C9-827C-0CEBE632C3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5F8FC8F-11DD-4E63-A923-7A3CD0AC1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22A5-CEDE-4C18-9D95-30077E5EA8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4268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0940448A-5944-4FF1-99B7-A24E4C7B07F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605CBA5-C5C6-4891-AFB2-37820F4E1C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B94C671-4669-424A-8F38-EC6882E2F0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E2BBE-10D4-418B-9D99-7EA86641ED2F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AD31112-1AF5-49B5-B121-93A71E7D76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49F4585-D6A1-4486-B0BC-84F35C382B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22A5-CEDE-4C18-9D95-30077E5EA8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6162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17DECCF-9C31-47D8-8E2B-DC4740A3D5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460BA55-845D-47EB-BF96-6CFD9E6AC3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7822CE9-00F9-43A2-97A0-2095D79A58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E2BBE-10D4-418B-9D99-7EA86641ED2F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FFD5B78-C685-4123-9413-DEF3D5D2ED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8181E7F-6CA1-4532-9240-FD9608868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22A5-CEDE-4C18-9D95-30077E5EA8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4279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B55FAE-6AF6-4F4E-BFAA-7B7634BE66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28CA11E-AF8D-48CE-8201-7DD1B03B25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B993576-3D47-4A44-BE0D-B5BB62A758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E2BBE-10D4-418B-9D99-7EA86641ED2F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3E19543-F186-4015-8CF5-461213FCAE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25E35C0-CD0D-4B4B-83A2-56AA0D3D83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22A5-CEDE-4C18-9D95-30077E5EA8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5447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1B35A43-A178-434B-BE58-718D78A0F7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2AABF0B-FF1E-41EA-A099-8F9F65C4D63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3A6C46B-C737-4518-8293-64D27FFA02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89EEB2A-E108-4722-9FD3-36D7B84637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E2BBE-10D4-418B-9D99-7EA86641ED2F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2396DA2-153C-4189-9E17-544CD1E979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15BC4D4-A639-4A8B-ACFF-DA47702461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22A5-CEDE-4C18-9D95-30077E5EA8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1318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01A0324-8C91-4D19-A679-CCB446425D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2BBA89D-CDE0-4557-AC28-C4EDA0A1ED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E04DC93-C305-4CB0-919E-E99C2F6052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FD741BD8-8DC5-4CB4-A8B2-FE207BE26C0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B1548051-FD85-4A60-B917-CBF1E57035A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11879F48-A0E6-4C66-A09B-E5F4EFE832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E2BBE-10D4-418B-9D99-7EA86641ED2F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36DC7FD9-BEEA-48BF-81D8-D433D7CB41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1CD08E04-0F5C-42A0-ADA3-A52C1296F3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22A5-CEDE-4C18-9D95-30077E5EA8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4462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9CB99C1-5CA6-4862-B4CC-3B0D0EB39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C7990077-A291-4BDE-AD69-840B0ABF7F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E2BBE-10D4-418B-9D99-7EA86641ED2F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986960D8-D2E9-460C-894D-B8CEBC53EB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D4E48B82-2A02-4A3D-A92D-80E05B249C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22A5-CEDE-4C18-9D95-30077E5EA8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7528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0459BD81-5113-4CD9-97C6-506626070D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E2BBE-10D4-418B-9D99-7EA86641ED2F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8C80A11C-2848-4973-A066-C03732CF4D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DC7141E-9647-4D31-A717-3DD36D21FC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22A5-CEDE-4C18-9D95-30077E5EA8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4855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85FF398-7E60-47A3-90B7-06451586CB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D902727-ECB0-4B25-A9AB-2C8FE14A96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8D7A9E7-5105-4FFD-B884-F3DC43862C2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3E14819-A7BD-43B4-BB2F-B1508ED5A1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E2BBE-10D4-418B-9D99-7EA86641ED2F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EB2D63C-4F82-40A1-8704-19E732393D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1F00FA2-6C47-4C64-A589-90B892B321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22A5-CEDE-4C18-9D95-30077E5EA8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209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BC91578-F219-42F0-97B8-E8F8055320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5FED3768-7886-49C1-B885-94E3D9BE203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56B5780-3F50-404D-A773-856170819EE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EE1C260-1B08-42A3-99CB-F9858FBB09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E2BBE-10D4-418B-9D99-7EA86641ED2F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BEA686C-97D3-408C-96D0-E86F18E932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FB2B7A7-EAD0-47ED-99DD-FBFECF8E7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22A5-CEDE-4C18-9D95-30077E5EA8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0780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F75A6B-17CD-4AD3-9C22-454732F579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F4A9411-A10E-49CB-A682-F2DA36A2C4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FDAA7C1-7CA5-42BD-833D-D26B1BE939A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AE2BBE-10D4-418B-9D99-7EA86641ED2F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A706298-246C-467F-9798-9A2B4B57E6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B435FFE-C376-47B5-ABBA-4B9B09EA9B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4422A5-CEDE-4C18-9D95-30077E5EA8FA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6EE3B92E-E4E9-40AF-9900-E126E6C8D6E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EBA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Рамка 7">
            <a:extLst>
              <a:ext uri="{FF2B5EF4-FFF2-40B4-BE49-F238E27FC236}">
                <a16:creationId xmlns:a16="http://schemas.microsoft.com/office/drawing/2014/main" id="{1DA028C8-1325-4FC8-B28D-8987480C588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frame">
            <a:avLst>
              <a:gd name="adj1" fmla="val 2173"/>
            </a:avLst>
          </a:prstGeom>
          <a:pattFill prst="pct90">
            <a:fgClr>
              <a:schemeClr val="accent1"/>
            </a:fgClr>
            <a:bgClr>
              <a:schemeClr val="bg1"/>
            </a:bgClr>
          </a:patt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25965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27.wdp"/><Relationship Id="rId3" Type="http://schemas.openxmlformats.org/officeDocument/2006/relationships/image" Target="../media/image14.png"/><Relationship Id="rId7" Type="http://schemas.openxmlformats.org/officeDocument/2006/relationships/image" Target="../media/image60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6.wdp"/><Relationship Id="rId5" Type="http://schemas.openxmlformats.org/officeDocument/2006/relationships/image" Target="../media/image59.png"/><Relationship Id="rId4" Type="http://schemas.openxmlformats.org/officeDocument/2006/relationships/image" Target="../media/image58.png"/><Relationship Id="rId9" Type="http://schemas.openxmlformats.org/officeDocument/2006/relationships/image" Target="../media/image6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64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5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3" Type="http://schemas.microsoft.com/office/2007/relationships/hdphoto" Target="../media/hdphoto13.wdp"/><Relationship Id="rId7" Type="http://schemas.openxmlformats.org/officeDocument/2006/relationships/image" Target="../media/image54.png"/><Relationship Id="rId12" Type="http://schemas.openxmlformats.org/officeDocument/2006/relationships/image" Target="../media/image14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8.wdp"/><Relationship Id="rId11" Type="http://schemas.openxmlformats.org/officeDocument/2006/relationships/image" Target="../media/image69.png"/><Relationship Id="rId5" Type="http://schemas.openxmlformats.org/officeDocument/2006/relationships/image" Target="../media/image67.png"/><Relationship Id="rId10" Type="http://schemas.openxmlformats.org/officeDocument/2006/relationships/image" Target="../media/image13.png"/><Relationship Id="rId4" Type="http://schemas.openxmlformats.org/officeDocument/2006/relationships/image" Target="../media/image66.png"/><Relationship Id="rId9" Type="http://schemas.openxmlformats.org/officeDocument/2006/relationships/image" Target="../media/image6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13" Type="http://schemas.microsoft.com/office/2007/relationships/hdphoto" Target="../media/hdphoto30.wdp"/><Relationship Id="rId3" Type="http://schemas.openxmlformats.org/officeDocument/2006/relationships/image" Target="../media/image71.png"/><Relationship Id="rId7" Type="http://schemas.openxmlformats.org/officeDocument/2006/relationships/image" Target="../media/image13.png"/><Relationship Id="rId12" Type="http://schemas.openxmlformats.org/officeDocument/2006/relationships/image" Target="../media/image77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3.png"/><Relationship Id="rId11" Type="http://schemas.microsoft.com/office/2007/relationships/hdphoto" Target="../media/hdphoto29.wdp"/><Relationship Id="rId5" Type="http://schemas.openxmlformats.org/officeDocument/2006/relationships/image" Target="../media/image14.png"/><Relationship Id="rId10" Type="http://schemas.openxmlformats.org/officeDocument/2006/relationships/image" Target="../media/image76.png"/><Relationship Id="rId4" Type="http://schemas.openxmlformats.org/officeDocument/2006/relationships/image" Target="../media/image72.png"/><Relationship Id="rId9" Type="http://schemas.openxmlformats.org/officeDocument/2006/relationships/image" Target="../media/image75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79.png"/><Relationship Id="rId7" Type="http://schemas.openxmlformats.org/officeDocument/2006/relationships/image" Target="../media/image82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1.png"/><Relationship Id="rId11" Type="http://schemas.openxmlformats.org/officeDocument/2006/relationships/image" Target="../media/image69.png"/><Relationship Id="rId5" Type="http://schemas.microsoft.com/office/2007/relationships/hdphoto" Target="../media/hdphoto31.wdp"/><Relationship Id="rId10" Type="http://schemas.openxmlformats.org/officeDocument/2006/relationships/image" Target="../media/image83.png"/><Relationship Id="rId4" Type="http://schemas.openxmlformats.org/officeDocument/2006/relationships/image" Target="../media/image80.png"/><Relationship Id="rId9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png"/><Relationship Id="rId13" Type="http://schemas.openxmlformats.org/officeDocument/2006/relationships/image" Target="../media/image14.png"/><Relationship Id="rId3" Type="http://schemas.microsoft.com/office/2007/relationships/hdphoto" Target="../media/hdphoto32.wdp"/><Relationship Id="rId7" Type="http://schemas.openxmlformats.org/officeDocument/2006/relationships/image" Target="../media/image87.png"/><Relationship Id="rId12" Type="http://schemas.openxmlformats.org/officeDocument/2006/relationships/image" Target="../media/image13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6.png"/><Relationship Id="rId11" Type="http://schemas.microsoft.com/office/2007/relationships/hdphoto" Target="../media/hdphoto34.wdp"/><Relationship Id="rId5" Type="http://schemas.microsoft.com/office/2007/relationships/hdphoto" Target="../media/hdphoto33.wdp"/><Relationship Id="rId10" Type="http://schemas.openxmlformats.org/officeDocument/2006/relationships/image" Target="../media/image90.png"/><Relationship Id="rId4" Type="http://schemas.openxmlformats.org/officeDocument/2006/relationships/image" Target="../media/image85.png"/><Relationship Id="rId9" Type="http://schemas.openxmlformats.org/officeDocument/2006/relationships/image" Target="../media/image89.png"/><Relationship Id="rId14" Type="http://schemas.openxmlformats.org/officeDocument/2006/relationships/image" Target="../media/image9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12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microsoft.com/office/2007/relationships/hdphoto" Target="../media/hdphoto4.wdp"/><Relationship Id="rId5" Type="http://schemas.microsoft.com/office/2007/relationships/hdphoto" Target="../media/hdphoto2.wdp"/><Relationship Id="rId10" Type="http://schemas.openxmlformats.org/officeDocument/2006/relationships/image" Target="../media/image7.png"/><Relationship Id="rId4" Type="http://schemas.openxmlformats.org/officeDocument/2006/relationships/image" Target="../media/image3.png"/><Relationship Id="rId9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png"/><Relationship Id="rId3" Type="http://schemas.openxmlformats.org/officeDocument/2006/relationships/image" Target="../media/image8.png"/><Relationship Id="rId7" Type="http://schemas.microsoft.com/office/2007/relationships/hdphoto" Target="../media/hdphoto6.wdp"/><Relationship Id="rId12" Type="http://schemas.openxmlformats.org/officeDocument/2006/relationships/image" Target="../media/image1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11" Type="http://schemas.openxmlformats.org/officeDocument/2006/relationships/image" Target="../media/image15.png"/><Relationship Id="rId5" Type="http://schemas.microsoft.com/office/2007/relationships/hdphoto" Target="../media/hdphoto5.wdp"/><Relationship Id="rId10" Type="http://schemas.openxmlformats.org/officeDocument/2006/relationships/image" Target="../media/image14.png"/><Relationship Id="rId4" Type="http://schemas.openxmlformats.org/officeDocument/2006/relationships/image" Target="../media/image10.png"/><Relationship Id="rId9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1.png"/><Relationship Id="rId12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microsoft.com/office/2007/relationships/hdphoto" Target="../media/hdphoto8.wdp"/><Relationship Id="rId11" Type="http://schemas.microsoft.com/office/2007/relationships/hdphoto" Target="../media/hdphoto9.wdp"/><Relationship Id="rId5" Type="http://schemas.openxmlformats.org/officeDocument/2006/relationships/image" Target="../media/image20.png"/><Relationship Id="rId10" Type="http://schemas.openxmlformats.org/officeDocument/2006/relationships/image" Target="../media/image22.png"/><Relationship Id="rId4" Type="http://schemas.microsoft.com/office/2007/relationships/hdphoto" Target="../media/hdphoto7.wdp"/><Relationship Id="rId9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11.wdp"/><Relationship Id="rId13" Type="http://schemas.openxmlformats.org/officeDocument/2006/relationships/image" Target="../media/image24.png"/><Relationship Id="rId3" Type="http://schemas.microsoft.com/office/2007/relationships/hdphoto" Target="../media/hdphoto1.wdp"/><Relationship Id="rId7" Type="http://schemas.openxmlformats.org/officeDocument/2006/relationships/image" Target="../media/image26.png"/><Relationship Id="rId12" Type="http://schemas.openxmlformats.org/officeDocument/2006/relationships/image" Target="../media/image2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microsoft.com/office/2007/relationships/hdphoto" Target="../media/hdphoto10.wdp"/><Relationship Id="rId11" Type="http://schemas.openxmlformats.org/officeDocument/2006/relationships/image" Target="../media/image28.png"/><Relationship Id="rId5" Type="http://schemas.openxmlformats.org/officeDocument/2006/relationships/image" Target="../media/image25.png"/><Relationship Id="rId10" Type="http://schemas.microsoft.com/office/2007/relationships/hdphoto" Target="../media/hdphoto12.wdp"/><Relationship Id="rId4" Type="http://schemas.openxmlformats.org/officeDocument/2006/relationships/image" Target="../media/image8.png"/><Relationship Id="rId9" Type="http://schemas.openxmlformats.org/officeDocument/2006/relationships/image" Target="../media/image2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31.png"/><Relationship Id="rId7" Type="http://schemas.openxmlformats.org/officeDocument/2006/relationships/image" Target="../media/image8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11" Type="http://schemas.openxmlformats.org/officeDocument/2006/relationships/image" Target="../media/image33.png"/><Relationship Id="rId5" Type="http://schemas.openxmlformats.org/officeDocument/2006/relationships/image" Target="../media/image2.png"/><Relationship Id="rId10" Type="http://schemas.openxmlformats.org/officeDocument/2006/relationships/image" Target="../media/image24.png"/><Relationship Id="rId4" Type="http://schemas.openxmlformats.org/officeDocument/2006/relationships/image" Target="../media/image32.png"/><Relationship Id="rId9" Type="http://schemas.microsoft.com/office/2007/relationships/hdphoto" Target="../media/hdphoto10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13" Type="http://schemas.openxmlformats.org/officeDocument/2006/relationships/image" Target="../media/image39.png"/><Relationship Id="rId18" Type="http://schemas.openxmlformats.org/officeDocument/2006/relationships/image" Target="../media/image41.png"/><Relationship Id="rId3" Type="http://schemas.microsoft.com/office/2007/relationships/hdphoto" Target="../media/hdphoto13.wdp"/><Relationship Id="rId7" Type="http://schemas.microsoft.com/office/2007/relationships/hdphoto" Target="../media/hdphoto15.wdp"/><Relationship Id="rId12" Type="http://schemas.microsoft.com/office/2007/relationships/hdphoto" Target="../media/hdphoto17.wdp"/><Relationship Id="rId17" Type="http://schemas.openxmlformats.org/officeDocument/2006/relationships/image" Target="../media/image24.png"/><Relationship Id="rId2" Type="http://schemas.openxmlformats.org/officeDocument/2006/relationships/image" Target="../media/image34.png"/><Relationship Id="rId16" Type="http://schemas.microsoft.com/office/2007/relationships/hdphoto" Target="../media/hdphoto19.wdp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11" Type="http://schemas.openxmlformats.org/officeDocument/2006/relationships/image" Target="../media/image38.png"/><Relationship Id="rId5" Type="http://schemas.microsoft.com/office/2007/relationships/hdphoto" Target="../media/hdphoto14.wdp"/><Relationship Id="rId15" Type="http://schemas.openxmlformats.org/officeDocument/2006/relationships/image" Target="../media/image40.png"/><Relationship Id="rId10" Type="http://schemas.openxmlformats.org/officeDocument/2006/relationships/image" Target="../media/image13.png"/><Relationship Id="rId19" Type="http://schemas.openxmlformats.org/officeDocument/2006/relationships/image" Target="../media/image42.png"/><Relationship Id="rId4" Type="http://schemas.openxmlformats.org/officeDocument/2006/relationships/image" Target="../media/image35.png"/><Relationship Id="rId9" Type="http://schemas.microsoft.com/office/2007/relationships/hdphoto" Target="../media/hdphoto16.wdp"/><Relationship Id="rId14" Type="http://schemas.microsoft.com/office/2007/relationships/hdphoto" Target="../media/hdphoto18.wdp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openxmlformats.org/officeDocument/2006/relationships/image" Target="../media/image50.png"/><Relationship Id="rId3" Type="http://schemas.microsoft.com/office/2007/relationships/hdphoto" Target="../media/hdphoto20.wdp"/><Relationship Id="rId7" Type="http://schemas.microsoft.com/office/2007/relationships/hdphoto" Target="../media/hdphoto22.wdp"/><Relationship Id="rId12" Type="http://schemas.openxmlformats.org/officeDocument/2006/relationships/image" Target="../media/image49.png"/><Relationship Id="rId2" Type="http://schemas.openxmlformats.org/officeDocument/2006/relationships/image" Target="../media/image43.png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png"/><Relationship Id="rId11" Type="http://schemas.openxmlformats.org/officeDocument/2006/relationships/image" Target="../media/image48.png"/><Relationship Id="rId5" Type="http://schemas.microsoft.com/office/2007/relationships/hdphoto" Target="../media/hdphoto21.wdp"/><Relationship Id="rId15" Type="http://schemas.openxmlformats.org/officeDocument/2006/relationships/image" Target="../media/image52.png"/><Relationship Id="rId10" Type="http://schemas.openxmlformats.org/officeDocument/2006/relationships/image" Target="../media/image47.png"/><Relationship Id="rId4" Type="http://schemas.openxmlformats.org/officeDocument/2006/relationships/image" Target="../media/image44.png"/><Relationship Id="rId9" Type="http://schemas.microsoft.com/office/2007/relationships/hdphoto" Target="../media/hdphoto23.wdp"/><Relationship Id="rId14" Type="http://schemas.openxmlformats.org/officeDocument/2006/relationships/image" Target="../media/image5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microsoft.com/office/2007/relationships/hdphoto" Target="../media/hdphoto24.wdp"/><Relationship Id="rId7" Type="http://schemas.openxmlformats.org/officeDocument/2006/relationships/image" Target="../media/image56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5.wdp"/><Relationship Id="rId5" Type="http://schemas.openxmlformats.org/officeDocument/2006/relationships/image" Target="../media/image55.png"/><Relationship Id="rId4" Type="http://schemas.openxmlformats.org/officeDocument/2006/relationships/image" Target="../media/image54.png"/><Relationship Id="rId9" Type="http://schemas.openxmlformats.org/officeDocument/2006/relationships/image" Target="../media/image5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0BF697F1-DAFB-46B6-8A51-6CC22BA66092}"/>
              </a:ext>
            </a:extLst>
          </p:cNvPr>
          <p:cNvSpPr/>
          <p:nvPr/>
        </p:nvSpPr>
        <p:spPr>
          <a:xfrm>
            <a:off x="5918613" y="446211"/>
            <a:ext cx="5943600" cy="2419927"/>
          </a:xfrm>
          <a:prstGeom prst="roundRect">
            <a:avLst/>
          </a:prstGeom>
          <a:solidFill>
            <a:srgbClr val="7030A0"/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Математические ребусы</a:t>
            </a:r>
            <a:endParaRPr lang="ru-RU" sz="4800" b="1" dirty="0">
              <a:ln>
                <a:solidFill>
                  <a:schemeClr val="tx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585" y="528997"/>
            <a:ext cx="5904415" cy="6329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0754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0207" y="3491874"/>
            <a:ext cx="1383912" cy="144487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713" y="3533379"/>
            <a:ext cx="1383912" cy="1444877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8091" y="5120795"/>
            <a:ext cx="1383912" cy="1444877"/>
          </a:xfrm>
          <a:prstGeom prst="rect">
            <a:avLst/>
          </a:prstGeom>
        </p:spPr>
      </p:pic>
      <p:sp>
        <p:nvSpPr>
          <p:cNvPr id="19" name="Плюс 18"/>
          <p:cNvSpPr/>
          <p:nvPr/>
        </p:nvSpPr>
        <p:spPr>
          <a:xfrm>
            <a:off x="2209809" y="917491"/>
            <a:ext cx="914400" cy="914400"/>
          </a:xfrm>
          <a:prstGeom prst="mathPlus">
            <a:avLst/>
          </a:prstGeom>
          <a:solidFill>
            <a:srgbClr val="FF0066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люс 19"/>
          <p:cNvSpPr/>
          <p:nvPr/>
        </p:nvSpPr>
        <p:spPr>
          <a:xfrm>
            <a:off x="4728461" y="894121"/>
            <a:ext cx="914400" cy="914400"/>
          </a:xfrm>
          <a:prstGeom prst="mathPlus">
            <a:avLst/>
          </a:prstGeom>
          <a:solidFill>
            <a:srgbClr val="FF0066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люс 20"/>
          <p:cNvSpPr/>
          <p:nvPr/>
        </p:nvSpPr>
        <p:spPr>
          <a:xfrm>
            <a:off x="1914657" y="2180895"/>
            <a:ext cx="914400" cy="914400"/>
          </a:xfrm>
          <a:prstGeom prst="mathPlus">
            <a:avLst/>
          </a:prstGeom>
          <a:solidFill>
            <a:srgbClr val="FF0066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люс 21"/>
          <p:cNvSpPr/>
          <p:nvPr/>
        </p:nvSpPr>
        <p:spPr>
          <a:xfrm>
            <a:off x="4154881" y="2214474"/>
            <a:ext cx="914400" cy="914400"/>
          </a:xfrm>
          <a:prstGeom prst="mathPlus">
            <a:avLst/>
          </a:prstGeom>
          <a:solidFill>
            <a:srgbClr val="FF0066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люс 24"/>
          <p:cNvSpPr/>
          <p:nvPr/>
        </p:nvSpPr>
        <p:spPr>
          <a:xfrm>
            <a:off x="1877576" y="5436798"/>
            <a:ext cx="914400" cy="914400"/>
          </a:xfrm>
          <a:prstGeom prst="mathPlus">
            <a:avLst/>
          </a:prstGeom>
          <a:solidFill>
            <a:srgbClr val="FF0066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люс 25"/>
          <p:cNvSpPr/>
          <p:nvPr/>
        </p:nvSpPr>
        <p:spPr>
          <a:xfrm>
            <a:off x="3909495" y="5416778"/>
            <a:ext cx="914400" cy="914400"/>
          </a:xfrm>
          <a:prstGeom prst="mathPlus">
            <a:avLst/>
          </a:prstGeom>
          <a:solidFill>
            <a:srgbClr val="FF0066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7" name="Рисунок 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6741" y="1128329"/>
            <a:ext cx="695004" cy="390178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1393" y="2452760"/>
            <a:ext cx="695004" cy="390178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8438" y="4098949"/>
            <a:ext cx="695004" cy="390178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4954" y="5721946"/>
            <a:ext cx="695004" cy="390178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8323717" y="736675"/>
            <a:ext cx="104387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/>
              <a:t>30</a:t>
            </a:r>
            <a:endParaRPr lang="ru-RU" sz="6600" b="1" dirty="0"/>
          </a:p>
        </p:txBody>
      </p:sp>
      <p:sp>
        <p:nvSpPr>
          <p:cNvPr id="32" name="TextBox 31"/>
          <p:cNvSpPr txBox="1"/>
          <p:nvPr/>
        </p:nvSpPr>
        <p:spPr>
          <a:xfrm>
            <a:off x="6529751" y="3667545"/>
            <a:ext cx="61427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/>
              <a:t>2</a:t>
            </a:r>
            <a:endParaRPr lang="ru-RU" sz="6600" b="1" dirty="0"/>
          </a:p>
        </p:txBody>
      </p:sp>
      <p:sp>
        <p:nvSpPr>
          <p:cNvPr id="33" name="TextBox 32"/>
          <p:cNvSpPr txBox="1"/>
          <p:nvPr/>
        </p:nvSpPr>
        <p:spPr>
          <a:xfrm>
            <a:off x="7814243" y="1978069"/>
            <a:ext cx="104387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/>
              <a:t>18</a:t>
            </a:r>
            <a:endParaRPr lang="ru-RU" sz="6600" b="1" dirty="0"/>
          </a:p>
        </p:txBody>
      </p:sp>
      <p:sp>
        <p:nvSpPr>
          <p:cNvPr id="34" name="TextBox 33"/>
          <p:cNvSpPr txBox="1"/>
          <p:nvPr/>
        </p:nvSpPr>
        <p:spPr>
          <a:xfrm>
            <a:off x="7215162" y="4908939"/>
            <a:ext cx="75533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b="1" dirty="0" smtClean="0"/>
              <a:t>?</a:t>
            </a:r>
            <a:endParaRPr lang="ru-RU" sz="96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7292305" y="5152066"/>
            <a:ext cx="1043876" cy="110799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6600" b="1" dirty="0" smtClean="0">
                <a:solidFill>
                  <a:srgbClr val="FF0066"/>
                </a:solidFill>
              </a:rPr>
              <a:t>14</a:t>
            </a:r>
            <a:endParaRPr lang="ru-RU" sz="6600" b="1" dirty="0">
              <a:solidFill>
                <a:srgbClr val="FF0066"/>
              </a:solidFill>
            </a:endParaRPr>
          </a:p>
        </p:txBody>
      </p:sp>
      <p:pic>
        <p:nvPicPr>
          <p:cNvPr id="39" name="Рисунок 3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93346" y="326142"/>
            <a:ext cx="1557414" cy="1729499"/>
          </a:xfrm>
          <a:prstGeom prst="rect">
            <a:avLst/>
          </a:prstGeom>
        </p:spPr>
      </p:pic>
      <p:pic>
        <p:nvPicPr>
          <p:cNvPr id="42" name="Рисунок 41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84" r="1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rcRect l="3182" t="47669" r="73161" b="21641"/>
          <a:stretch/>
        </p:blipFill>
        <p:spPr>
          <a:xfrm>
            <a:off x="2935060" y="1876781"/>
            <a:ext cx="1467854" cy="1900990"/>
          </a:xfrm>
          <a:prstGeom prst="rect">
            <a:avLst/>
          </a:prstGeom>
        </p:spPr>
      </p:pic>
      <p:pic>
        <p:nvPicPr>
          <p:cNvPr id="43" name="Рисунок 42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84" r="1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rcRect l="3182" t="47669" r="73161" b="21641"/>
          <a:stretch/>
        </p:blipFill>
        <p:spPr>
          <a:xfrm>
            <a:off x="5277631" y="1928200"/>
            <a:ext cx="1467854" cy="1900990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84" r="1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rcRect l="3182" t="47669" r="73161" b="21641"/>
          <a:stretch/>
        </p:blipFill>
        <p:spPr>
          <a:xfrm>
            <a:off x="417574" y="3522262"/>
            <a:ext cx="1467854" cy="1900990"/>
          </a:xfrm>
          <a:prstGeom prst="rect">
            <a:avLst/>
          </a:prstGeom>
        </p:spPr>
      </p:pic>
      <p:sp>
        <p:nvSpPr>
          <p:cNvPr id="45" name="Минус 44"/>
          <p:cNvSpPr/>
          <p:nvPr/>
        </p:nvSpPr>
        <p:spPr>
          <a:xfrm>
            <a:off x="1812693" y="3764343"/>
            <a:ext cx="914400" cy="914400"/>
          </a:xfrm>
          <a:prstGeom prst="mathMinus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7" name="Рисунок 46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72316" b="92246" l="58430" r="73562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6539" t="69825" r="24546" b="5263"/>
          <a:stretch/>
        </p:blipFill>
        <p:spPr>
          <a:xfrm>
            <a:off x="4718633" y="4309217"/>
            <a:ext cx="1848456" cy="2430379"/>
          </a:xfrm>
          <a:prstGeom prst="rect">
            <a:avLst/>
          </a:prstGeom>
        </p:spPr>
      </p:pic>
      <p:pic>
        <p:nvPicPr>
          <p:cNvPr id="48" name="Рисунок 4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413324" y="2108360"/>
            <a:ext cx="3491403" cy="4619063"/>
          </a:xfrm>
          <a:prstGeom prst="rect">
            <a:avLst/>
          </a:prstGeom>
        </p:spPr>
      </p:pic>
      <p:pic>
        <p:nvPicPr>
          <p:cNvPr id="49" name="Рисунок 4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77663" y="357086"/>
            <a:ext cx="1557414" cy="1729499"/>
          </a:xfrm>
          <a:prstGeom prst="rect">
            <a:avLst/>
          </a:prstGeom>
        </p:spPr>
      </p:pic>
      <p:pic>
        <p:nvPicPr>
          <p:cNvPr id="50" name="Рисунок 4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1538" y="263579"/>
            <a:ext cx="1557414" cy="1729499"/>
          </a:xfrm>
          <a:prstGeom prst="rect">
            <a:avLst/>
          </a:prstGeom>
        </p:spPr>
      </p:pic>
      <p:pic>
        <p:nvPicPr>
          <p:cNvPr id="51" name="Рисунок 5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8518" y="2055641"/>
            <a:ext cx="1557414" cy="1729499"/>
          </a:xfrm>
          <a:prstGeom prst="rect">
            <a:avLst/>
          </a:prstGeom>
        </p:spPr>
      </p:pic>
      <p:pic>
        <p:nvPicPr>
          <p:cNvPr id="52" name="Рисунок 5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7833" y="4908939"/>
            <a:ext cx="1557414" cy="1729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3229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767" y="3666050"/>
            <a:ext cx="1044255" cy="1090257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793" y="5143764"/>
            <a:ext cx="1383912" cy="1444877"/>
          </a:xfrm>
          <a:prstGeom prst="rect">
            <a:avLst/>
          </a:prstGeom>
        </p:spPr>
      </p:pic>
      <p:sp>
        <p:nvSpPr>
          <p:cNvPr id="19" name="Плюс 18"/>
          <p:cNvSpPr/>
          <p:nvPr/>
        </p:nvSpPr>
        <p:spPr>
          <a:xfrm>
            <a:off x="2209809" y="917491"/>
            <a:ext cx="914400" cy="914400"/>
          </a:xfrm>
          <a:prstGeom prst="mathPlus">
            <a:avLst/>
          </a:prstGeom>
          <a:solidFill>
            <a:srgbClr val="FF0066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люс 19"/>
          <p:cNvSpPr/>
          <p:nvPr/>
        </p:nvSpPr>
        <p:spPr>
          <a:xfrm>
            <a:off x="4728461" y="894121"/>
            <a:ext cx="914400" cy="914400"/>
          </a:xfrm>
          <a:prstGeom prst="mathPlus">
            <a:avLst/>
          </a:prstGeom>
          <a:solidFill>
            <a:srgbClr val="FF0066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люс 20"/>
          <p:cNvSpPr/>
          <p:nvPr/>
        </p:nvSpPr>
        <p:spPr>
          <a:xfrm>
            <a:off x="1621249" y="2202041"/>
            <a:ext cx="914400" cy="914400"/>
          </a:xfrm>
          <a:prstGeom prst="mathPlus">
            <a:avLst/>
          </a:prstGeom>
          <a:solidFill>
            <a:srgbClr val="FF0066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люс 21"/>
          <p:cNvSpPr/>
          <p:nvPr/>
        </p:nvSpPr>
        <p:spPr>
          <a:xfrm>
            <a:off x="4154881" y="2214474"/>
            <a:ext cx="914400" cy="914400"/>
          </a:xfrm>
          <a:prstGeom prst="mathPlus">
            <a:avLst/>
          </a:prstGeom>
          <a:solidFill>
            <a:srgbClr val="FF0066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люс 24"/>
          <p:cNvSpPr/>
          <p:nvPr/>
        </p:nvSpPr>
        <p:spPr>
          <a:xfrm>
            <a:off x="1877576" y="5436798"/>
            <a:ext cx="914400" cy="914400"/>
          </a:xfrm>
          <a:prstGeom prst="mathPlus">
            <a:avLst/>
          </a:prstGeom>
          <a:solidFill>
            <a:srgbClr val="FF0066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7" name="Рисунок 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6741" y="1128329"/>
            <a:ext cx="695004" cy="390178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1393" y="2452760"/>
            <a:ext cx="695004" cy="390178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8947" y="3933517"/>
            <a:ext cx="695004" cy="390178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37619" y="5554481"/>
            <a:ext cx="695004" cy="390178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8323717" y="736675"/>
            <a:ext cx="104387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>
                <a:solidFill>
                  <a:srgbClr val="0000FF"/>
                </a:solidFill>
              </a:rPr>
              <a:t>21</a:t>
            </a:r>
            <a:endParaRPr lang="ru-RU" sz="6600" b="1" dirty="0">
              <a:solidFill>
                <a:srgbClr val="0000FF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360015" y="3452240"/>
            <a:ext cx="104387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>
                <a:solidFill>
                  <a:srgbClr val="0000FF"/>
                </a:solidFill>
              </a:rPr>
              <a:t>15</a:t>
            </a:r>
            <a:endParaRPr lang="ru-RU" sz="6600" b="1" dirty="0">
              <a:solidFill>
                <a:srgbClr val="0000FF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814243" y="1978069"/>
            <a:ext cx="104387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>
                <a:solidFill>
                  <a:srgbClr val="0000FF"/>
                </a:solidFill>
              </a:rPr>
              <a:t>17</a:t>
            </a:r>
            <a:endParaRPr lang="ru-RU" sz="6600" b="1" dirty="0">
              <a:solidFill>
                <a:srgbClr val="0000FF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8274955" y="4881077"/>
            <a:ext cx="75533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b="1" dirty="0" smtClean="0"/>
              <a:t>?</a:t>
            </a:r>
            <a:endParaRPr lang="ru-RU" sz="96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8259290" y="5195572"/>
            <a:ext cx="1043876" cy="110799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6600" b="1" dirty="0" smtClean="0">
                <a:solidFill>
                  <a:srgbClr val="FF0066"/>
                </a:solidFill>
              </a:rPr>
              <a:t>18</a:t>
            </a:r>
            <a:endParaRPr lang="ru-RU" sz="6600" b="1" dirty="0">
              <a:solidFill>
                <a:srgbClr val="FF0066"/>
              </a:solidFill>
            </a:endParaRPr>
          </a:p>
        </p:txBody>
      </p:sp>
      <p:pic>
        <p:nvPicPr>
          <p:cNvPr id="39" name="Рисунок 3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93346" y="326142"/>
            <a:ext cx="1557414" cy="1729499"/>
          </a:xfrm>
          <a:prstGeom prst="rect">
            <a:avLst/>
          </a:prstGeom>
        </p:spPr>
      </p:pic>
      <p:sp>
        <p:nvSpPr>
          <p:cNvPr id="45" name="Минус 44"/>
          <p:cNvSpPr/>
          <p:nvPr/>
        </p:nvSpPr>
        <p:spPr>
          <a:xfrm>
            <a:off x="4825548" y="5388425"/>
            <a:ext cx="914400" cy="914400"/>
          </a:xfrm>
          <a:prstGeom prst="mathMinus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9" name="Рисунок 4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77663" y="357086"/>
            <a:ext cx="1557414" cy="1729499"/>
          </a:xfrm>
          <a:prstGeom prst="rect">
            <a:avLst/>
          </a:prstGeom>
        </p:spPr>
      </p:pic>
      <p:pic>
        <p:nvPicPr>
          <p:cNvPr id="50" name="Рисунок 4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1538" y="263579"/>
            <a:ext cx="1557414" cy="1729499"/>
          </a:xfrm>
          <a:prstGeom prst="rect">
            <a:avLst/>
          </a:prstGeom>
        </p:spPr>
      </p:pic>
      <p:pic>
        <p:nvPicPr>
          <p:cNvPr id="51" name="Рисунок 5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27107" y="1819789"/>
            <a:ext cx="1600243" cy="1777060"/>
          </a:xfrm>
          <a:prstGeom prst="rect">
            <a:avLst/>
          </a:prstGeom>
        </p:spPr>
      </p:pic>
      <p:pic>
        <p:nvPicPr>
          <p:cNvPr id="52" name="Рисунок 5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67246" y="5001452"/>
            <a:ext cx="1557414" cy="1729499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9106" y="1724590"/>
            <a:ext cx="1413139" cy="182137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90591" y="2963769"/>
            <a:ext cx="586985" cy="612843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90108" y="1470742"/>
            <a:ext cx="1413139" cy="1821379"/>
          </a:xfrm>
          <a:prstGeom prst="rect">
            <a:avLst/>
          </a:prstGeom>
        </p:spPr>
      </p:pic>
      <p:pic>
        <p:nvPicPr>
          <p:cNvPr id="37" name="Рисунок 3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84408" y="2672337"/>
            <a:ext cx="586985" cy="612843"/>
          </a:xfrm>
          <a:prstGeom prst="rect">
            <a:avLst/>
          </a:prstGeom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2562" y="3325663"/>
            <a:ext cx="1600243" cy="1777060"/>
          </a:xfrm>
          <a:prstGeom prst="rect">
            <a:avLst/>
          </a:prstGeom>
        </p:spPr>
      </p:pic>
      <p:sp>
        <p:nvSpPr>
          <p:cNvPr id="40" name="Плюс 39"/>
          <p:cNvSpPr/>
          <p:nvPr/>
        </p:nvSpPr>
        <p:spPr>
          <a:xfrm>
            <a:off x="1603210" y="3666050"/>
            <a:ext cx="914400" cy="914400"/>
          </a:xfrm>
          <a:prstGeom prst="mathPlus">
            <a:avLst/>
          </a:prstGeom>
          <a:solidFill>
            <a:srgbClr val="FF0066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1" name="Рисунок 4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19744" y="3166025"/>
            <a:ext cx="1413139" cy="1821379"/>
          </a:xfrm>
          <a:prstGeom prst="rect">
            <a:avLst/>
          </a:prstGeom>
        </p:spPr>
      </p:pic>
      <p:sp>
        <p:nvSpPr>
          <p:cNvPr id="46" name="Плюс 45"/>
          <p:cNvSpPr/>
          <p:nvPr/>
        </p:nvSpPr>
        <p:spPr>
          <a:xfrm>
            <a:off x="4139921" y="3693142"/>
            <a:ext cx="914400" cy="914400"/>
          </a:xfrm>
          <a:prstGeom prst="mathPlus">
            <a:avLst/>
          </a:prstGeom>
          <a:solidFill>
            <a:srgbClr val="FF0066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3" name="Рисунок 5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21985" y="4341656"/>
            <a:ext cx="586985" cy="612843"/>
          </a:xfrm>
          <a:prstGeom prst="rect">
            <a:avLst/>
          </a:prstGeom>
        </p:spPr>
      </p:pic>
      <p:pic>
        <p:nvPicPr>
          <p:cNvPr id="54" name="Рисунок 5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37" y="5249710"/>
            <a:ext cx="1383912" cy="1292477"/>
          </a:xfrm>
          <a:prstGeom prst="rect">
            <a:avLst/>
          </a:prstGeom>
        </p:spPr>
      </p:pic>
      <p:pic>
        <p:nvPicPr>
          <p:cNvPr id="55" name="Рисунок 5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45366" y="4909572"/>
            <a:ext cx="1413139" cy="1821379"/>
          </a:xfrm>
          <a:prstGeom prst="rect">
            <a:avLst/>
          </a:prstGeom>
        </p:spPr>
      </p:pic>
      <p:pic>
        <p:nvPicPr>
          <p:cNvPr id="56" name="Рисунок 5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90259" y="5197294"/>
            <a:ext cx="1335403" cy="1482957"/>
          </a:xfrm>
          <a:prstGeom prst="rect">
            <a:avLst/>
          </a:prstGeom>
        </p:spPr>
      </p:pic>
      <p:sp>
        <p:nvSpPr>
          <p:cNvPr id="57" name="TextBox 56"/>
          <p:cNvSpPr txBox="1"/>
          <p:nvPr/>
        </p:nvSpPr>
        <p:spPr>
          <a:xfrm>
            <a:off x="2606090" y="4954499"/>
            <a:ext cx="56778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b="1" dirty="0" smtClean="0">
                <a:solidFill>
                  <a:srgbClr val="FF0066"/>
                </a:solidFill>
              </a:rPr>
              <a:t>(</a:t>
            </a:r>
            <a:endParaRPr lang="ru-RU" sz="9600" b="1" dirty="0">
              <a:solidFill>
                <a:srgbClr val="FF0066"/>
              </a:solidFill>
            </a:endParaRPr>
          </a:p>
        </p:txBody>
      </p:sp>
      <p:sp>
        <p:nvSpPr>
          <p:cNvPr id="58" name="TextBox 57"/>
          <p:cNvSpPr txBox="1"/>
          <p:nvPr/>
        </p:nvSpPr>
        <p:spPr>
          <a:xfrm rot="10800000">
            <a:off x="6694981" y="5066489"/>
            <a:ext cx="56778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b="1" dirty="0" smtClean="0">
                <a:solidFill>
                  <a:srgbClr val="FF0066"/>
                </a:solidFill>
              </a:rPr>
              <a:t>(</a:t>
            </a:r>
            <a:endParaRPr lang="ru-RU" sz="9600" b="1" dirty="0">
              <a:solidFill>
                <a:srgbClr val="FF0066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901267" y="2140031"/>
            <a:ext cx="3026579" cy="2847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355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1847" y="338137"/>
            <a:ext cx="1153317" cy="164462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144097" y="338137"/>
            <a:ext cx="1153317" cy="164462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693508" y="338137"/>
            <a:ext cx="1153317" cy="164462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077797" y="5041928"/>
            <a:ext cx="1153317" cy="164462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5868" y="666750"/>
            <a:ext cx="944270" cy="131600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154677" y="597693"/>
            <a:ext cx="944962" cy="131685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654455" y="597693"/>
            <a:ext cx="944962" cy="131685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126936" y="5369700"/>
            <a:ext cx="944962" cy="131685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20075" y="2144816"/>
            <a:ext cx="612427" cy="63940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1847" y="2115713"/>
            <a:ext cx="857857" cy="895648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0775" y="2501028"/>
            <a:ext cx="660377" cy="68946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91650" y="2428094"/>
            <a:ext cx="710159" cy="741443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50232" y="2016695"/>
            <a:ext cx="857857" cy="89564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02259" y="2115713"/>
            <a:ext cx="612427" cy="63940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81680" y="2501028"/>
            <a:ext cx="660377" cy="68946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84029" y="2534348"/>
            <a:ext cx="660377" cy="689468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18651" y="2106531"/>
            <a:ext cx="660377" cy="68946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54968" y="2218803"/>
            <a:ext cx="660377" cy="68946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02239" y="2426289"/>
            <a:ext cx="705457" cy="689468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51307" y="3169537"/>
            <a:ext cx="1414395" cy="182286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11841" y="3294639"/>
            <a:ext cx="1414395" cy="1822862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382611" y="3140434"/>
            <a:ext cx="1413139" cy="1821379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019487" y="3171020"/>
            <a:ext cx="1413139" cy="1821379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943403" y="4921817"/>
            <a:ext cx="1413139" cy="1821379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804030" y="5005199"/>
            <a:ext cx="1413139" cy="1821379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78279" y="5221644"/>
            <a:ext cx="1111663" cy="1160635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377753" y="782604"/>
            <a:ext cx="695004" cy="695004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099639" y="666750"/>
            <a:ext cx="695004" cy="695004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547380" y="2416259"/>
            <a:ext cx="695004" cy="695004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382793" y="2416259"/>
            <a:ext cx="695004" cy="695004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491545" y="3856400"/>
            <a:ext cx="695004" cy="695004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275827" y="3856400"/>
            <a:ext cx="695004" cy="695004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514344" y="5516737"/>
            <a:ext cx="695004" cy="695004"/>
          </a:xfrm>
          <a:prstGeom prst="rect">
            <a:avLst/>
          </a:prstGeom>
        </p:spPr>
      </p:pic>
      <p:pic>
        <p:nvPicPr>
          <p:cNvPr id="37" name="Рисунок 3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364589" y="5516737"/>
            <a:ext cx="695004" cy="695004"/>
          </a:xfrm>
          <a:prstGeom prst="rect">
            <a:avLst/>
          </a:prstGeom>
        </p:spPr>
      </p:pic>
      <p:sp>
        <p:nvSpPr>
          <p:cNvPr id="38" name="TextBox 37"/>
          <p:cNvSpPr txBox="1"/>
          <p:nvPr/>
        </p:nvSpPr>
        <p:spPr>
          <a:xfrm>
            <a:off x="8242919" y="497156"/>
            <a:ext cx="104387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>
                <a:solidFill>
                  <a:srgbClr val="0000FF"/>
                </a:solidFill>
              </a:rPr>
              <a:t>30</a:t>
            </a:r>
            <a:endParaRPr lang="ru-RU" sz="6600" b="1" dirty="0">
              <a:solidFill>
                <a:srgbClr val="0000FF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8535950" y="2131047"/>
            <a:ext cx="104387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>
                <a:solidFill>
                  <a:srgbClr val="0000FF"/>
                </a:solidFill>
              </a:rPr>
              <a:t>33</a:t>
            </a:r>
            <a:endParaRPr lang="ru-RU" sz="6600" b="1" dirty="0">
              <a:solidFill>
                <a:srgbClr val="0000FF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198555" y="3649904"/>
            <a:ext cx="104387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>
                <a:solidFill>
                  <a:srgbClr val="0000FF"/>
                </a:solidFill>
              </a:rPr>
              <a:t>24</a:t>
            </a:r>
            <a:endParaRPr lang="ru-RU" sz="6600" b="1" dirty="0">
              <a:solidFill>
                <a:srgbClr val="0000FF"/>
              </a:solidFill>
            </a:endParaRPr>
          </a:p>
        </p:txBody>
      </p:sp>
      <p:pic>
        <p:nvPicPr>
          <p:cNvPr id="41" name="Рисунок 4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873348" y="4682247"/>
            <a:ext cx="2036240" cy="2566638"/>
          </a:xfrm>
          <a:prstGeom prst="rect">
            <a:avLst/>
          </a:prstGeom>
        </p:spPr>
      </p:pic>
      <p:pic>
        <p:nvPicPr>
          <p:cNvPr id="42" name="Рисунок 4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502790" y="956015"/>
            <a:ext cx="695004" cy="390178"/>
          </a:xfrm>
          <a:prstGeom prst="rect">
            <a:avLst/>
          </a:prstGeom>
        </p:spPr>
      </p:pic>
      <p:pic>
        <p:nvPicPr>
          <p:cNvPr id="43" name="Рисунок 4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678145" y="2441348"/>
            <a:ext cx="695004" cy="390178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374166" y="4049941"/>
            <a:ext cx="695004" cy="390178"/>
          </a:xfrm>
          <a:prstGeom prst="rect">
            <a:avLst/>
          </a:prstGeom>
        </p:spPr>
      </p:pic>
      <p:pic>
        <p:nvPicPr>
          <p:cNvPr id="45" name="Рисунок 44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851053" y="5770477"/>
            <a:ext cx="695004" cy="390178"/>
          </a:xfrm>
          <a:prstGeom prst="rect">
            <a:avLst/>
          </a:prstGeom>
        </p:spPr>
      </p:pic>
      <p:sp>
        <p:nvSpPr>
          <p:cNvPr id="47" name="TextBox 46"/>
          <p:cNvSpPr txBox="1"/>
          <p:nvPr/>
        </p:nvSpPr>
        <p:spPr>
          <a:xfrm>
            <a:off x="8644058" y="5205709"/>
            <a:ext cx="1043876" cy="110799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6600" b="1" dirty="0" smtClean="0">
                <a:solidFill>
                  <a:srgbClr val="0000FF"/>
                </a:solidFill>
              </a:rPr>
              <a:t>25</a:t>
            </a:r>
            <a:endParaRPr lang="ru-RU" sz="66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3639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img-fotki.yandex.ru/get/54522/200418627.17c/0_1782de_1005d263_orig.png"/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510" y="444883"/>
            <a:ext cx="1370919" cy="1417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s://img-fotki.yandex.ru/get/54522/200418627.17c/0_1782de_1005d263_orig.png"/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972" y="3469823"/>
            <a:ext cx="1381804" cy="1429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8510" y="5193990"/>
            <a:ext cx="1424728" cy="147662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13238" y="958728"/>
            <a:ext cx="695004" cy="39017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60740" y="4184386"/>
            <a:ext cx="695004" cy="39017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65184" y="5649663"/>
            <a:ext cx="695004" cy="39017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055744" y="629685"/>
            <a:ext cx="877163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endParaRPr lang="ru-RU" sz="5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https://pngicon.ru/file/uploads/vinograd-1.png"/>
          <p:cNvPicPr>
            <a:picLocks noChangeAspect="1" noChangeArrowheads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731" y="1975129"/>
            <a:ext cx="2894013" cy="1494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75635" y="2527387"/>
            <a:ext cx="695004" cy="390178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3947953" y="2260811"/>
            <a:ext cx="877163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endParaRPr lang="ru-RU" sz="5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22321" y="2425724"/>
            <a:ext cx="695004" cy="695004"/>
          </a:xfrm>
          <a:prstGeom prst="rect">
            <a:avLst/>
          </a:prstGeom>
        </p:spPr>
      </p:pic>
      <p:pic>
        <p:nvPicPr>
          <p:cNvPr id="15" name="Picture 2" descr="https://img-fotki.yandex.ru/get/54522/200418627.17c/0_1782de_1005d263_orig.png"/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2930" y="2064292"/>
            <a:ext cx="1370919" cy="1417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3332057" y="3891937"/>
            <a:ext cx="877163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endParaRPr lang="ru-RU" sz="5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96025" y="4031973"/>
            <a:ext cx="695004" cy="69500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0826224">
            <a:off x="5066454" y="3770244"/>
            <a:ext cx="1342452" cy="991400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9775732">
            <a:off x="5242808" y="3861023"/>
            <a:ext cx="1545263" cy="114117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8829334">
            <a:off x="5408117" y="3907929"/>
            <a:ext cx="1747905" cy="1290827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89219" y="5584798"/>
            <a:ext cx="695004" cy="695004"/>
          </a:xfrm>
          <a:prstGeom prst="rect">
            <a:avLst/>
          </a:prstGeom>
        </p:spPr>
      </p:pic>
      <p:pic>
        <p:nvPicPr>
          <p:cNvPr id="23" name="Picture 2" descr="https://pngicon.ru/file/uploads/vinograd-1.png"/>
          <p:cNvPicPr>
            <a:picLocks noChangeAspect="1" noChangeArrowheads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0067" y="5193990"/>
            <a:ext cx="2894013" cy="1494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0917353">
            <a:off x="6717868" y="5289642"/>
            <a:ext cx="1664060" cy="1228908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809935" y="5492571"/>
            <a:ext cx="877163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endParaRPr lang="ru-RU" sz="5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890956" y="5520800"/>
            <a:ext cx="877163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</a:t>
            </a:r>
            <a:endParaRPr lang="ru-RU" sz="5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Минус 27"/>
          <p:cNvSpPr/>
          <p:nvPr/>
        </p:nvSpPr>
        <p:spPr>
          <a:xfrm>
            <a:off x="5902036" y="5381062"/>
            <a:ext cx="914400" cy="914400"/>
          </a:xfrm>
          <a:prstGeom prst="mathMinus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TextBox 28"/>
          <p:cNvSpPr txBox="1"/>
          <p:nvPr/>
        </p:nvSpPr>
        <p:spPr>
          <a:xfrm>
            <a:off x="3001849" y="4472207"/>
            <a:ext cx="924523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000" b="1" dirty="0" smtClean="0">
                <a:solidFill>
                  <a:srgbClr val="FF0066"/>
                </a:solidFill>
              </a:rPr>
              <a:t>(</a:t>
            </a:r>
            <a:endParaRPr lang="ru-RU" sz="15000" b="1" dirty="0">
              <a:solidFill>
                <a:srgbClr val="FF0066"/>
              </a:solidFill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11040317">
            <a:off x="7233338" y="3663729"/>
            <a:ext cx="2895851" cy="4017612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5859436" y="4097760"/>
            <a:ext cx="877163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endParaRPr lang="ru-RU" sz="5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192157" y="5578176"/>
            <a:ext cx="877163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endParaRPr lang="ru-RU" sz="5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9986626" y="5372132"/>
            <a:ext cx="877163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</a:t>
            </a:r>
            <a:endParaRPr lang="ru-RU" sz="5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" b="50333" l="12889" r="49333"/>
                    </a14:imgEffect>
                  </a14:imgLayer>
                </a14:imgProps>
              </a:ext>
            </a:extLst>
          </a:blip>
          <a:srcRect l="12573" t="1580" r="51778" b="49578"/>
          <a:stretch/>
        </p:blipFill>
        <p:spPr>
          <a:xfrm>
            <a:off x="7987948" y="0"/>
            <a:ext cx="3862709" cy="5292216"/>
          </a:xfrm>
          <a:prstGeom prst="rect">
            <a:avLst/>
          </a:prstGeom>
        </p:spPr>
      </p:pic>
      <p:sp>
        <p:nvSpPr>
          <p:cNvPr id="34" name="TextBox 33"/>
          <p:cNvSpPr txBox="1"/>
          <p:nvPr/>
        </p:nvSpPr>
        <p:spPr>
          <a:xfrm>
            <a:off x="1043270" y="2207496"/>
            <a:ext cx="877163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</a:t>
            </a:r>
            <a:endParaRPr lang="ru-RU" sz="5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i.pinimg.com/736x/6d/4b/d1/6d4bd14ca27c40888c682baeee56a4ac.jpg"/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90541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9528"/>
          <a:stretch/>
        </p:blipFill>
        <p:spPr bwMode="auto">
          <a:xfrm>
            <a:off x="13302368" y="-245059"/>
            <a:ext cx="3186157" cy="3188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2865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31" grpId="0" animBg="1"/>
      <p:bldP spid="32" grpId="0" animBg="1"/>
      <p:bldP spid="33" grpId="0" animBg="1"/>
      <p:bldP spid="3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508117" flipH="1">
            <a:off x="3727644" y="1819610"/>
            <a:ext cx="864649" cy="148431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772953">
            <a:off x="3548639" y="1870311"/>
            <a:ext cx="825540" cy="141860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9762" y="345088"/>
            <a:ext cx="2110095" cy="129759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95284" y="729420"/>
            <a:ext cx="506657" cy="528928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7380" y="804444"/>
            <a:ext cx="506657" cy="52892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74450" y="299697"/>
            <a:ext cx="2211466" cy="136090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06815" y="334495"/>
            <a:ext cx="2061113" cy="1268377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518203" y="707499"/>
            <a:ext cx="695004" cy="69500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569121" y="721406"/>
            <a:ext cx="695004" cy="69500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62432" y="712195"/>
            <a:ext cx="506657" cy="52892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44136" y="729420"/>
            <a:ext cx="506657" cy="52892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76093" y="704219"/>
            <a:ext cx="506657" cy="528928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60711" y="736260"/>
            <a:ext cx="506657" cy="52892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664039" y="911178"/>
            <a:ext cx="695004" cy="390178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9485599" y="514910"/>
            <a:ext cx="104387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>
                <a:solidFill>
                  <a:srgbClr val="0000FF"/>
                </a:solidFill>
              </a:rPr>
              <a:t>60</a:t>
            </a:r>
            <a:endParaRPr lang="ru-RU" sz="6600" b="1" dirty="0">
              <a:solidFill>
                <a:srgbClr val="0000FF"/>
              </a:solidFill>
            </a:endParaRPr>
          </a:p>
        </p:txBody>
      </p:sp>
      <p:pic>
        <p:nvPicPr>
          <p:cNvPr id="26" name="Рисунок 2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9762" y="1762275"/>
            <a:ext cx="2247669" cy="1383181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2863" y="2232109"/>
            <a:ext cx="506657" cy="528928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97673" y="2184462"/>
            <a:ext cx="506657" cy="528928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709836" y="2232109"/>
            <a:ext cx="695004" cy="695004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772953">
            <a:off x="5861680" y="1870311"/>
            <a:ext cx="825540" cy="1418600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508117" flipH="1">
            <a:off x="6097096" y="1902831"/>
            <a:ext cx="864649" cy="1484314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70886" y="2297486"/>
            <a:ext cx="695004" cy="695004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330489" y="2448926"/>
            <a:ext cx="695004" cy="390178"/>
          </a:xfrm>
          <a:prstGeom prst="rect">
            <a:avLst/>
          </a:prstGeom>
        </p:spPr>
      </p:pic>
      <p:sp>
        <p:nvSpPr>
          <p:cNvPr id="34" name="TextBox 33"/>
          <p:cNvSpPr txBox="1"/>
          <p:nvPr/>
        </p:nvSpPr>
        <p:spPr>
          <a:xfrm>
            <a:off x="8142101" y="2059845"/>
            <a:ext cx="104387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>
                <a:solidFill>
                  <a:srgbClr val="0000FF"/>
                </a:solidFill>
              </a:rPr>
              <a:t>32</a:t>
            </a:r>
            <a:endParaRPr lang="ru-RU" sz="6600" b="1" dirty="0">
              <a:solidFill>
                <a:srgbClr val="0000FF"/>
              </a:solidFill>
            </a:endParaRP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508117" flipH="1">
            <a:off x="951271" y="3185257"/>
            <a:ext cx="864649" cy="1484314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772953">
            <a:off x="755038" y="3231714"/>
            <a:ext cx="825540" cy="1418600"/>
          </a:xfrm>
          <a:prstGeom prst="rect">
            <a:avLst/>
          </a:prstGeom>
        </p:spPr>
      </p:pic>
      <p:pic>
        <p:nvPicPr>
          <p:cNvPr id="37" name="Рисунок 3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106831" y="3689614"/>
            <a:ext cx="695004" cy="695004"/>
          </a:xfrm>
          <a:prstGeom prst="rect">
            <a:avLst/>
          </a:prstGeom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72622" y="3300202"/>
            <a:ext cx="1183759" cy="1235793"/>
          </a:xfrm>
          <a:prstGeom prst="rect">
            <a:avLst/>
          </a:prstGeom>
        </p:spPr>
      </p:pic>
      <p:pic>
        <p:nvPicPr>
          <p:cNvPr id="39" name="Рисунок 3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81933" y="3727216"/>
            <a:ext cx="695004" cy="695004"/>
          </a:xfrm>
          <a:prstGeom prst="rect">
            <a:avLst/>
          </a:prstGeom>
        </p:spPr>
      </p:pic>
      <p:pic>
        <p:nvPicPr>
          <p:cNvPr id="40" name="Рисунок 3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95775" y="3359500"/>
            <a:ext cx="1183759" cy="1235793"/>
          </a:xfrm>
          <a:prstGeom prst="rect">
            <a:avLst/>
          </a:prstGeom>
        </p:spPr>
      </p:pic>
      <p:pic>
        <p:nvPicPr>
          <p:cNvPr id="41" name="Рисунок 4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14795" y="3879629"/>
            <a:ext cx="695004" cy="390178"/>
          </a:xfrm>
          <a:prstGeom prst="rect">
            <a:avLst/>
          </a:prstGeom>
        </p:spPr>
      </p:pic>
      <p:sp>
        <p:nvSpPr>
          <p:cNvPr id="42" name="TextBox 41"/>
          <p:cNvSpPr txBox="1"/>
          <p:nvPr/>
        </p:nvSpPr>
        <p:spPr>
          <a:xfrm>
            <a:off x="7045060" y="3479485"/>
            <a:ext cx="104387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>
                <a:solidFill>
                  <a:srgbClr val="0000FF"/>
                </a:solidFill>
              </a:rPr>
              <a:t>16</a:t>
            </a:r>
            <a:endParaRPr lang="ru-RU" sz="6600" b="1" dirty="0">
              <a:solidFill>
                <a:srgbClr val="0000FF"/>
              </a:solidFill>
            </a:endParaRPr>
          </a:p>
        </p:txBody>
      </p:sp>
      <p:pic>
        <p:nvPicPr>
          <p:cNvPr id="43" name="Рисунок 4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4172" y="5013611"/>
            <a:ext cx="2247669" cy="1383181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772953">
            <a:off x="395562" y="5323677"/>
            <a:ext cx="444047" cy="763046"/>
          </a:xfrm>
          <a:prstGeom prst="rect">
            <a:avLst/>
          </a:prstGeom>
        </p:spPr>
      </p:pic>
      <p:pic>
        <p:nvPicPr>
          <p:cNvPr id="45" name="Рисунок 4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508117" flipH="1">
            <a:off x="2211588" y="5257465"/>
            <a:ext cx="485489" cy="833422"/>
          </a:xfrm>
          <a:prstGeom prst="rect">
            <a:avLst/>
          </a:prstGeom>
        </p:spPr>
      </p:pic>
      <p:pic>
        <p:nvPicPr>
          <p:cNvPr id="46" name="Рисунок 4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801835" y="5639737"/>
            <a:ext cx="695004" cy="695004"/>
          </a:xfrm>
          <a:prstGeom prst="rect">
            <a:avLst/>
          </a:prstGeom>
        </p:spPr>
      </p:pic>
      <p:sp>
        <p:nvSpPr>
          <p:cNvPr id="47" name="TextBox 46"/>
          <p:cNvSpPr txBox="1"/>
          <p:nvPr/>
        </p:nvSpPr>
        <p:spPr>
          <a:xfrm>
            <a:off x="3499147" y="4473847"/>
            <a:ext cx="924523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000" b="1" dirty="0" smtClean="0">
                <a:solidFill>
                  <a:srgbClr val="FF0066"/>
                </a:solidFill>
              </a:rPr>
              <a:t>(</a:t>
            </a:r>
            <a:endParaRPr lang="ru-RU" sz="15000" b="1" dirty="0">
              <a:solidFill>
                <a:srgbClr val="FF0066"/>
              </a:solidFill>
            </a:endParaRPr>
          </a:p>
        </p:txBody>
      </p:sp>
      <p:pic>
        <p:nvPicPr>
          <p:cNvPr id="48" name="Рисунок 4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69118" flipH="1">
            <a:off x="6033579" y="4962434"/>
            <a:ext cx="1028464" cy="1765528"/>
          </a:xfrm>
          <a:prstGeom prst="rect">
            <a:avLst/>
          </a:prstGeom>
        </p:spPr>
      </p:pic>
      <p:sp>
        <p:nvSpPr>
          <p:cNvPr id="49" name="Минус 48"/>
          <p:cNvSpPr/>
          <p:nvPr/>
        </p:nvSpPr>
        <p:spPr>
          <a:xfrm>
            <a:off x="5108690" y="5475577"/>
            <a:ext cx="914400" cy="914400"/>
          </a:xfrm>
          <a:prstGeom prst="mathMinus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0" name="Рисунок 4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08641" y="5201734"/>
            <a:ext cx="1183759" cy="1235793"/>
          </a:xfrm>
          <a:prstGeom prst="rect">
            <a:avLst/>
          </a:prstGeom>
        </p:spPr>
      </p:pic>
      <p:pic>
        <p:nvPicPr>
          <p:cNvPr id="51" name="Рисунок 5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864505" y="3633588"/>
            <a:ext cx="3176291" cy="4212701"/>
          </a:xfrm>
          <a:prstGeom prst="rect">
            <a:avLst/>
          </a:prstGeom>
        </p:spPr>
      </p:pic>
      <p:pic>
        <p:nvPicPr>
          <p:cNvPr id="52" name="Рисунок 5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913804" y="5752662"/>
            <a:ext cx="695004" cy="390178"/>
          </a:xfrm>
          <a:prstGeom prst="rect">
            <a:avLst/>
          </a:prstGeom>
        </p:spPr>
      </p:pic>
      <p:pic>
        <p:nvPicPr>
          <p:cNvPr id="53" name="Рисунок 5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924387" y="4761668"/>
            <a:ext cx="2036240" cy="2566638"/>
          </a:xfrm>
          <a:prstGeom prst="rect">
            <a:avLst/>
          </a:prstGeom>
        </p:spPr>
      </p:pic>
      <p:sp>
        <p:nvSpPr>
          <p:cNvPr id="54" name="TextBox 53"/>
          <p:cNvSpPr txBox="1"/>
          <p:nvPr/>
        </p:nvSpPr>
        <p:spPr>
          <a:xfrm>
            <a:off x="906013" y="911299"/>
            <a:ext cx="877163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endParaRPr lang="ru-RU" sz="5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3918031" y="816326"/>
            <a:ext cx="877163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endParaRPr lang="ru-RU" sz="5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6941601" y="892658"/>
            <a:ext cx="877163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endParaRPr lang="ru-RU" sz="5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939754" y="2307041"/>
            <a:ext cx="877163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endParaRPr lang="ru-RU" sz="5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3778320" y="2259661"/>
            <a:ext cx="530915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ru-RU" sz="5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6182567" y="2317084"/>
            <a:ext cx="530915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ru-RU" sz="5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997196" y="3597489"/>
            <a:ext cx="530915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ru-RU" sz="5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3178028" y="3597489"/>
            <a:ext cx="530915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ru-RU" sz="5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5422196" y="3652395"/>
            <a:ext cx="530915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ru-RU" sz="5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1165728" y="5547787"/>
            <a:ext cx="877163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endParaRPr lang="ru-RU" sz="5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4353885" y="5473462"/>
            <a:ext cx="530915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ru-RU" sz="5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6199941" y="5514197"/>
            <a:ext cx="530915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ru-RU" sz="5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8678603" y="5357965"/>
            <a:ext cx="877163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endParaRPr lang="ru-RU" sz="5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2111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7458" l="25000" r="75000"/>
                    </a14:imgEffect>
                  </a14:imgLayer>
                </a14:imgProps>
              </a:ext>
            </a:extLst>
          </a:blip>
          <a:srcRect l="24479" r="27604"/>
          <a:stretch/>
        </p:blipFill>
        <p:spPr>
          <a:xfrm>
            <a:off x="240633" y="251589"/>
            <a:ext cx="1052172" cy="113866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7458" l="25000" r="75000"/>
                    </a14:imgEffect>
                  </a14:imgLayer>
                </a14:imgProps>
              </a:ext>
            </a:extLst>
          </a:blip>
          <a:srcRect l="24479" r="27604"/>
          <a:stretch/>
        </p:blipFill>
        <p:spPr>
          <a:xfrm>
            <a:off x="2035610" y="251590"/>
            <a:ext cx="1061229" cy="114846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7458" l="25000" r="75000"/>
                    </a14:imgEffect>
                  </a14:imgLayer>
                </a14:imgProps>
              </a:ext>
            </a:extLst>
          </a:blip>
          <a:srcRect l="24479" r="27604"/>
          <a:stretch/>
        </p:blipFill>
        <p:spPr>
          <a:xfrm>
            <a:off x="3905252" y="251590"/>
            <a:ext cx="1052172" cy="113866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171" b="89873" l="9901" r="89975"/>
                    </a14:imgEffect>
                  </a14:imgLayer>
                </a14:imgProps>
              </a:ext>
            </a:extLst>
          </a:blip>
          <a:srcRect l="14773" t="5830" r="13106" b="9694"/>
          <a:stretch/>
        </p:blipFill>
        <p:spPr>
          <a:xfrm>
            <a:off x="6007394" y="195277"/>
            <a:ext cx="1365756" cy="125128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171" b="89873" l="9901" r="89975"/>
                    </a14:imgEffect>
                  </a14:imgLayer>
                </a14:imgProps>
              </a:ext>
            </a:extLst>
          </a:blip>
          <a:srcRect l="14773" t="5830" r="13106" b="9694"/>
          <a:stretch/>
        </p:blipFill>
        <p:spPr>
          <a:xfrm>
            <a:off x="296364" y="1458406"/>
            <a:ext cx="1365756" cy="1251285"/>
          </a:xfrm>
          <a:prstGeom prst="rect">
            <a:avLst/>
          </a:prstGeom>
        </p:spPr>
      </p:pic>
      <p:pic>
        <p:nvPicPr>
          <p:cNvPr id="10" name="Picture 2" descr="https://pngicon.ru/file/uploads/vinograd-1.png"/>
          <p:cNvPicPr>
            <a:picLocks noChangeAspect="1" noChangeArrowheads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6078" y="1429186"/>
            <a:ext cx="2531031" cy="1307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ttps://pngicon.ru/file/uploads/vinograd-1.png"/>
          <p:cNvPicPr>
            <a:picLocks noChangeAspect="1" noChangeArrowheads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00" y="2839041"/>
            <a:ext cx="2235625" cy="1154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s://pngicon.ru/file/uploads/vinograd-1.png"/>
          <p:cNvPicPr>
            <a:picLocks noChangeAspect="1" noChangeArrowheads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164" y="2736408"/>
            <a:ext cx="2383329" cy="1230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s://pngicon.ru/file/uploads/vinograd-1.png"/>
          <p:cNvPicPr>
            <a:picLocks noChangeAspect="1" noChangeArrowheads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911" y="5265773"/>
            <a:ext cx="2536557" cy="1310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171" b="89873" l="9901" r="89975"/>
                    </a14:imgEffect>
                  </a14:imgLayer>
                </a14:imgProps>
              </a:ext>
            </a:extLst>
          </a:blip>
          <a:srcRect l="14773" t="5830" r="13106" b="9694"/>
          <a:stretch/>
        </p:blipFill>
        <p:spPr>
          <a:xfrm>
            <a:off x="3413979" y="5265773"/>
            <a:ext cx="1348915" cy="123585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7458" l="25000" r="75000"/>
                    </a14:imgEffect>
                  </a14:imgLayer>
                </a14:imgProps>
              </a:ext>
            </a:extLst>
          </a:blip>
          <a:srcRect l="24479" r="27604"/>
          <a:stretch/>
        </p:blipFill>
        <p:spPr>
          <a:xfrm>
            <a:off x="2653506" y="4001238"/>
            <a:ext cx="1137477" cy="123098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99018" l="5000" r="97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816290" y="5091137"/>
            <a:ext cx="1133430" cy="1410491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99018" l="5000" r="97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378669">
            <a:off x="581628" y="3789405"/>
            <a:ext cx="1133430" cy="141049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377793" y="545252"/>
            <a:ext cx="695004" cy="69500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195904" y="599878"/>
            <a:ext cx="695004" cy="69500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087891" y="752291"/>
            <a:ext cx="695004" cy="39017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782422" y="1674653"/>
            <a:ext cx="695004" cy="695004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513103" y="1152322"/>
            <a:ext cx="80823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b="1" dirty="0" smtClean="0">
                <a:solidFill>
                  <a:srgbClr val="0000FF"/>
                </a:solidFill>
              </a:rPr>
              <a:t>0</a:t>
            </a:r>
            <a:endParaRPr lang="ru-RU" sz="9600" b="1" dirty="0">
              <a:solidFill>
                <a:srgbClr val="0000FF"/>
              </a:solidFill>
            </a:endParaRP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343383" y="1797227"/>
            <a:ext cx="695004" cy="39017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124416" y="2862812"/>
            <a:ext cx="695004" cy="695004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904091" y="2961698"/>
            <a:ext cx="695004" cy="390178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5782895" y="2465119"/>
            <a:ext cx="143180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b="1" dirty="0" smtClean="0">
                <a:solidFill>
                  <a:srgbClr val="0000FF"/>
                </a:solidFill>
              </a:rPr>
              <a:t>24</a:t>
            </a:r>
            <a:endParaRPr lang="ru-RU" sz="9600" b="1" dirty="0">
              <a:solidFill>
                <a:srgbClr val="0000FF"/>
              </a:solidFill>
            </a:endParaRPr>
          </a:p>
        </p:txBody>
      </p:sp>
      <p:pic>
        <p:nvPicPr>
          <p:cNvPr id="27" name="Рисунок 26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904160" y="4282230"/>
            <a:ext cx="695004" cy="695004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028025" y="4453702"/>
            <a:ext cx="695004" cy="390178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4830647" y="3763489"/>
            <a:ext cx="80823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b="1" dirty="0" smtClean="0">
                <a:solidFill>
                  <a:srgbClr val="0000FF"/>
                </a:solidFill>
              </a:rPr>
              <a:t>6</a:t>
            </a:r>
            <a:endParaRPr lang="ru-RU" sz="9600" b="1" dirty="0">
              <a:solidFill>
                <a:srgbClr val="0000FF"/>
              </a:solidFill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545534" y="5483241"/>
            <a:ext cx="695004" cy="695004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927867" y="5483241"/>
            <a:ext cx="695004" cy="695004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025648" y="5688611"/>
            <a:ext cx="695004" cy="390178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7791061" y="5006189"/>
            <a:ext cx="75533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b="1" dirty="0" smtClean="0">
                <a:solidFill>
                  <a:srgbClr val="0000FF"/>
                </a:solidFill>
              </a:rPr>
              <a:t>?</a:t>
            </a:r>
            <a:endParaRPr lang="ru-RU" sz="9600" b="1" dirty="0">
              <a:solidFill>
                <a:srgbClr val="0000FF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45911" y="2884066"/>
            <a:ext cx="877163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endParaRPr lang="ru-RU" sz="5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220700" y="2840159"/>
            <a:ext cx="877163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endParaRPr lang="ru-RU" sz="5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718630" y="1577773"/>
            <a:ext cx="877163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endParaRPr lang="ru-RU" sz="5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79767" y="1590704"/>
            <a:ext cx="877163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endParaRPr lang="ru-RU" sz="5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275656" y="359254"/>
            <a:ext cx="877163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endParaRPr lang="ru-RU" sz="5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64059" y="453612"/>
            <a:ext cx="530915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ru-RU" sz="5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444505" y="493501"/>
            <a:ext cx="530915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ru-RU" sz="5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420302" y="510639"/>
            <a:ext cx="530915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ru-RU" sz="5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119055" y="4138587"/>
            <a:ext cx="530915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ru-RU" sz="5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46878" y="4154894"/>
            <a:ext cx="530915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5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074062" y="5459146"/>
            <a:ext cx="530915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5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822978" y="5370521"/>
            <a:ext cx="877163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endParaRPr lang="ru-RU" sz="5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935870" y="5398726"/>
            <a:ext cx="877163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endParaRPr lang="ru-RU" sz="5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7903270" y="5365171"/>
            <a:ext cx="877163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endParaRPr lang="ru-RU" sz="5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8" name="Рисунок 47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435700" y="101390"/>
            <a:ext cx="5609750" cy="6395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4079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987213" y="208548"/>
            <a:ext cx="1279733" cy="176463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134879" y="1973180"/>
            <a:ext cx="984400" cy="129940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970689" y="4389092"/>
            <a:ext cx="1296257" cy="129625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81000" y="283099"/>
            <a:ext cx="1379714" cy="182533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439369" y="805589"/>
            <a:ext cx="695004" cy="780356"/>
          </a:xfrm>
          <a:prstGeom prst="rect">
            <a:avLst/>
          </a:prstGeom>
        </p:spPr>
      </p:pic>
      <p:sp>
        <p:nvSpPr>
          <p:cNvPr id="12" name="Плюс 11"/>
          <p:cNvSpPr/>
          <p:nvPr/>
        </p:nvSpPr>
        <p:spPr>
          <a:xfrm>
            <a:off x="1456150" y="738567"/>
            <a:ext cx="914400" cy="914400"/>
          </a:xfrm>
          <a:prstGeom prst="mathPlus">
            <a:avLst/>
          </a:prstGeom>
          <a:solidFill>
            <a:srgbClr val="FF0066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Минус 12"/>
          <p:cNvSpPr/>
          <p:nvPr/>
        </p:nvSpPr>
        <p:spPr>
          <a:xfrm>
            <a:off x="3150098" y="754253"/>
            <a:ext cx="914400" cy="914400"/>
          </a:xfrm>
          <a:prstGeom prst="mathMinus">
            <a:avLst/>
          </a:prstGeom>
          <a:solidFill>
            <a:srgbClr val="FF0066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946529" y="420961"/>
            <a:ext cx="1296257" cy="1296257"/>
          </a:xfrm>
          <a:prstGeom prst="rect">
            <a:avLst/>
          </a:prstGeom>
        </p:spPr>
      </p:pic>
      <p:sp>
        <p:nvSpPr>
          <p:cNvPr id="16" name="Равно 15"/>
          <p:cNvSpPr/>
          <p:nvPr/>
        </p:nvSpPr>
        <p:spPr>
          <a:xfrm>
            <a:off x="5124817" y="702853"/>
            <a:ext cx="914400" cy="914400"/>
          </a:xfrm>
          <a:prstGeom prst="mathEqual">
            <a:avLst>
              <a:gd name="adj1" fmla="val 14565"/>
              <a:gd name="adj2" fmla="val 11760"/>
            </a:avLst>
          </a:prstGeom>
          <a:solidFill>
            <a:srgbClr val="FF0066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947401" y="536866"/>
            <a:ext cx="104387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/>
              <a:t>28</a:t>
            </a:r>
            <a:endParaRPr lang="ru-RU" sz="6600" b="1" dirty="0"/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15408" y="2194811"/>
            <a:ext cx="695004" cy="78035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168904" y="2149984"/>
            <a:ext cx="695004" cy="780356"/>
          </a:xfrm>
          <a:prstGeom prst="rect">
            <a:avLst/>
          </a:prstGeom>
        </p:spPr>
      </p:pic>
      <p:sp>
        <p:nvSpPr>
          <p:cNvPr id="22" name="Плюс 21"/>
          <p:cNvSpPr/>
          <p:nvPr/>
        </p:nvSpPr>
        <p:spPr>
          <a:xfrm>
            <a:off x="1183427" y="2074417"/>
            <a:ext cx="914400" cy="914400"/>
          </a:xfrm>
          <a:prstGeom prst="mathPlus">
            <a:avLst/>
          </a:prstGeom>
          <a:solidFill>
            <a:srgbClr val="FF0066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люс 22"/>
          <p:cNvSpPr/>
          <p:nvPr/>
        </p:nvSpPr>
        <p:spPr>
          <a:xfrm>
            <a:off x="2841638" y="2011061"/>
            <a:ext cx="914400" cy="914400"/>
          </a:xfrm>
          <a:prstGeom prst="mathPlus">
            <a:avLst/>
          </a:prstGeom>
          <a:solidFill>
            <a:srgbClr val="FF0066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693045" y="1585945"/>
            <a:ext cx="1231727" cy="1625881"/>
          </a:xfrm>
          <a:prstGeom prst="rect">
            <a:avLst/>
          </a:prstGeom>
        </p:spPr>
      </p:pic>
      <p:sp>
        <p:nvSpPr>
          <p:cNvPr id="25" name="Равно 24"/>
          <p:cNvSpPr/>
          <p:nvPr/>
        </p:nvSpPr>
        <p:spPr>
          <a:xfrm>
            <a:off x="4883471" y="1999110"/>
            <a:ext cx="914400" cy="914400"/>
          </a:xfrm>
          <a:prstGeom prst="mathEqual">
            <a:avLst>
              <a:gd name="adj1" fmla="val 14565"/>
              <a:gd name="adj2" fmla="val 11760"/>
            </a:avLst>
          </a:prstGeom>
          <a:solidFill>
            <a:srgbClr val="FF0066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947401" y="1783240"/>
            <a:ext cx="104387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/>
              <a:t>60</a:t>
            </a:r>
            <a:endParaRPr lang="ru-RU" sz="6600" b="1" dirty="0"/>
          </a:p>
        </p:txBody>
      </p:sp>
      <p:pic>
        <p:nvPicPr>
          <p:cNvPr id="27" name="Рисунок 26"/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99265" l="24667" r="76917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rcRect l="24877" r="24596"/>
          <a:stretch/>
        </p:blipFill>
        <p:spPr>
          <a:xfrm>
            <a:off x="9430563" y="3498893"/>
            <a:ext cx="697832" cy="782638"/>
          </a:xfrm>
          <a:prstGeom prst="rect">
            <a:avLst/>
          </a:prstGeom>
        </p:spPr>
      </p:pic>
      <p:sp>
        <p:nvSpPr>
          <p:cNvPr id="30" name="Плюс 29"/>
          <p:cNvSpPr/>
          <p:nvPr/>
        </p:nvSpPr>
        <p:spPr>
          <a:xfrm>
            <a:off x="3098717" y="3422478"/>
            <a:ext cx="914400" cy="914400"/>
          </a:xfrm>
          <a:prstGeom prst="mathPlus">
            <a:avLst/>
          </a:prstGeom>
          <a:solidFill>
            <a:srgbClr val="FF0066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люс 30"/>
          <p:cNvSpPr/>
          <p:nvPr/>
        </p:nvSpPr>
        <p:spPr>
          <a:xfrm>
            <a:off x="1192245" y="3498893"/>
            <a:ext cx="914400" cy="914400"/>
          </a:xfrm>
          <a:prstGeom prst="mathPlus">
            <a:avLst/>
          </a:prstGeom>
          <a:solidFill>
            <a:srgbClr val="FF0066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Равно 31"/>
          <p:cNvSpPr/>
          <p:nvPr/>
        </p:nvSpPr>
        <p:spPr>
          <a:xfrm>
            <a:off x="5033001" y="3443725"/>
            <a:ext cx="914400" cy="914400"/>
          </a:xfrm>
          <a:prstGeom prst="mathEqual">
            <a:avLst>
              <a:gd name="adj1" fmla="val 14565"/>
              <a:gd name="adj2" fmla="val 11760"/>
            </a:avLst>
          </a:prstGeom>
          <a:solidFill>
            <a:srgbClr val="FF0066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0270513" y="420961"/>
            <a:ext cx="104387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/>
              <a:t>30</a:t>
            </a:r>
            <a:endParaRPr lang="ru-RU" sz="6600" b="1" dirty="0"/>
          </a:p>
        </p:txBody>
      </p:sp>
      <p:pic>
        <p:nvPicPr>
          <p:cNvPr id="34" name="Рисунок 3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76417" y="3144192"/>
            <a:ext cx="1279733" cy="1764632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998743" y="3064384"/>
            <a:ext cx="1279733" cy="1764632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84565" y="3041117"/>
            <a:ext cx="1279733" cy="1764632"/>
          </a:xfrm>
          <a:prstGeom prst="rect">
            <a:avLst/>
          </a:prstGeom>
        </p:spPr>
      </p:pic>
      <p:pic>
        <p:nvPicPr>
          <p:cNvPr id="37" name="Рисунок 36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80443" y="4923369"/>
            <a:ext cx="1280271" cy="1767993"/>
          </a:xfrm>
          <a:prstGeom prst="rect">
            <a:avLst/>
          </a:prstGeom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113667" y="5037220"/>
            <a:ext cx="1231727" cy="1625881"/>
          </a:xfrm>
          <a:prstGeom prst="rect">
            <a:avLst/>
          </a:prstGeom>
        </p:spPr>
      </p:pic>
      <p:pic>
        <p:nvPicPr>
          <p:cNvPr id="39" name="Рисунок 38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982585" y="4978731"/>
            <a:ext cx="1231727" cy="1625881"/>
          </a:xfrm>
          <a:prstGeom prst="rect">
            <a:avLst/>
          </a:prstGeom>
        </p:spPr>
      </p:pic>
      <p:sp>
        <p:nvSpPr>
          <p:cNvPr id="40" name="Плюс 39"/>
          <p:cNvSpPr/>
          <p:nvPr/>
        </p:nvSpPr>
        <p:spPr>
          <a:xfrm>
            <a:off x="1316877" y="5392960"/>
            <a:ext cx="914400" cy="914400"/>
          </a:xfrm>
          <a:prstGeom prst="mathPlus">
            <a:avLst/>
          </a:prstGeom>
          <a:solidFill>
            <a:srgbClr val="FF0066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люс 40"/>
          <p:cNvSpPr/>
          <p:nvPr/>
        </p:nvSpPr>
        <p:spPr>
          <a:xfrm>
            <a:off x="3194345" y="5386933"/>
            <a:ext cx="914400" cy="914400"/>
          </a:xfrm>
          <a:prstGeom prst="mathPlus">
            <a:avLst/>
          </a:prstGeom>
          <a:solidFill>
            <a:srgbClr val="FF0066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Равно 41"/>
          <p:cNvSpPr/>
          <p:nvPr/>
        </p:nvSpPr>
        <p:spPr>
          <a:xfrm>
            <a:off x="5203364" y="5328673"/>
            <a:ext cx="914400" cy="914400"/>
          </a:xfrm>
          <a:prstGeom prst="mathEqual">
            <a:avLst>
              <a:gd name="adj1" fmla="val 14565"/>
              <a:gd name="adj2" fmla="val 11760"/>
            </a:avLst>
          </a:prstGeom>
          <a:solidFill>
            <a:srgbClr val="FF0066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078567" y="5131351"/>
            <a:ext cx="104387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/>
              <a:t>50</a:t>
            </a:r>
            <a:endParaRPr lang="ru-RU" sz="6600" b="1" dirty="0"/>
          </a:p>
        </p:txBody>
      </p:sp>
      <p:sp>
        <p:nvSpPr>
          <p:cNvPr id="44" name="TextBox 43"/>
          <p:cNvSpPr txBox="1"/>
          <p:nvPr/>
        </p:nvSpPr>
        <p:spPr>
          <a:xfrm>
            <a:off x="6201745" y="3488614"/>
            <a:ext cx="104387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/>
              <a:t>90</a:t>
            </a:r>
            <a:endParaRPr lang="ru-RU" sz="66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10213766" y="1948200"/>
            <a:ext cx="104387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/>
              <a:t>10</a:t>
            </a:r>
            <a:endParaRPr lang="ru-RU" sz="6600" b="1" dirty="0"/>
          </a:p>
        </p:txBody>
      </p:sp>
      <p:sp>
        <p:nvSpPr>
          <p:cNvPr id="46" name="TextBox 45"/>
          <p:cNvSpPr txBox="1"/>
          <p:nvPr/>
        </p:nvSpPr>
        <p:spPr>
          <a:xfrm>
            <a:off x="10183448" y="3250129"/>
            <a:ext cx="104387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/>
              <a:t>25</a:t>
            </a:r>
            <a:endParaRPr lang="ru-RU" sz="6600" b="1" dirty="0"/>
          </a:p>
        </p:txBody>
      </p:sp>
      <p:sp>
        <p:nvSpPr>
          <p:cNvPr id="47" name="TextBox 46"/>
          <p:cNvSpPr txBox="1"/>
          <p:nvPr/>
        </p:nvSpPr>
        <p:spPr>
          <a:xfrm>
            <a:off x="10233431" y="4483222"/>
            <a:ext cx="61427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/>
              <a:t>7</a:t>
            </a:r>
            <a:endParaRPr lang="ru-RU" sz="6600" b="1" dirty="0"/>
          </a:p>
        </p:txBody>
      </p:sp>
      <p:sp>
        <p:nvSpPr>
          <p:cNvPr id="48" name="TextBox 47"/>
          <p:cNvSpPr txBox="1"/>
          <p:nvPr/>
        </p:nvSpPr>
        <p:spPr>
          <a:xfrm>
            <a:off x="378579" y="3903853"/>
            <a:ext cx="809837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006600"/>
                </a:solidFill>
              </a:rPr>
              <a:t>30</a:t>
            </a:r>
            <a:endParaRPr lang="ru-RU" sz="4800" b="1" dirty="0">
              <a:solidFill>
                <a:srgbClr val="006600"/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2180501" y="3850482"/>
            <a:ext cx="809837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006600"/>
                </a:solidFill>
              </a:rPr>
              <a:t>30</a:t>
            </a:r>
            <a:endParaRPr lang="ru-RU" sz="4800" b="1" dirty="0">
              <a:solidFill>
                <a:srgbClr val="006600"/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4091484" y="3785966"/>
            <a:ext cx="809837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006600"/>
                </a:solidFill>
              </a:rPr>
              <a:t>30</a:t>
            </a:r>
            <a:endParaRPr lang="ru-RU" sz="4800" b="1" dirty="0">
              <a:solidFill>
                <a:srgbClr val="006600"/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17378" y="5592544"/>
            <a:ext cx="809837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006600"/>
                </a:solidFill>
              </a:rPr>
              <a:t>30</a:t>
            </a:r>
            <a:endParaRPr lang="ru-RU" sz="4800" b="1" dirty="0">
              <a:solidFill>
                <a:srgbClr val="006600"/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2265683" y="5685349"/>
            <a:ext cx="809837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006600"/>
                </a:solidFill>
              </a:rPr>
              <a:t>10</a:t>
            </a:r>
            <a:endParaRPr lang="ru-RU" sz="4800" b="1" dirty="0">
              <a:solidFill>
                <a:srgbClr val="006600"/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4165074" y="5760265"/>
            <a:ext cx="809837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006600"/>
                </a:solidFill>
              </a:rPr>
              <a:t>10</a:t>
            </a:r>
            <a:endParaRPr lang="ru-RU" sz="4800" b="1" dirty="0">
              <a:solidFill>
                <a:srgbClr val="006600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3863959" y="2194811"/>
            <a:ext cx="809837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006600"/>
                </a:solidFill>
              </a:rPr>
              <a:t>10</a:t>
            </a:r>
            <a:endParaRPr lang="ru-RU" sz="4800" b="1" dirty="0">
              <a:solidFill>
                <a:srgbClr val="006600"/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2117127" y="2261922"/>
            <a:ext cx="809837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006600"/>
                </a:solidFill>
              </a:rPr>
              <a:t>25</a:t>
            </a:r>
            <a:endParaRPr lang="ru-RU" sz="4800" b="1" dirty="0">
              <a:solidFill>
                <a:srgbClr val="006600"/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292731" y="2339697"/>
            <a:ext cx="809837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006600"/>
                </a:solidFill>
              </a:rPr>
              <a:t>25</a:t>
            </a:r>
            <a:endParaRPr lang="ru-RU" sz="4800" b="1" dirty="0">
              <a:solidFill>
                <a:srgbClr val="006600"/>
              </a:solidFill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2379466" y="736147"/>
            <a:ext cx="809837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006600"/>
                </a:solidFill>
              </a:rPr>
              <a:t>25</a:t>
            </a:r>
            <a:endParaRPr lang="ru-RU" sz="4800" b="1" dirty="0">
              <a:solidFill>
                <a:srgbClr val="006600"/>
              </a:solidFill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357991" y="1128869"/>
            <a:ext cx="809837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006600"/>
                </a:solidFill>
              </a:rPr>
              <a:t>10</a:t>
            </a:r>
            <a:endParaRPr lang="ru-RU" sz="4800" b="1" dirty="0">
              <a:solidFill>
                <a:srgbClr val="006600"/>
              </a:solidFill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4327186" y="837656"/>
            <a:ext cx="497252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006600"/>
                </a:solidFill>
              </a:rPr>
              <a:t>7</a:t>
            </a:r>
            <a:endParaRPr lang="ru-RU" sz="4800" b="1" dirty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1292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45" grpId="0"/>
      <p:bldP spid="46" grpId="0"/>
      <p:bldP spid="47" grpId="0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7" grpId="0" animBg="1"/>
      <p:bldP spid="58" grpId="0" animBg="1"/>
      <p:bldP spid="59" grpId="0" animBg="1"/>
      <p:bldP spid="6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64543" y="555837"/>
            <a:ext cx="1126307" cy="107224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34839" y="1268419"/>
            <a:ext cx="1495766" cy="206558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256647" y="3318117"/>
            <a:ext cx="2296328" cy="142831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245490" y="4791070"/>
            <a:ext cx="1383585" cy="144507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3894" y="468678"/>
            <a:ext cx="826003" cy="785819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75399" y="559493"/>
            <a:ext cx="695004" cy="695004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065196" y="529641"/>
            <a:ext cx="695004" cy="695004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009070" y="711906"/>
            <a:ext cx="695004" cy="390178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5756103" y="291789"/>
            <a:ext cx="104387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/>
              <a:t>30</a:t>
            </a:r>
            <a:endParaRPr lang="ru-RU" sz="66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10342113" y="632987"/>
            <a:ext cx="61427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/>
              <a:t>5</a:t>
            </a:r>
            <a:endParaRPr lang="ru-RU" sz="6600" b="1" dirty="0"/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167" y="1330251"/>
            <a:ext cx="1280271" cy="1767993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6181" y="1311804"/>
            <a:ext cx="1280271" cy="1767993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6307761" y="1546341"/>
            <a:ext cx="104387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/>
              <a:t>18</a:t>
            </a:r>
            <a:endParaRPr lang="ru-RU" sz="6600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9723788" y="1944301"/>
            <a:ext cx="61427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/>
              <a:t>4</a:t>
            </a:r>
            <a:endParaRPr lang="ru-RU" sz="6600" b="1" dirty="0"/>
          </a:p>
        </p:txBody>
      </p:sp>
      <p:pic>
        <p:nvPicPr>
          <p:cNvPr id="27" name="Рисунок 2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526194" y="2024788"/>
            <a:ext cx="695004" cy="390178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367367" y="1838521"/>
            <a:ext cx="695004" cy="695004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290753" y="1825221"/>
            <a:ext cx="695004" cy="695004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22588" y="3164115"/>
            <a:ext cx="776112" cy="810606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39732" y="3216455"/>
            <a:ext cx="746921" cy="780118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436851" y="3318117"/>
            <a:ext cx="695004" cy="695004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138700" y="3261398"/>
            <a:ext cx="738687" cy="771518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4092" y="2722517"/>
            <a:ext cx="1280271" cy="1767993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269088" y="3414762"/>
            <a:ext cx="695004" cy="695004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219466" y="3490493"/>
            <a:ext cx="695004" cy="390178"/>
          </a:xfrm>
          <a:prstGeom prst="rect">
            <a:avLst/>
          </a:prstGeom>
        </p:spPr>
      </p:pic>
      <p:sp>
        <p:nvSpPr>
          <p:cNvPr id="37" name="TextBox 36"/>
          <p:cNvSpPr txBox="1"/>
          <p:nvPr/>
        </p:nvSpPr>
        <p:spPr>
          <a:xfrm>
            <a:off x="5977799" y="3001770"/>
            <a:ext cx="104387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/>
              <a:t>12</a:t>
            </a:r>
            <a:endParaRPr lang="ru-RU" sz="6600" b="1" dirty="0"/>
          </a:p>
        </p:txBody>
      </p:sp>
      <p:pic>
        <p:nvPicPr>
          <p:cNvPr id="38" name="Рисунок 37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28877" y="3338248"/>
            <a:ext cx="665108" cy="694668"/>
          </a:xfrm>
          <a:prstGeom prst="rect">
            <a:avLst/>
          </a:prstGeom>
        </p:spPr>
      </p:pic>
      <p:sp>
        <p:nvSpPr>
          <p:cNvPr id="39" name="TextBox 38"/>
          <p:cNvSpPr txBox="1"/>
          <p:nvPr/>
        </p:nvSpPr>
        <p:spPr>
          <a:xfrm>
            <a:off x="10629075" y="5017103"/>
            <a:ext cx="61427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/>
              <a:t>2</a:t>
            </a:r>
            <a:endParaRPr lang="ru-RU" sz="6600" b="1" dirty="0"/>
          </a:p>
        </p:txBody>
      </p:sp>
      <p:pic>
        <p:nvPicPr>
          <p:cNvPr id="40" name="Рисунок 3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95195" y="494759"/>
            <a:ext cx="826003" cy="785819"/>
          </a:xfrm>
          <a:prstGeom prst="rect">
            <a:avLst/>
          </a:prstGeom>
        </p:spPr>
      </p:pic>
      <p:pic>
        <p:nvPicPr>
          <p:cNvPr id="41" name="Рисунок 4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900597" y="468678"/>
            <a:ext cx="826003" cy="785819"/>
          </a:xfrm>
          <a:prstGeom prst="rect">
            <a:avLst/>
          </a:prstGeom>
        </p:spPr>
      </p:pic>
      <p:pic>
        <p:nvPicPr>
          <p:cNvPr id="42" name="Рисунок 4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228549" y="555837"/>
            <a:ext cx="826003" cy="785819"/>
          </a:xfrm>
          <a:prstGeom prst="rect">
            <a:avLst/>
          </a:prstGeom>
        </p:spPr>
      </p:pic>
      <p:pic>
        <p:nvPicPr>
          <p:cNvPr id="43" name="Рисунок 4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732135" y="484233"/>
            <a:ext cx="826003" cy="785819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080952" y="545438"/>
            <a:ext cx="826003" cy="785819"/>
          </a:xfrm>
          <a:prstGeom prst="rect">
            <a:avLst/>
          </a:prstGeom>
        </p:spPr>
      </p:pic>
      <p:pic>
        <p:nvPicPr>
          <p:cNvPr id="45" name="Рисунок 4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118322" y="1611590"/>
            <a:ext cx="826003" cy="785819"/>
          </a:xfrm>
          <a:prstGeom prst="rect">
            <a:avLst/>
          </a:prstGeom>
        </p:spPr>
      </p:pic>
      <p:pic>
        <p:nvPicPr>
          <p:cNvPr id="46" name="Рисунок 4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481592" y="1672795"/>
            <a:ext cx="826003" cy="785819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82047" y="4210714"/>
            <a:ext cx="1869844" cy="1160594"/>
          </a:xfrm>
          <a:prstGeom prst="rect">
            <a:avLst/>
          </a:prstGeom>
        </p:spPr>
      </p:pic>
      <p:pic>
        <p:nvPicPr>
          <p:cNvPr id="49" name="Рисунок 4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095054" y="5356053"/>
            <a:ext cx="1913990" cy="1187995"/>
          </a:xfrm>
          <a:prstGeom prst="rect">
            <a:avLst/>
          </a:prstGeom>
        </p:spPr>
      </p:pic>
      <p:pic>
        <p:nvPicPr>
          <p:cNvPr id="50" name="Рисунок 4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8497925">
            <a:off x="3350817" y="4903074"/>
            <a:ext cx="680414" cy="1357177"/>
          </a:xfrm>
          <a:prstGeom prst="rect">
            <a:avLst/>
          </a:prstGeom>
        </p:spPr>
      </p:pic>
      <p:sp>
        <p:nvSpPr>
          <p:cNvPr id="51" name="Минус 50"/>
          <p:cNvSpPr/>
          <p:nvPr/>
        </p:nvSpPr>
        <p:spPr>
          <a:xfrm>
            <a:off x="4964798" y="5625341"/>
            <a:ext cx="914400" cy="914400"/>
          </a:xfrm>
          <a:prstGeom prst="mathMinus">
            <a:avLst/>
          </a:prstGeom>
          <a:solidFill>
            <a:srgbClr val="FF0066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7" name="Рисунок 46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750998" y="5693985"/>
            <a:ext cx="829128" cy="786452"/>
          </a:xfrm>
          <a:prstGeom prst="rect">
            <a:avLst/>
          </a:prstGeom>
        </p:spPr>
      </p:pic>
      <p:sp>
        <p:nvSpPr>
          <p:cNvPr id="52" name="TextBox 51"/>
          <p:cNvSpPr txBox="1"/>
          <p:nvPr/>
        </p:nvSpPr>
        <p:spPr>
          <a:xfrm>
            <a:off x="2658409" y="5504812"/>
            <a:ext cx="47160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b="1" dirty="0" smtClean="0">
                <a:solidFill>
                  <a:srgbClr val="FF0066"/>
                </a:solidFill>
              </a:rPr>
              <a:t>(</a:t>
            </a:r>
            <a:endParaRPr lang="ru-RU" sz="7200" b="1" dirty="0">
              <a:solidFill>
                <a:srgbClr val="FF0066"/>
              </a:solidFill>
            </a:endParaRPr>
          </a:p>
        </p:txBody>
      </p:sp>
      <p:pic>
        <p:nvPicPr>
          <p:cNvPr id="53" name="Рисунок 52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rot="10800000">
            <a:off x="5995504" y="5063085"/>
            <a:ext cx="1390008" cy="1926503"/>
          </a:xfrm>
          <a:prstGeom prst="rect">
            <a:avLst/>
          </a:prstGeom>
        </p:spPr>
      </p:pic>
      <p:pic>
        <p:nvPicPr>
          <p:cNvPr id="55" name="Рисунок 5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135180" y="5889044"/>
            <a:ext cx="695004" cy="390178"/>
          </a:xfrm>
          <a:prstGeom prst="rect">
            <a:avLst/>
          </a:prstGeom>
        </p:spPr>
      </p:pic>
      <p:pic>
        <p:nvPicPr>
          <p:cNvPr id="56" name="Рисунок 5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041309" y="4409836"/>
            <a:ext cx="695004" cy="695004"/>
          </a:xfrm>
          <a:prstGeom prst="rect">
            <a:avLst/>
          </a:prstGeom>
        </p:spPr>
      </p:pic>
      <p:pic>
        <p:nvPicPr>
          <p:cNvPr id="57" name="Рисунок 56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21998" y="4367881"/>
            <a:ext cx="665108" cy="694668"/>
          </a:xfrm>
          <a:prstGeom prst="rect">
            <a:avLst/>
          </a:prstGeom>
        </p:spPr>
      </p:pic>
      <p:pic>
        <p:nvPicPr>
          <p:cNvPr id="58" name="Рисунок 57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180985" y="4426213"/>
            <a:ext cx="665108" cy="694668"/>
          </a:xfrm>
          <a:prstGeom prst="rect">
            <a:avLst/>
          </a:prstGeom>
        </p:spPr>
      </p:pic>
      <p:pic>
        <p:nvPicPr>
          <p:cNvPr id="59" name="Рисунок 5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056634" y="4632622"/>
            <a:ext cx="695004" cy="390178"/>
          </a:xfrm>
          <a:prstGeom prst="rect">
            <a:avLst/>
          </a:prstGeom>
        </p:spPr>
      </p:pic>
      <p:sp>
        <p:nvSpPr>
          <p:cNvPr id="60" name="TextBox 59"/>
          <p:cNvSpPr txBox="1"/>
          <p:nvPr/>
        </p:nvSpPr>
        <p:spPr>
          <a:xfrm>
            <a:off x="4777473" y="4196396"/>
            <a:ext cx="104387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/>
              <a:t>14</a:t>
            </a:r>
            <a:endParaRPr lang="ru-RU" sz="6600" b="1" dirty="0"/>
          </a:p>
        </p:txBody>
      </p:sp>
      <p:sp>
        <p:nvSpPr>
          <p:cNvPr id="61" name="TextBox 60"/>
          <p:cNvSpPr txBox="1"/>
          <p:nvPr/>
        </p:nvSpPr>
        <p:spPr>
          <a:xfrm>
            <a:off x="10629075" y="3420723"/>
            <a:ext cx="104387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/>
              <a:t>10</a:t>
            </a:r>
            <a:endParaRPr lang="ru-RU" sz="6600" b="1" dirty="0"/>
          </a:p>
        </p:txBody>
      </p:sp>
      <p:pic>
        <p:nvPicPr>
          <p:cNvPr id="62" name="Рисунок 61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39732" y="5434261"/>
            <a:ext cx="987680" cy="1031577"/>
          </a:xfrm>
          <a:prstGeom prst="rect">
            <a:avLst/>
          </a:prstGeom>
        </p:spPr>
      </p:pic>
      <p:pic>
        <p:nvPicPr>
          <p:cNvPr id="63" name="Рисунок 6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882946" y="5710457"/>
            <a:ext cx="695004" cy="695004"/>
          </a:xfrm>
          <a:prstGeom prst="rect">
            <a:avLst/>
          </a:prstGeom>
        </p:spPr>
      </p:pic>
      <p:sp>
        <p:nvSpPr>
          <p:cNvPr id="64" name="TextBox 63"/>
          <p:cNvSpPr txBox="1"/>
          <p:nvPr/>
        </p:nvSpPr>
        <p:spPr>
          <a:xfrm>
            <a:off x="7830184" y="5434261"/>
            <a:ext cx="104387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/>
              <a:t>11</a:t>
            </a:r>
            <a:endParaRPr lang="ru-RU" sz="6600" b="1" dirty="0"/>
          </a:p>
        </p:txBody>
      </p:sp>
      <p:sp>
        <p:nvSpPr>
          <p:cNvPr id="65" name="TextBox 64"/>
          <p:cNvSpPr txBox="1"/>
          <p:nvPr/>
        </p:nvSpPr>
        <p:spPr>
          <a:xfrm>
            <a:off x="263397" y="690899"/>
            <a:ext cx="809837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006600"/>
                </a:solidFill>
              </a:rPr>
              <a:t>10</a:t>
            </a:r>
            <a:endParaRPr lang="ru-RU" sz="4800" b="1" dirty="0">
              <a:solidFill>
                <a:srgbClr val="006600"/>
              </a:solidFill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2032619" y="612321"/>
            <a:ext cx="809837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006600"/>
                </a:solidFill>
              </a:rPr>
              <a:t>10</a:t>
            </a:r>
            <a:endParaRPr lang="ru-RU" sz="4800" b="1" dirty="0">
              <a:solidFill>
                <a:srgbClr val="006600"/>
              </a:solidFill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3862797" y="632987"/>
            <a:ext cx="809837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006600"/>
                </a:solidFill>
              </a:rPr>
              <a:t>10</a:t>
            </a:r>
            <a:endParaRPr lang="ru-RU" sz="4800" b="1" dirty="0">
              <a:solidFill>
                <a:srgbClr val="006600"/>
              </a:solidFill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4287303" y="1835818"/>
            <a:ext cx="833042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006600"/>
                </a:solidFill>
              </a:rPr>
              <a:t>10</a:t>
            </a:r>
            <a:endParaRPr lang="ru-RU" sz="4800" b="1" dirty="0">
              <a:solidFill>
                <a:srgbClr val="006600"/>
              </a:solidFill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491106" y="2043115"/>
            <a:ext cx="497252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006600"/>
                </a:solidFill>
              </a:rPr>
              <a:t>4</a:t>
            </a:r>
            <a:endParaRPr lang="ru-RU" sz="4800" b="1" dirty="0">
              <a:solidFill>
                <a:srgbClr val="006600"/>
              </a:solidFill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2454487" y="2004499"/>
            <a:ext cx="497252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006600"/>
                </a:solidFill>
              </a:rPr>
              <a:t>4</a:t>
            </a:r>
            <a:endParaRPr lang="ru-RU" sz="4800" b="1" dirty="0">
              <a:solidFill>
                <a:srgbClr val="006600"/>
              </a:solidFill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4354693" y="3414762"/>
            <a:ext cx="497252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006600"/>
                </a:solidFill>
              </a:rPr>
              <a:t>4</a:t>
            </a:r>
            <a:endParaRPr lang="ru-RU" sz="4800" b="1" dirty="0">
              <a:solidFill>
                <a:srgbClr val="006600"/>
              </a:solidFill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508293" y="3302689"/>
            <a:ext cx="497252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006600"/>
                </a:solidFill>
              </a:rPr>
              <a:t>4</a:t>
            </a:r>
            <a:endParaRPr lang="ru-RU" sz="4800" b="1" dirty="0">
              <a:solidFill>
                <a:srgbClr val="006600"/>
              </a:solidFill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2453723" y="3338330"/>
            <a:ext cx="497252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006600"/>
                </a:solidFill>
              </a:rPr>
              <a:t>4</a:t>
            </a:r>
            <a:endParaRPr lang="ru-RU" sz="4800" b="1" dirty="0">
              <a:solidFill>
                <a:srgbClr val="006600"/>
              </a:solidFill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2966518" y="4291047"/>
            <a:ext cx="497252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006600"/>
                </a:solidFill>
              </a:rPr>
              <a:t>4</a:t>
            </a:r>
            <a:endParaRPr lang="ru-RU" sz="4800" b="1" dirty="0">
              <a:solidFill>
                <a:srgbClr val="006600"/>
              </a:solidFill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718604" y="4427376"/>
            <a:ext cx="809837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006600"/>
                </a:solidFill>
              </a:rPr>
              <a:t>10</a:t>
            </a:r>
            <a:endParaRPr lang="ru-RU" sz="4800" b="1" dirty="0">
              <a:solidFill>
                <a:srgbClr val="006600"/>
              </a:solidFill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3576707" y="5699706"/>
            <a:ext cx="809837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006600"/>
                </a:solidFill>
              </a:rPr>
              <a:t>14</a:t>
            </a:r>
            <a:endParaRPr lang="ru-RU" sz="4800" b="1" dirty="0">
              <a:solidFill>
                <a:srgbClr val="006600"/>
              </a:solidFill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5938621" y="5853718"/>
            <a:ext cx="497252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006600"/>
                </a:solidFill>
              </a:rPr>
              <a:t>5</a:t>
            </a:r>
            <a:endParaRPr lang="ru-RU" sz="4800" b="1" dirty="0">
              <a:solidFill>
                <a:srgbClr val="006600"/>
              </a:solidFill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928100" y="5625341"/>
            <a:ext cx="497252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006600"/>
                </a:solidFill>
              </a:rPr>
              <a:t>2</a:t>
            </a:r>
            <a:endParaRPr lang="ru-RU" sz="4800" b="1" dirty="0">
              <a:solidFill>
                <a:srgbClr val="006600"/>
              </a:solidFill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5163842" y="5084050"/>
            <a:ext cx="497252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006600"/>
                </a:solidFill>
              </a:rPr>
              <a:t>9</a:t>
            </a:r>
            <a:endParaRPr lang="ru-RU" sz="4800" b="1" dirty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8979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6" grpId="0"/>
      <p:bldP spid="39" grpId="0"/>
      <p:bldP spid="61" grpId="0"/>
      <p:bldP spid="64" grpId="0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97226" y="192707"/>
            <a:ext cx="1493649" cy="206672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906963" y="2390511"/>
            <a:ext cx="1383912" cy="144487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9400" l="14800" r="852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rcRect l="14600" r="15200"/>
          <a:stretch/>
        </p:blipFill>
        <p:spPr>
          <a:xfrm>
            <a:off x="8904896" y="4018179"/>
            <a:ext cx="1688284" cy="240496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1201" y="539814"/>
            <a:ext cx="927697" cy="96856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63057" y="662145"/>
            <a:ext cx="695004" cy="69500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5645" y="268905"/>
            <a:ext cx="1008411" cy="1395312"/>
          </a:xfrm>
          <a:prstGeom prst="rect">
            <a:avLst/>
          </a:prstGeom>
        </p:spPr>
      </p:pic>
      <p:sp>
        <p:nvSpPr>
          <p:cNvPr id="8" name="Минус 7"/>
          <p:cNvSpPr/>
          <p:nvPr/>
        </p:nvSpPr>
        <p:spPr>
          <a:xfrm>
            <a:off x="3067636" y="514288"/>
            <a:ext cx="914400" cy="914400"/>
          </a:xfrm>
          <a:prstGeom prst="mathMinus">
            <a:avLst/>
          </a:prstGeom>
          <a:solidFill>
            <a:srgbClr val="FF0066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9400" l="14800" r="852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rcRect l="14600" r="15200"/>
          <a:stretch/>
        </p:blipFill>
        <p:spPr>
          <a:xfrm>
            <a:off x="3909266" y="187119"/>
            <a:ext cx="1094336" cy="155888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183486" y="835890"/>
            <a:ext cx="695004" cy="390178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136749" y="1876454"/>
            <a:ext cx="104387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/>
              <a:t>29</a:t>
            </a:r>
            <a:endParaRPr lang="ru-RU" sz="6600" b="1" dirty="0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322" y="1649883"/>
            <a:ext cx="1201800" cy="166289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9266" y="1815285"/>
            <a:ext cx="1113723" cy="154102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28645" y="2082950"/>
            <a:ext cx="695004" cy="69500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153742" y="2118719"/>
            <a:ext cx="695004" cy="695004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30412" y="2157694"/>
            <a:ext cx="962810" cy="1005224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218964" y="2344510"/>
            <a:ext cx="695004" cy="390178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6077932" y="428693"/>
            <a:ext cx="61427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/>
              <a:t>9</a:t>
            </a:r>
            <a:endParaRPr lang="ru-RU" sz="6600" b="1" dirty="0"/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9053" y="3603343"/>
            <a:ext cx="944004" cy="985590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15645" y="3678898"/>
            <a:ext cx="852773" cy="89034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754821" y="3603343"/>
            <a:ext cx="907512" cy="947490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957379" y="3776566"/>
            <a:ext cx="695004" cy="69500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49890" y="3678898"/>
            <a:ext cx="695004" cy="695004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838062" y="3823090"/>
            <a:ext cx="695004" cy="390178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10488756" y="4737668"/>
            <a:ext cx="61427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/>
              <a:t>8</a:t>
            </a:r>
            <a:endParaRPr lang="ru-RU" sz="6600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10290875" y="905019"/>
            <a:ext cx="104387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/>
              <a:t>12</a:t>
            </a:r>
            <a:endParaRPr lang="ru-RU" sz="6600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10396423" y="2608920"/>
            <a:ext cx="61427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/>
              <a:t>5</a:t>
            </a:r>
            <a:endParaRPr lang="ru-RU" sz="6600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5817919" y="3595237"/>
            <a:ext cx="104387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/>
              <a:t>15</a:t>
            </a:r>
            <a:endParaRPr lang="ru-RU" sz="6600" b="1" dirty="0"/>
          </a:p>
        </p:txBody>
      </p:sp>
      <p:pic>
        <p:nvPicPr>
          <p:cNvPr id="29" name="Рисунок 28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54294" y="4737668"/>
            <a:ext cx="1281381" cy="1818176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597392" y="5352664"/>
            <a:ext cx="695004" cy="701101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2498149" y="4925451"/>
            <a:ext cx="56778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b="1" dirty="0" smtClean="0">
                <a:solidFill>
                  <a:srgbClr val="FF0066"/>
                </a:solidFill>
              </a:rPr>
              <a:t>(</a:t>
            </a:r>
            <a:endParaRPr lang="ru-RU" sz="9600" b="1" dirty="0">
              <a:solidFill>
                <a:srgbClr val="FF0066"/>
              </a:solidFill>
            </a:endParaRPr>
          </a:p>
        </p:txBody>
      </p:sp>
      <p:pic>
        <p:nvPicPr>
          <p:cNvPr id="32" name="Рисунок 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7996" y="4576256"/>
            <a:ext cx="1493649" cy="2066723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549707" y="5523401"/>
            <a:ext cx="695004" cy="231668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337251" y="5371919"/>
            <a:ext cx="907512" cy="947490"/>
          </a:xfrm>
          <a:prstGeom prst="rect">
            <a:avLst/>
          </a:prstGeom>
        </p:spPr>
      </p:pic>
      <p:sp>
        <p:nvSpPr>
          <p:cNvPr id="36" name="TextBox 35"/>
          <p:cNvSpPr txBox="1"/>
          <p:nvPr/>
        </p:nvSpPr>
        <p:spPr>
          <a:xfrm rot="10800000">
            <a:off x="6138716" y="5180652"/>
            <a:ext cx="56778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b="1" dirty="0" smtClean="0">
                <a:solidFill>
                  <a:srgbClr val="FF0066"/>
                </a:solidFill>
              </a:rPr>
              <a:t>(</a:t>
            </a:r>
            <a:endParaRPr lang="ru-RU" sz="9600" b="1" dirty="0">
              <a:solidFill>
                <a:srgbClr val="FF0066"/>
              </a:solidFill>
            </a:endParaRPr>
          </a:p>
        </p:txBody>
      </p:sp>
      <p:pic>
        <p:nvPicPr>
          <p:cNvPr id="37" name="Рисунок 3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748103" y="5559980"/>
            <a:ext cx="695004" cy="390178"/>
          </a:xfrm>
          <a:prstGeom prst="rect">
            <a:avLst/>
          </a:prstGeom>
        </p:spPr>
      </p:pic>
      <p:sp>
        <p:nvSpPr>
          <p:cNvPr id="38" name="TextBox 37"/>
          <p:cNvSpPr txBox="1"/>
          <p:nvPr/>
        </p:nvSpPr>
        <p:spPr>
          <a:xfrm>
            <a:off x="547341" y="3776566"/>
            <a:ext cx="497252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006600"/>
                </a:solidFill>
              </a:rPr>
              <a:t>5</a:t>
            </a:r>
            <a:endParaRPr lang="ru-RU" sz="4800" b="1" dirty="0">
              <a:solidFill>
                <a:srgbClr val="006600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200230" y="3716916"/>
            <a:ext cx="497252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006600"/>
                </a:solidFill>
              </a:rPr>
              <a:t>5</a:t>
            </a:r>
            <a:endParaRPr lang="ru-RU" sz="4800" b="1" dirty="0">
              <a:solidFill>
                <a:srgbClr val="006600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977413" y="3738241"/>
            <a:ext cx="497252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006600"/>
                </a:solidFill>
              </a:rPr>
              <a:t>5</a:t>
            </a:r>
            <a:endParaRPr lang="ru-RU" sz="4800" b="1" dirty="0">
              <a:solidFill>
                <a:srgbClr val="006600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377604" y="2281952"/>
            <a:ext cx="497252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006600"/>
                </a:solidFill>
              </a:rPr>
              <a:t>5</a:t>
            </a:r>
            <a:endParaRPr lang="ru-RU" sz="4800" b="1" dirty="0">
              <a:solidFill>
                <a:srgbClr val="006600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23371" y="2348188"/>
            <a:ext cx="809837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006600"/>
                </a:solidFill>
              </a:rPr>
              <a:t>12</a:t>
            </a:r>
            <a:endParaRPr lang="ru-RU" sz="4800" b="1" dirty="0">
              <a:solidFill>
                <a:srgbClr val="006600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069002" y="2401049"/>
            <a:ext cx="809837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006600"/>
                </a:solidFill>
              </a:rPr>
              <a:t>12</a:t>
            </a:r>
            <a:endParaRPr lang="ru-RU" sz="4800" b="1" dirty="0">
              <a:solidFill>
                <a:srgbClr val="006600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11812" y="637003"/>
            <a:ext cx="497252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006600"/>
                </a:solidFill>
              </a:rPr>
              <a:t>5</a:t>
            </a:r>
            <a:endParaRPr lang="ru-RU" sz="4800" b="1" dirty="0">
              <a:solidFill>
                <a:srgbClr val="006600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2087246" y="801201"/>
            <a:ext cx="809837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006600"/>
                </a:solidFill>
              </a:rPr>
              <a:t>12</a:t>
            </a:r>
            <a:endParaRPr lang="ru-RU" sz="4800" b="1" dirty="0">
              <a:solidFill>
                <a:srgbClr val="006600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4241132" y="793453"/>
            <a:ext cx="497252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006600"/>
                </a:solidFill>
              </a:rPr>
              <a:t>8</a:t>
            </a:r>
            <a:endParaRPr lang="ru-RU" sz="4800" b="1" dirty="0">
              <a:solidFill>
                <a:srgbClr val="006600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476297" y="5534659"/>
            <a:ext cx="497252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006600"/>
                </a:solidFill>
              </a:rPr>
              <a:t>8</a:t>
            </a:r>
            <a:endParaRPr lang="ru-RU" sz="4800" b="1" dirty="0">
              <a:solidFill>
                <a:srgbClr val="006600"/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3306877" y="5481314"/>
            <a:ext cx="809837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006600"/>
                </a:solidFill>
              </a:rPr>
              <a:t>12</a:t>
            </a:r>
            <a:endParaRPr lang="ru-RU" sz="4800" b="1" dirty="0">
              <a:solidFill>
                <a:srgbClr val="006600"/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5620662" y="5534658"/>
            <a:ext cx="497252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006600"/>
                </a:solidFill>
              </a:rPr>
              <a:t>5</a:t>
            </a:r>
            <a:endParaRPr lang="ru-RU" sz="4800" b="1" dirty="0">
              <a:solidFill>
                <a:srgbClr val="006600"/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698560" y="4540922"/>
            <a:ext cx="497252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006600"/>
                </a:solidFill>
              </a:rPr>
              <a:t>7</a:t>
            </a:r>
            <a:endParaRPr lang="ru-RU" sz="4800" b="1" dirty="0">
              <a:solidFill>
                <a:srgbClr val="006600"/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7688522" y="5294782"/>
            <a:ext cx="809837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006600"/>
                </a:solidFill>
              </a:rPr>
              <a:t>15</a:t>
            </a:r>
            <a:endParaRPr lang="ru-RU" sz="4800" b="1" dirty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4681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38" grpId="0" animBg="1"/>
      <p:bldP spid="39" grpId="0" animBg="1"/>
      <p:bldP spid="40" grpId="0" animBg="1"/>
      <p:bldP spid="41" grpId="0" animBg="1"/>
      <p:bldP spid="42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232462" y="143041"/>
            <a:ext cx="1729220" cy="2384432"/>
          </a:xfrm>
          <a:prstGeom prst="rect">
            <a:avLst/>
          </a:prstGeom>
        </p:spPr>
      </p:pic>
      <p:sp>
        <p:nvSpPr>
          <p:cNvPr id="12" name="Плюс 11"/>
          <p:cNvSpPr/>
          <p:nvPr/>
        </p:nvSpPr>
        <p:spPr>
          <a:xfrm>
            <a:off x="1792139" y="853046"/>
            <a:ext cx="914400" cy="914400"/>
          </a:xfrm>
          <a:prstGeom prst="mathPlus">
            <a:avLst/>
          </a:prstGeom>
          <a:solidFill>
            <a:srgbClr val="FF0066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Равно 15"/>
          <p:cNvSpPr/>
          <p:nvPr/>
        </p:nvSpPr>
        <p:spPr>
          <a:xfrm>
            <a:off x="4687436" y="774407"/>
            <a:ext cx="914400" cy="914400"/>
          </a:xfrm>
          <a:prstGeom prst="mathEqual">
            <a:avLst>
              <a:gd name="adj1" fmla="val 14565"/>
              <a:gd name="adj2" fmla="val 11760"/>
            </a:avLst>
          </a:prstGeom>
          <a:solidFill>
            <a:srgbClr val="FF0066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665797" y="689810"/>
            <a:ext cx="104387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/>
              <a:t>27</a:t>
            </a:r>
            <a:endParaRPr lang="ru-RU" sz="6600" b="1" dirty="0"/>
          </a:p>
        </p:txBody>
      </p:sp>
      <p:sp>
        <p:nvSpPr>
          <p:cNvPr id="23" name="Плюс 22"/>
          <p:cNvSpPr/>
          <p:nvPr/>
        </p:nvSpPr>
        <p:spPr>
          <a:xfrm>
            <a:off x="2213401" y="2392333"/>
            <a:ext cx="914400" cy="914400"/>
          </a:xfrm>
          <a:prstGeom prst="mathPlus">
            <a:avLst/>
          </a:prstGeom>
          <a:solidFill>
            <a:srgbClr val="FF0066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Равно 24"/>
          <p:cNvSpPr/>
          <p:nvPr/>
        </p:nvSpPr>
        <p:spPr>
          <a:xfrm>
            <a:off x="4888559" y="2229791"/>
            <a:ext cx="914400" cy="914400"/>
          </a:xfrm>
          <a:prstGeom prst="mathEqual">
            <a:avLst>
              <a:gd name="adj1" fmla="val 14565"/>
              <a:gd name="adj2" fmla="val 11760"/>
            </a:avLst>
          </a:prstGeom>
          <a:solidFill>
            <a:srgbClr val="FF0066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927846" y="2009396"/>
            <a:ext cx="104387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/>
              <a:t>24</a:t>
            </a:r>
            <a:endParaRPr lang="ru-RU" sz="6600" b="1" dirty="0"/>
          </a:p>
        </p:txBody>
      </p:sp>
      <p:sp>
        <p:nvSpPr>
          <p:cNvPr id="31" name="Плюс 30"/>
          <p:cNvSpPr/>
          <p:nvPr/>
        </p:nvSpPr>
        <p:spPr>
          <a:xfrm>
            <a:off x="2113667" y="3557842"/>
            <a:ext cx="914400" cy="914400"/>
          </a:xfrm>
          <a:prstGeom prst="mathPlus">
            <a:avLst/>
          </a:prstGeom>
          <a:solidFill>
            <a:srgbClr val="FF0066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Равно 31"/>
          <p:cNvSpPr/>
          <p:nvPr/>
        </p:nvSpPr>
        <p:spPr>
          <a:xfrm>
            <a:off x="5033001" y="3443725"/>
            <a:ext cx="914400" cy="914400"/>
          </a:xfrm>
          <a:prstGeom prst="mathEqual">
            <a:avLst>
              <a:gd name="adj1" fmla="val 14565"/>
              <a:gd name="adj2" fmla="val 11760"/>
            </a:avLst>
          </a:prstGeom>
          <a:solidFill>
            <a:srgbClr val="FF0066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0832136" y="872303"/>
            <a:ext cx="61427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>
                <a:solidFill>
                  <a:srgbClr val="002060"/>
                </a:solidFill>
              </a:rPr>
              <a:t>6</a:t>
            </a:r>
            <a:endParaRPr lang="ru-RU" sz="6600" b="1" dirty="0">
              <a:solidFill>
                <a:srgbClr val="002060"/>
              </a:solidFill>
            </a:endParaRPr>
          </a:p>
        </p:txBody>
      </p:sp>
      <p:pic>
        <p:nvPicPr>
          <p:cNvPr id="34" name="Рисунок 3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7048" y="1717798"/>
            <a:ext cx="1279733" cy="1764632"/>
          </a:xfrm>
          <a:prstGeom prst="rect">
            <a:avLst/>
          </a:prstGeom>
        </p:spPr>
      </p:pic>
      <p:pic>
        <p:nvPicPr>
          <p:cNvPr id="37" name="Рисунок 3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0443" y="4923369"/>
            <a:ext cx="1280271" cy="1767993"/>
          </a:xfrm>
          <a:prstGeom prst="rect">
            <a:avLst/>
          </a:prstGeom>
        </p:spPr>
      </p:pic>
      <p:sp>
        <p:nvSpPr>
          <p:cNvPr id="40" name="Плюс 39"/>
          <p:cNvSpPr/>
          <p:nvPr/>
        </p:nvSpPr>
        <p:spPr>
          <a:xfrm>
            <a:off x="1316877" y="5392960"/>
            <a:ext cx="914400" cy="914400"/>
          </a:xfrm>
          <a:prstGeom prst="mathPlus">
            <a:avLst/>
          </a:prstGeom>
          <a:solidFill>
            <a:srgbClr val="FF0066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Равно 41"/>
          <p:cNvSpPr/>
          <p:nvPr/>
        </p:nvSpPr>
        <p:spPr>
          <a:xfrm>
            <a:off x="6377815" y="5317251"/>
            <a:ext cx="914400" cy="914400"/>
          </a:xfrm>
          <a:prstGeom prst="mathEqual">
            <a:avLst>
              <a:gd name="adj1" fmla="val 14565"/>
              <a:gd name="adj2" fmla="val 11760"/>
            </a:avLst>
          </a:prstGeom>
          <a:solidFill>
            <a:srgbClr val="FF0066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7439674" y="5220453"/>
            <a:ext cx="104387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/>
              <a:t>15</a:t>
            </a:r>
            <a:endParaRPr lang="ru-RU" sz="6600" b="1" dirty="0"/>
          </a:p>
        </p:txBody>
      </p:sp>
      <p:sp>
        <p:nvSpPr>
          <p:cNvPr id="44" name="TextBox 43"/>
          <p:cNvSpPr txBox="1"/>
          <p:nvPr/>
        </p:nvSpPr>
        <p:spPr>
          <a:xfrm>
            <a:off x="6008788" y="3310196"/>
            <a:ext cx="104387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/>
              <a:t>18</a:t>
            </a:r>
            <a:endParaRPr lang="ru-RU" sz="66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9973238" y="2669394"/>
            <a:ext cx="104387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>
                <a:solidFill>
                  <a:srgbClr val="002060"/>
                </a:solidFill>
              </a:rPr>
              <a:t>18</a:t>
            </a:r>
            <a:endParaRPr lang="ru-RU" sz="6600" b="1" dirty="0">
              <a:solidFill>
                <a:srgbClr val="002060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1139272" y="4973832"/>
            <a:ext cx="61427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>
                <a:solidFill>
                  <a:srgbClr val="002060"/>
                </a:solidFill>
              </a:rPr>
              <a:t>9</a:t>
            </a:r>
            <a:endParaRPr lang="ru-RU" sz="6600" b="1" dirty="0">
              <a:solidFill>
                <a:srgbClr val="00206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9182" l="39101" r="100000"/>
                    </a14:imgEffect>
                  </a14:imgLayer>
                </a14:imgProps>
              </a:ext>
            </a:extLst>
          </a:blip>
          <a:srcRect l="39135"/>
          <a:stretch/>
        </p:blipFill>
        <p:spPr>
          <a:xfrm>
            <a:off x="12928781" y="4901734"/>
            <a:ext cx="1850446" cy="174543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134281" y="358837"/>
            <a:ext cx="3799300" cy="456453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720069">
            <a:off x="8728448" y="4318505"/>
            <a:ext cx="2410265" cy="255373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830542" y="358837"/>
            <a:ext cx="1627461" cy="1596807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-124751" y="58419"/>
            <a:ext cx="2274005" cy="2274005"/>
          </a:xfrm>
          <a:prstGeom prst="rect">
            <a:avLst/>
          </a:prstGeom>
        </p:spPr>
      </p:pic>
      <p:pic>
        <p:nvPicPr>
          <p:cNvPr id="56" name="Рисунок 55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3051" y="3103453"/>
            <a:ext cx="2274005" cy="2274005"/>
          </a:xfrm>
          <a:prstGeom prst="rect">
            <a:avLst/>
          </a:prstGeom>
        </p:spPr>
      </p:pic>
      <p:pic>
        <p:nvPicPr>
          <p:cNvPr id="61" name="Рисунок 60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881774" y="3151333"/>
            <a:ext cx="2274005" cy="2274005"/>
          </a:xfrm>
          <a:prstGeom prst="rect">
            <a:avLst/>
          </a:prstGeom>
        </p:spPr>
      </p:pic>
      <p:pic>
        <p:nvPicPr>
          <p:cNvPr id="62" name="Рисунок 6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849622" y="2229792"/>
            <a:ext cx="2383665" cy="2338768"/>
          </a:xfrm>
          <a:prstGeom prst="rect">
            <a:avLst/>
          </a:prstGeom>
        </p:spPr>
      </p:pic>
      <p:pic>
        <p:nvPicPr>
          <p:cNvPr id="63" name="Рисунок 6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55080" y="1896350"/>
            <a:ext cx="1627461" cy="1596807"/>
          </a:xfrm>
          <a:prstGeom prst="rect">
            <a:avLst/>
          </a:prstGeom>
        </p:spPr>
      </p:pic>
      <p:pic>
        <p:nvPicPr>
          <p:cNvPr id="64" name="Рисунок 63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391315" y="5055240"/>
            <a:ext cx="1627461" cy="1596807"/>
          </a:xfrm>
          <a:prstGeom prst="rect">
            <a:avLst/>
          </a:prstGeom>
        </p:spPr>
      </p:pic>
      <p:pic>
        <p:nvPicPr>
          <p:cNvPr id="65" name="Рисунок 64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301495" y="4737865"/>
            <a:ext cx="2274005" cy="2274005"/>
          </a:xfrm>
          <a:prstGeom prst="rect">
            <a:avLst/>
          </a:prstGeom>
        </p:spPr>
      </p:pic>
      <p:pic>
        <p:nvPicPr>
          <p:cNvPr id="66" name="Рисунок 6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993133" y="5865745"/>
            <a:ext cx="695004" cy="231668"/>
          </a:xfrm>
          <a:prstGeom prst="rect">
            <a:avLst/>
          </a:prstGeom>
        </p:spPr>
      </p:pic>
      <p:sp>
        <p:nvSpPr>
          <p:cNvPr id="67" name="TextBox 66"/>
          <p:cNvSpPr txBox="1"/>
          <p:nvPr/>
        </p:nvSpPr>
        <p:spPr>
          <a:xfrm>
            <a:off x="2077162" y="5022535"/>
            <a:ext cx="56778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b="1" dirty="0" smtClean="0">
                <a:solidFill>
                  <a:srgbClr val="FF0066"/>
                </a:solidFill>
              </a:rPr>
              <a:t>(</a:t>
            </a:r>
            <a:endParaRPr lang="ru-RU" sz="9600" b="1" dirty="0">
              <a:solidFill>
                <a:srgbClr val="FF0066"/>
              </a:solidFill>
            </a:endParaRPr>
          </a:p>
        </p:txBody>
      </p:sp>
      <p:sp>
        <p:nvSpPr>
          <p:cNvPr id="68" name="TextBox 67"/>
          <p:cNvSpPr txBox="1"/>
          <p:nvPr/>
        </p:nvSpPr>
        <p:spPr>
          <a:xfrm rot="10800000">
            <a:off x="6020194" y="5260451"/>
            <a:ext cx="56778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b="1" dirty="0" smtClean="0">
                <a:solidFill>
                  <a:srgbClr val="FF0066"/>
                </a:solidFill>
              </a:rPr>
              <a:t>(</a:t>
            </a:r>
            <a:endParaRPr lang="ru-RU" sz="9600" b="1" dirty="0">
              <a:solidFill>
                <a:srgbClr val="FF0066"/>
              </a:solidFill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984148" y="3942626"/>
            <a:ext cx="497252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006600"/>
                </a:solidFill>
              </a:rPr>
              <a:t>9</a:t>
            </a:r>
            <a:endParaRPr lang="ru-RU" sz="4800" b="1" dirty="0">
              <a:solidFill>
                <a:srgbClr val="006600"/>
              </a:solidFill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3822529" y="4015450"/>
            <a:ext cx="497252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006600"/>
                </a:solidFill>
              </a:rPr>
              <a:t>9</a:t>
            </a:r>
            <a:endParaRPr lang="ru-RU" sz="4800" b="1" dirty="0">
              <a:solidFill>
                <a:srgbClr val="006600"/>
              </a:solidFill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775889" y="1000901"/>
            <a:ext cx="497252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006600"/>
                </a:solidFill>
              </a:rPr>
              <a:t>9</a:t>
            </a:r>
            <a:endParaRPr lang="ru-RU" sz="4800" b="1" dirty="0">
              <a:solidFill>
                <a:srgbClr val="006600"/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3275228" y="1149302"/>
            <a:ext cx="809837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006600"/>
                </a:solidFill>
              </a:rPr>
              <a:t>18</a:t>
            </a:r>
            <a:endParaRPr lang="ru-RU" sz="4800" b="1" dirty="0">
              <a:solidFill>
                <a:srgbClr val="006600"/>
              </a:solidFill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780872" y="2638145"/>
            <a:ext cx="809837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006600"/>
                </a:solidFill>
              </a:rPr>
              <a:t>18</a:t>
            </a:r>
            <a:endParaRPr lang="ru-RU" sz="4800" b="1" dirty="0">
              <a:solidFill>
                <a:srgbClr val="006600"/>
              </a:solidFill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3617615" y="2539416"/>
            <a:ext cx="497252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006600"/>
                </a:solidFill>
              </a:rPr>
              <a:t>6</a:t>
            </a:r>
            <a:endParaRPr lang="ru-RU" sz="4800" b="1" dirty="0">
              <a:solidFill>
                <a:srgbClr val="006600"/>
              </a:solidFill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2762014" y="5698198"/>
            <a:ext cx="809837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006600"/>
                </a:solidFill>
              </a:rPr>
              <a:t>18</a:t>
            </a:r>
            <a:endParaRPr lang="ru-RU" sz="4800" b="1" dirty="0">
              <a:solidFill>
                <a:srgbClr val="006600"/>
              </a:solidFill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5214260" y="5629782"/>
            <a:ext cx="497252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006600"/>
                </a:solidFill>
              </a:rPr>
              <a:t>9</a:t>
            </a:r>
            <a:endParaRPr lang="ru-RU" sz="4800" b="1" dirty="0">
              <a:solidFill>
                <a:srgbClr val="006600"/>
              </a:solidFill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3957985" y="5008528"/>
            <a:ext cx="497252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006600"/>
                </a:solidFill>
              </a:rPr>
              <a:t>9</a:t>
            </a:r>
            <a:endParaRPr lang="ru-RU" sz="4800" b="1" dirty="0">
              <a:solidFill>
                <a:srgbClr val="006600"/>
              </a:solidFill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629256" y="5595371"/>
            <a:ext cx="497252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006600"/>
                </a:solidFill>
              </a:rPr>
              <a:t>6</a:t>
            </a:r>
            <a:endParaRPr lang="ru-RU" sz="4800" b="1" dirty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4478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43" grpId="0"/>
      <p:bldP spid="45" grpId="0"/>
      <p:bldP spid="47" grpId="0"/>
      <p:bldP spid="59" grpId="0" animBg="1"/>
      <p:bldP spid="69" grpId="0" animBg="1"/>
      <p:bldP spid="70" grpId="0" animBg="1"/>
      <p:bldP spid="55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496" y="3275847"/>
            <a:ext cx="1707028" cy="205453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1797" y="3112365"/>
            <a:ext cx="1707028" cy="2054530"/>
          </a:xfrm>
          <a:prstGeom prst="rect">
            <a:avLst/>
          </a:prstGeom>
        </p:spPr>
      </p:pic>
      <p:pic>
        <p:nvPicPr>
          <p:cNvPr id="52" name="Рисунок 5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98025" y="5290110"/>
            <a:ext cx="1072839" cy="1120100"/>
          </a:xfrm>
          <a:prstGeom prst="rect">
            <a:avLst/>
          </a:prstGeom>
        </p:spPr>
      </p:pic>
      <p:pic>
        <p:nvPicPr>
          <p:cNvPr id="51" name="Рисунок 5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09152" y="4640975"/>
            <a:ext cx="1707587" cy="205185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918506" y="143041"/>
            <a:ext cx="2043176" cy="2817348"/>
          </a:xfrm>
          <a:prstGeom prst="rect">
            <a:avLst/>
          </a:prstGeom>
        </p:spPr>
      </p:pic>
      <p:sp>
        <p:nvSpPr>
          <p:cNvPr id="12" name="Плюс 11"/>
          <p:cNvSpPr/>
          <p:nvPr/>
        </p:nvSpPr>
        <p:spPr>
          <a:xfrm>
            <a:off x="1792139" y="853046"/>
            <a:ext cx="914400" cy="914400"/>
          </a:xfrm>
          <a:prstGeom prst="mathPlus">
            <a:avLst/>
          </a:prstGeom>
          <a:solidFill>
            <a:srgbClr val="FF0066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Равно 15"/>
          <p:cNvSpPr/>
          <p:nvPr/>
        </p:nvSpPr>
        <p:spPr>
          <a:xfrm>
            <a:off x="4687436" y="774407"/>
            <a:ext cx="914400" cy="914400"/>
          </a:xfrm>
          <a:prstGeom prst="mathEqual">
            <a:avLst>
              <a:gd name="adj1" fmla="val 14565"/>
              <a:gd name="adj2" fmla="val 11760"/>
            </a:avLst>
          </a:prstGeom>
          <a:solidFill>
            <a:srgbClr val="FF0066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665797" y="689810"/>
            <a:ext cx="104387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/>
              <a:t>45</a:t>
            </a:r>
            <a:endParaRPr lang="ru-RU" sz="6600" b="1" dirty="0"/>
          </a:p>
        </p:txBody>
      </p:sp>
      <p:sp>
        <p:nvSpPr>
          <p:cNvPr id="25" name="Равно 24"/>
          <p:cNvSpPr/>
          <p:nvPr/>
        </p:nvSpPr>
        <p:spPr>
          <a:xfrm>
            <a:off x="4888559" y="2229791"/>
            <a:ext cx="914400" cy="914400"/>
          </a:xfrm>
          <a:prstGeom prst="mathEqual">
            <a:avLst>
              <a:gd name="adj1" fmla="val 14565"/>
              <a:gd name="adj2" fmla="val 11760"/>
            </a:avLst>
          </a:prstGeom>
          <a:solidFill>
            <a:srgbClr val="FF0066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927846" y="2009396"/>
            <a:ext cx="104387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/>
              <a:t>24</a:t>
            </a:r>
            <a:endParaRPr lang="ru-RU" sz="6600" b="1" dirty="0"/>
          </a:p>
        </p:txBody>
      </p:sp>
      <p:sp>
        <p:nvSpPr>
          <p:cNvPr id="31" name="Плюс 30"/>
          <p:cNvSpPr/>
          <p:nvPr/>
        </p:nvSpPr>
        <p:spPr>
          <a:xfrm>
            <a:off x="2113667" y="3557842"/>
            <a:ext cx="914400" cy="914400"/>
          </a:xfrm>
          <a:prstGeom prst="mathPlus">
            <a:avLst/>
          </a:prstGeom>
          <a:solidFill>
            <a:srgbClr val="FF0066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Равно 31"/>
          <p:cNvSpPr/>
          <p:nvPr/>
        </p:nvSpPr>
        <p:spPr>
          <a:xfrm>
            <a:off x="5033001" y="3443725"/>
            <a:ext cx="914400" cy="914400"/>
          </a:xfrm>
          <a:prstGeom prst="mathEqual">
            <a:avLst>
              <a:gd name="adj1" fmla="val 14565"/>
              <a:gd name="adj2" fmla="val 11760"/>
            </a:avLst>
          </a:prstGeom>
          <a:solidFill>
            <a:srgbClr val="FF0066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0832136" y="872303"/>
            <a:ext cx="104387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>
                <a:solidFill>
                  <a:srgbClr val="002060"/>
                </a:solidFill>
              </a:rPr>
              <a:t>30</a:t>
            </a:r>
            <a:endParaRPr lang="ru-RU" sz="6600" b="1" dirty="0">
              <a:solidFill>
                <a:srgbClr val="002060"/>
              </a:solidFill>
            </a:endParaRPr>
          </a:p>
        </p:txBody>
      </p:sp>
      <p:pic>
        <p:nvPicPr>
          <p:cNvPr id="34" name="Рисунок 33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931984" y="110499"/>
            <a:ext cx="1279733" cy="1764632"/>
          </a:xfrm>
          <a:prstGeom prst="rect">
            <a:avLst/>
          </a:prstGeom>
        </p:spPr>
      </p:pic>
      <p:pic>
        <p:nvPicPr>
          <p:cNvPr id="37" name="Рисунок 3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0443" y="4923369"/>
            <a:ext cx="1280271" cy="1767993"/>
          </a:xfrm>
          <a:prstGeom prst="rect">
            <a:avLst/>
          </a:prstGeom>
        </p:spPr>
      </p:pic>
      <p:sp>
        <p:nvSpPr>
          <p:cNvPr id="40" name="Плюс 39"/>
          <p:cNvSpPr/>
          <p:nvPr/>
        </p:nvSpPr>
        <p:spPr>
          <a:xfrm>
            <a:off x="1316877" y="5392960"/>
            <a:ext cx="914400" cy="914400"/>
          </a:xfrm>
          <a:prstGeom prst="mathPlus">
            <a:avLst/>
          </a:prstGeom>
          <a:solidFill>
            <a:srgbClr val="FF0066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Равно 41"/>
          <p:cNvSpPr/>
          <p:nvPr/>
        </p:nvSpPr>
        <p:spPr>
          <a:xfrm>
            <a:off x="6377815" y="5317251"/>
            <a:ext cx="914400" cy="914400"/>
          </a:xfrm>
          <a:prstGeom prst="mathEqual">
            <a:avLst>
              <a:gd name="adj1" fmla="val 14565"/>
              <a:gd name="adj2" fmla="val 11760"/>
            </a:avLst>
          </a:prstGeom>
          <a:solidFill>
            <a:srgbClr val="FF0066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7439674" y="5220453"/>
            <a:ext cx="104387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/>
              <a:t>39</a:t>
            </a:r>
            <a:endParaRPr lang="ru-RU" sz="6600" b="1" dirty="0"/>
          </a:p>
        </p:txBody>
      </p:sp>
      <p:sp>
        <p:nvSpPr>
          <p:cNvPr id="44" name="TextBox 43"/>
          <p:cNvSpPr txBox="1"/>
          <p:nvPr/>
        </p:nvSpPr>
        <p:spPr>
          <a:xfrm>
            <a:off x="6008788" y="3310196"/>
            <a:ext cx="104387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/>
              <a:t>30</a:t>
            </a:r>
            <a:endParaRPr lang="ru-RU" sz="66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9502219" y="3045705"/>
            <a:ext cx="61427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>
                <a:solidFill>
                  <a:srgbClr val="002060"/>
                </a:solidFill>
              </a:rPr>
              <a:t>6</a:t>
            </a:r>
            <a:endParaRPr lang="ru-RU" sz="6600" b="1" dirty="0">
              <a:solidFill>
                <a:srgbClr val="002060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0749878" y="4989417"/>
            <a:ext cx="104387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>
                <a:solidFill>
                  <a:srgbClr val="002060"/>
                </a:solidFill>
              </a:rPr>
              <a:t>15</a:t>
            </a:r>
            <a:endParaRPr lang="ru-RU" sz="6600" b="1" dirty="0">
              <a:solidFill>
                <a:srgbClr val="00206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9182" l="39101" r="100000"/>
                    </a14:imgEffect>
                  </a14:imgLayer>
                </a14:imgProps>
              </a:ext>
            </a:extLst>
          </a:blip>
          <a:srcRect l="39135"/>
          <a:stretch/>
        </p:blipFill>
        <p:spPr>
          <a:xfrm>
            <a:off x="13502502" y="3475018"/>
            <a:ext cx="1850446" cy="1745435"/>
          </a:xfrm>
          <a:prstGeom prst="rect">
            <a:avLst/>
          </a:prstGeom>
        </p:spPr>
      </p:pic>
      <p:pic>
        <p:nvPicPr>
          <p:cNvPr id="66" name="Рисунок 6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993133" y="5865745"/>
            <a:ext cx="695004" cy="231668"/>
          </a:xfrm>
          <a:prstGeom prst="rect">
            <a:avLst/>
          </a:prstGeom>
        </p:spPr>
      </p:pic>
      <p:sp>
        <p:nvSpPr>
          <p:cNvPr id="67" name="TextBox 66"/>
          <p:cNvSpPr txBox="1"/>
          <p:nvPr/>
        </p:nvSpPr>
        <p:spPr>
          <a:xfrm>
            <a:off x="2077162" y="5022535"/>
            <a:ext cx="56778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b="1" dirty="0" smtClean="0">
                <a:solidFill>
                  <a:srgbClr val="FF0066"/>
                </a:solidFill>
              </a:rPr>
              <a:t>(</a:t>
            </a:r>
            <a:endParaRPr lang="ru-RU" sz="9600" b="1" dirty="0">
              <a:solidFill>
                <a:srgbClr val="FF0066"/>
              </a:solidFill>
            </a:endParaRPr>
          </a:p>
        </p:txBody>
      </p:sp>
      <p:sp>
        <p:nvSpPr>
          <p:cNvPr id="68" name="TextBox 67"/>
          <p:cNvSpPr txBox="1"/>
          <p:nvPr/>
        </p:nvSpPr>
        <p:spPr>
          <a:xfrm rot="10800000">
            <a:off x="6020194" y="5260451"/>
            <a:ext cx="56778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b="1" dirty="0" smtClean="0">
                <a:solidFill>
                  <a:srgbClr val="FF0066"/>
                </a:solidFill>
              </a:rPr>
              <a:t>(</a:t>
            </a:r>
            <a:endParaRPr lang="ru-RU" sz="9600" b="1" dirty="0">
              <a:solidFill>
                <a:srgbClr val="FF0066"/>
              </a:solidFill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659840" y="4153701"/>
            <a:ext cx="809837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006600"/>
                </a:solidFill>
              </a:rPr>
              <a:t>15</a:t>
            </a:r>
            <a:endParaRPr lang="ru-RU" sz="4800" b="1" dirty="0">
              <a:solidFill>
                <a:srgbClr val="006600"/>
              </a:solidFill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3366365" y="4092371"/>
            <a:ext cx="809837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006600"/>
                </a:solidFill>
              </a:rPr>
              <a:t>15</a:t>
            </a:r>
            <a:endParaRPr lang="ru-RU" sz="4800" b="1" dirty="0">
              <a:solidFill>
                <a:srgbClr val="006600"/>
              </a:solidFill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2762014" y="5698198"/>
            <a:ext cx="809837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006600"/>
                </a:solidFill>
              </a:rPr>
              <a:t>15</a:t>
            </a:r>
            <a:endParaRPr lang="ru-RU" sz="4800" b="1" dirty="0">
              <a:solidFill>
                <a:srgbClr val="006600"/>
              </a:solidFill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5214260" y="5629782"/>
            <a:ext cx="497252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006600"/>
                </a:solidFill>
              </a:rPr>
              <a:t>6</a:t>
            </a:r>
            <a:endParaRPr lang="ru-RU" sz="4800" b="1" dirty="0">
              <a:solidFill>
                <a:srgbClr val="006600"/>
              </a:solidFill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3957985" y="5008528"/>
            <a:ext cx="497252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006600"/>
                </a:solidFill>
              </a:rPr>
              <a:t>9</a:t>
            </a:r>
            <a:endParaRPr lang="ru-RU" sz="4800" b="1" dirty="0">
              <a:solidFill>
                <a:srgbClr val="006600"/>
              </a:solidFill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629256" y="5595371"/>
            <a:ext cx="809837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006600"/>
                </a:solidFill>
              </a:rPr>
              <a:t>30</a:t>
            </a:r>
            <a:endParaRPr lang="ru-RU" sz="4800" b="1" dirty="0">
              <a:solidFill>
                <a:srgbClr val="006600"/>
              </a:solidFill>
            </a:endParaRPr>
          </a:p>
        </p:txBody>
      </p:sp>
      <p:pic>
        <p:nvPicPr>
          <p:cNvPr id="46" name="Рисунок 45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701920" y="3977345"/>
            <a:ext cx="2477933" cy="2979793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04176" y="2694753"/>
            <a:ext cx="1383912" cy="144487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6718" y="12049"/>
            <a:ext cx="1707587" cy="2051858"/>
          </a:xfrm>
          <a:prstGeom prst="rect">
            <a:avLst/>
          </a:prstGeom>
        </p:spPr>
      </p:pic>
      <p:pic>
        <p:nvPicPr>
          <p:cNvPr id="48" name="Рисунок 47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93279" y="1804675"/>
            <a:ext cx="1279733" cy="1764632"/>
          </a:xfrm>
          <a:prstGeom prst="rect">
            <a:avLst/>
          </a:prstGeom>
        </p:spPr>
      </p:pic>
      <p:pic>
        <p:nvPicPr>
          <p:cNvPr id="49" name="Рисунок 4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969554" y="2528757"/>
            <a:ext cx="695004" cy="231668"/>
          </a:xfrm>
          <a:prstGeom prst="rect">
            <a:avLst/>
          </a:prstGeom>
        </p:spPr>
      </p:pic>
      <p:pic>
        <p:nvPicPr>
          <p:cNvPr id="50" name="Рисунок 4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1100" y="2257249"/>
            <a:ext cx="1072839" cy="1120100"/>
          </a:xfrm>
          <a:prstGeom prst="rect">
            <a:avLst/>
          </a:prstGeom>
        </p:spPr>
      </p:pic>
      <p:sp>
        <p:nvSpPr>
          <p:cNvPr id="57" name="TextBox 56"/>
          <p:cNvSpPr txBox="1"/>
          <p:nvPr/>
        </p:nvSpPr>
        <p:spPr>
          <a:xfrm>
            <a:off x="679091" y="936448"/>
            <a:ext cx="809837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006600"/>
                </a:solidFill>
              </a:rPr>
              <a:t>15</a:t>
            </a:r>
            <a:endParaRPr lang="ru-RU" sz="4800" b="1" dirty="0">
              <a:solidFill>
                <a:srgbClr val="006600"/>
              </a:solidFill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3193293" y="948517"/>
            <a:ext cx="809837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006600"/>
                </a:solidFill>
              </a:rPr>
              <a:t>30</a:t>
            </a:r>
            <a:endParaRPr lang="ru-RU" sz="4800" b="1" dirty="0">
              <a:solidFill>
                <a:srgbClr val="006600"/>
              </a:solidFill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640513" y="2455309"/>
            <a:ext cx="809837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006600"/>
                </a:solidFill>
              </a:rPr>
              <a:t>30</a:t>
            </a:r>
            <a:endParaRPr lang="ru-RU" sz="4800" b="1" dirty="0">
              <a:solidFill>
                <a:srgbClr val="006600"/>
              </a:solidFill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3160072" y="2449491"/>
            <a:ext cx="497252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006600"/>
                </a:solidFill>
              </a:rPr>
              <a:t>6</a:t>
            </a:r>
            <a:endParaRPr lang="ru-RU" sz="4800" b="1" dirty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5196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43" grpId="0"/>
      <p:bldP spid="45" grpId="0"/>
      <p:bldP spid="47" grpId="0"/>
      <p:bldP spid="59" grpId="0" animBg="1"/>
      <p:bldP spid="69" grpId="0" animBg="1"/>
      <p:bldP spid="73" grpId="0" animBg="1"/>
      <p:bldP spid="74" grpId="0" animBg="1"/>
      <p:bldP spid="75" grpId="0" animBg="1"/>
      <p:bldP spid="76" grpId="0" animBg="1"/>
      <p:bldP spid="57" grpId="0" animBg="1"/>
      <p:bldP spid="58" grpId="0" animBg="1"/>
      <p:bldP spid="60" grpId="0" animBg="1"/>
      <p:bldP spid="7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125797" y="4298978"/>
            <a:ext cx="1688738" cy="240812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62671" y="2210529"/>
            <a:ext cx="2083741" cy="208374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9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983881" y="196896"/>
            <a:ext cx="1830654" cy="201127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02592" y="546410"/>
            <a:ext cx="1511219" cy="166234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53976" y="512356"/>
            <a:ext cx="1511219" cy="166234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797048" y="567813"/>
            <a:ext cx="1605838" cy="176642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064301" y="996024"/>
            <a:ext cx="695004" cy="695004"/>
          </a:xfrm>
          <a:prstGeom prst="rect">
            <a:avLst/>
          </a:prstGeom>
        </p:spPr>
      </p:pic>
      <p:sp>
        <p:nvSpPr>
          <p:cNvPr id="13" name="Равно 12"/>
          <p:cNvSpPr/>
          <p:nvPr/>
        </p:nvSpPr>
        <p:spPr>
          <a:xfrm>
            <a:off x="5494678" y="745335"/>
            <a:ext cx="914400" cy="914400"/>
          </a:xfrm>
          <a:prstGeom prst="mathEqual">
            <a:avLst>
              <a:gd name="adj1" fmla="val 14565"/>
              <a:gd name="adj2" fmla="val 11760"/>
            </a:avLst>
          </a:prstGeom>
          <a:solidFill>
            <a:srgbClr val="FF0066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409228" y="583032"/>
            <a:ext cx="104387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/>
              <a:t>45</a:t>
            </a:r>
            <a:endParaRPr lang="ru-RU" sz="6600" b="1" dirty="0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59547" y="2349454"/>
            <a:ext cx="1483553" cy="2115536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855407" y="2349453"/>
            <a:ext cx="2085013" cy="2078916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164420" y="2386073"/>
            <a:ext cx="2085013" cy="207891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27106" y="4464989"/>
            <a:ext cx="2085013" cy="2078916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98707" y="4445294"/>
            <a:ext cx="1481456" cy="211549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684047" y="4791793"/>
            <a:ext cx="1528866" cy="1681752"/>
          </a:xfrm>
          <a:prstGeom prst="rect">
            <a:avLst/>
          </a:prstGeom>
        </p:spPr>
      </p:pic>
      <p:sp>
        <p:nvSpPr>
          <p:cNvPr id="21" name="Равно 20"/>
          <p:cNvSpPr/>
          <p:nvPr/>
        </p:nvSpPr>
        <p:spPr>
          <a:xfrm>
            <a:off x="6208676" y="5047247"/>
            <a:ext cx="914400" cy="914400"/>
          </a:xfrm>
          <a:prstGeom prst="mathEqual">
            <a:avLst>
              <a:gd name="adj1" fmla="val 14565"/>
              <a:gd name="adj2" fmla="val 11760"/>
            </a:avLst>
          </a:prstGeom>
          <a:solidFill>
            <a:srgbClr val="FF0066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148780" y="3028927"/>
            <a:ext cx="695004" cy="69500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903703" y="4937665"/>
            <a:ext cx="695004" cy="695004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139932" y="5381822"/>
            <a:ext cx="695004" cy="231668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7225882" y="4923036"/>
            <a:ext cx="104387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/>
              <a:t>60</a:t>
            </a:r>
            <a:endParaRPr lang="ru-RU" sz="6600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6732565" y="2799493"/>
            <a:ext cx="147348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/>
              <a:t>100</a:t>
            </a:r>
            <a:endParaRPr lang="ru-RU" sz="6600" b="1" dirty="0"/>
          </a:p>
        </p:txBody>
      </p:sp>
      <p:sp>
        <p:nvSpPr>
          <p:cNvPr id="27" name="Равно 26"/>
          <p:cNvSpPr/>
          <p:nvPr/>
        </p:nvSpPr>
        <p:spPr>
          <a:xfrm>
            <a:off x="5958285" y="2968331"/>
            <a:ext cx="914400" cy="914400"/>
          </a:xfrm>
          <a:prstGeom prst="mathEqual">
            <a:avLst>
              <a:gd name="adj1" fmla="val 14565"/>
              <a:gd name="adj2" fmla="val 11760"/>
            </a:avLst>
          </a:prstGeom>
          <a:solidFill>
            <a:srgbClr val="FF0066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8" name="7-конечная звезда 27"/>
          <p:cNvSpPr/>
          <p:nvPr/>
        </p:nvSpPr>
        <p:spPr>
          <a:xfrm>
            <a:off x="559547" y="3961626"/>
            <a:ext cx="3477579" cy="2745481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TextBox 28"/>
          <p:cNvSpPr txBox="1"/>
          <p:nvPr/>
        </p:nvSpPr>
        <p:spPr>
          <a:xfrm>
            <a:off x="1540683" y="4682996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75</a:t>
            </a:r>
            <a:endParaRPr lang="ru-RU" sz="9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37263" y="1882759"/>
            <a:ext cx="4388093" cy="2767824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431178" y="2142230"/>
            <a:ext cx="2688569" cy="2566638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10512161" y="648537"/>
            <a:ext cx="104387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/>
              <a:t>15</a:t>
            </a:r>
            <a:endParaRPr lang="ru-RU" sz="6600" b="1" dirty="0"/>
          </a:p>
        </p:txBody>
      </p:sp>
      <p:sp>
        <p:nvSpPr>
          <p:cNvPr id="33" name="TextBox 32"/>
          <p:cNvSpPr txBox="1"/>
          <p:nvPr/>
        </p:nvSpPr>
        <p:spPr>
          <a:xfrm>
            <a:off x="10521954" y="2774735"/>
            <a:ext cx="104387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/>
              <a:t>25</a:t>
            </a:r>
            <a:endParaRPr lang="ru-RU" sz="6600" b="1" dirty="0"/>
          </a:p>
        </p:txBody>
      </p:sp>
      <p:sp>
        <p:nvSpPr>
          <p:cNvPr id="34" name="TextBox 33"/>
          <p:cNvSpPr txBox="1"/>
          <p:nvPr/>
        </p:nvSpPr>
        <p:spPr>
          <a:xfrm>
            <a:off x="10736609" y="4984492"/>
            <a:ext cx="104387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/>
              <a:t>50</a:t>
            </a:r>
            <a:endParaRPr lang="ru-RU" sz="66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999131" y="1237307"/>
            <a:ext cx="809837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006600"/>
                </a:solidFill>
              </a:rPr>
              <a:t>15</a:t>
            </a:r>
            <a:endParaRPr lang="ru-RU" sz="4800" b="1" dirty="0">
              <a:solidFill>
                <a:srgbClr val="006600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083866" y="1181497"/>
            <a:ext cx="809837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006600"/>
                </a:solidFill>
              </a:rPr>
              <a:t>15</a:t>
            </a:r>
            <a:endParaRPr lang="ru-RU" sz="4800" b="1" dirty="0">
              <a:solidFill>
                <a:srgbClr val="006600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157180" y="1395538"/>
            <a:ext cx="809837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006600"/>
                </a:solidFill>
              </a:rPr>
              <a:t>15</a:t>
            </a:r>
            <a:endParaRPr lang="ru-RU" sz="4800" b="1" dirty="0">
              <a:solidFill>
                <a:srgbClr val="006600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056625" y="5423290"/>
            <a:ext cx="809837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006600"/>
                </a:solidFill>
              </a:rPr>
              <a:t>15</a:t>
            </a:r>
            <a:endParaRPr lang="ru-RU" sz="4800" b="1" dirty="0">
              <a:solidFill>
                <a:srgbClr val="006600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967017" y="3266133"/>
            <a:ext cx="809837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006600"/>
                </a:solidFill>
              </a:rPr>
              <a:t>25</a:t>
            </a:r>
            <a:endParaRPr lang="ru-RU" sz="4800" b="1" dirty="0">
              <a:solidFill>
                <a:srgbClr val="006600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625669" y="3319282"/>
            <a:ext cx="809837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006600"/>
                </a:solidFill>
              </a:rPr>
              <a:t>25</a:t>
            </a:r>
            <a:endParaRPr lang="ru-RU" sz="4800" b="1" dirty="0">
              <a:solidFill>
                <a:srgbClr val="006600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815420" y="3274444"/>
            <a:ext cx="809837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006600"/>
                </a:solidFill>
              </a:rPr>
              <a:t>50</a:t>
            </a:r>
            <a:endParaRPr lang="ru-RU" sz="4800" b="1" dirty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769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/>
      <p:bldP spid="32" grpId="0"/>
      <p:bldP spid="33" grpId="0"/>
      <p:bldP spid="34" grpId="0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14678" y="305807"/>
            <a:ext cx="1066802" cy="146496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973939" y="305807"/>
            <a:ext cx="1255398" cy="146496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47857" y="1910406"/>
            <a:ext cx="1400443" cy="160014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321412" y="2858997"/>
            <a:ext cx="1197523" cy="268274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973939" y="1910406"/>
            <a:ext cx="1402202" cy="159729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14678" y="3580365"/>
            <a:ext cx="1402202" cy="159729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223330" y="3602358"/>
            <a:ext cx="1255398" cy="146496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42330" y="5247473"/>
            <a:ext cx="1066802" cy="146496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479902" y="5053281"/>
            <a:ext cx="742253" cy="165915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593637" y="1908783"/>
            <a:ext cx="1402202" cy="1597290"/>
          </a:xfrm>
          <a:prstGeom prst="rect">
            <a:avLst/>
          </a:prstGeom>
        </p:spPr>
      </p:pic>
      <p:sp>
        <p:nvSpPr>
          <p:cNvPr id="12" name="Плюс 11"/>
          <p:cNvSpPr/>
          <p:nvPr/>
        </p:nvSpPr>
        <p:spPr>
          <a:xfrm>
            <a:off x="1251932" y="581088"/>
            <a:ext cx="914400" cy="914400"/>
          </a:xfrm>
          <a:prstGeom prst="mathPlus">
            <a:avLst/>
          </a:prstGeom>
          <a:solidFill>
            <a:srgbClr val="FF0066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люс 12"/>
          <p:cNvSpPr/>
          <p:nvPr/>
        </p:nvSpPr>
        <p:spPr>
          <a:xfrm>
            <a:off x="1308930" y="2372152"/>
            <a:ext cx="914400" cy="914400"/>
          </a:xfrm>
          <a:prstGeom prst="mathPlus">
            <a:avLst/>
          </a:prstGeom>
          <a:solidFill>
            <a:srgbClr val="FF0066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люс 13"/>
          <p:cNvSpPr/>
          <p:nvPr/>
        </p:nvSpPr>
        <p:spPr>
          <a:xfrm>
            <a:off x="3019477" y="2410127"/>
            <a:ext cx="914400" cy="914400"/>
          </a:xfrm>
          <a:prstGeom prst="mathPlus">
            <a:avLst/>
          </a:prstGeom>
          <a:solidFill>
            <a:srgbClr val="FF0066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люс 14"/>
          <p:cNvSpPr/>
          <p:nvPr/>
        </p:nvSpPr>
        <p:spPr>
          <a:xfrm>
            <a:off x="1359680" y="3938259"/>
            <a:ext cx="914400" cy="914400"/>
          </a:xfrm>
          <a:prstGeom prst="mathPlus">
            <a:avLst/>
          </a:prstGeom>
          <a:solidFill>
            <a:srgbClr val="FF0066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люс 15"/>
          <p:cNvSpPr/>
          <p:nvPr/>
        </p:nvSpPr>
        <p:spPr>
          <a:xfrm>
            <a:off x="1508504" y="5425214"/>
            <a:ext cx="914400" cy="914400"/>
          </a:xfrm>
          <a:prstGeom prst="mathPlus">
            <a:avLst/>
          </a:prstGeom>
          <a:solidFill>
            <a:srgbClr val="FF0066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462413" y="216281"/>
            <a:ext cx="1481067" cy="2031179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743562" y="1568496"/>
            <a:ext cx="1726854" cy="201186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9031960" y="3968265"/>
            <a:ext cx="2178579" cy="248168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865191" y="2717380"/>
            <a:ext cx="695004" cy="390178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5726004" y="2275354"/>
            <a:ext cx="104387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/>
              <a:t>21</a:t>
            </a:r>
            <a:endParaRPr lang="ru-RU" sz="6600" b="1" dirty="0"/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611777" y="4200370"/>
            <a:ext cx="695004" cy="390178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4585506" y="3780841"/>
            <a:ext cx="104387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/>
              <a:t>16</a:t>
            </a:r>
            <a:endParaRPr lang="ru-RU" sz="6600" b="1" dirty="0"/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246135" y="900006"/>
            <a:ext cx="695004" cy="390178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1280" y="5784865"/>
            <a:ext cx="695004" cy="390178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10844508" y="4925130"/>
            <a:ext cx="61427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>
                <a:solidFill>
                  <a:srgbClr val="7030A0"/>
                </a:solidFill>
              </a:rPr>
              <a:t>7</a:t>
            </a:r>
            <a:endParaRPr lang="ru-RU" sz="6600" b="1" dirty="0">
              <a:solidFill>
                <a:srgbClr val="7030A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0246553" y="1722241"/>
            <a:ext cx="61427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>
                <a:solidFill>
                  <a:srgbClr val="7030A0"/>
                </a:solidFill>
              </a:rPr>
              <a:t>9</a:t>
            </a:r>
            <a:endParaRPr lang="ru-RU" sz="6600" b="1" dirty="0">
              <a:solidFill>
                <a:srgbClr val="7030A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063568" y="413177"/>
            <a:ext cx="104387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/>
              <a:t>20</a:t>
            </a:r>
            <a:endParaRPr lang="ru-RU" sz="6600" b="1" dirty="0"/>
          </a:p>
        </p:txBody>
      </p:sp>
      <p:sp>
        <p:nvSpPr>
          <p:cNvPr id="30" name="TextBox 29"/>
          <p:cNvSpPr txBox="1"/>
          <p:nvPr/>
        </p:nvSpPr>
        <p:spPr>
          <a:xfrm>
            <a:off x="8690838" y="589080"/>
            <a:ext cx="104387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>
                <a:solidFill>
                  <a:srgbClr val="7030A0"/>
                </a:solidFill>
              </a:rPr>
              <a:t>11</a:t>
            </a:r>
            <a:endParaRPr lang="ru-RU" sz="6600" b="1" dirty="0">
              <a:solidFill>
                <a:srgbClr val="7030A0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389559" y="5417069"/>
            <a:ext cx="104387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/>
              <a:t>19</a:t>
            </a:r>
            <a:endParaRPr lang="ru-RU" sz="6600" b="1" dirty="0"/>
          </a:p>
        </p:txBody>
      </p:sp>
      <p:sp>
        <p:nvSpPr>
          <p:cNvPr id="32" name="TextBox 31"/>
          <p:cNvSpPr txBox="1"/>
          <p:nvPr/>
        </p:nvSpPr>
        <p:spPr>
          <a:xfrm>
            <a:off x="8518674" y="3968265"/>
            <a:ext cx="61427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>
                <a:solidFill>
                  <a:srgbClr val="7030A0"/>
                </a:solidFill>
              </a:rPr>
              <a:t>8</a:t>
            </a:r>
            <a:endParaRPr lang="ru-RU" sz="6600" b="1" dirty="0">
              <a:solidFill>
                <a:srgbClr val="7030A0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49853" y="2717380"/>
            <a:ext cx="497252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006600"/>
                </a:solidFill>
              </a:rPr>
              <a:t>7</a:t>
            </a:r>
            <a:endParaRPr lang="ru-RU" sz="4800" b="1" dirty="0">
              <a:solidFill>
                <a:srgbClr val="006600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409912" y="2744465"/>
            <a:ext cx="497252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006600"/>
                </a:solidFill>
              </a:rPr>
              <a:t>7</a:t>
            </a:r>
            <a:endParaRPr lang="ru-RU" sz="4800" b="1" dirty="0">
              <a:solidFill>
                <a:srgbClr val="006600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114356" y="2772214"/>
            <a:ext cx="497252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006600"/>
                </a:solidFill>
              </a:rPr>
              <a:t>7</a:t>
            </a:r>
            <a:endParaRPr lang="ru-RU" sz="4800" b="1" dirty="0">
              <a:solidFill>
                <a:srgbClr val="006600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88009" y="4395459"/>
            <a:ext cx="497252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006600"/>
                </a:solidFill>
              </a:rPr>
              <a:t>7</a:t>
            </a:r>
            <a:endParaRPr lang="ru-RU" sz="4800" b="1" dirty="0">
              <a:solidFill>
                <a:srgbClr val="006600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622103" y="4258741"/>
            <a:ext cx="497252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006600"/>
                </a:solidFill>
              </a:rPr>
              <a:t>9</a:t>
            </a:r>
            <a:endParaRPr lang="ru-RU" sz="4800" b="1" dirty="0">
              <a:solidFill>
                <a:srgbClr val="006600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373477" y="900462"/>
            <a:ext cx="497252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006600"/>
                </a:solidFill>
              </a:rPr>
              <a:t>9</a:t>
            </a:r>
            <a:endParaRPr lang="ru-RU" sz="4800" b="1" dirty="0">
              <a:solidFill>
                <a:srgbClr val="006600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12565" y="971760"/>
            <a:ext cx="809837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006600"/>
                </a:solidFill>
              </a:rPr>
              <a:t>11</a:t>
            </a:r>
            <a:endParaRPr lang="ru-RU" sz="4800" b="1" dirty="0">
              <a:solidFill>
                <a:srgbClr val="006600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749853" y="5881438"/>
            <a:ext cx="809837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006600"/>
                </a:solidFill>
              </a:rPr>
              <a:t>11</a:t>
            </a:r>
            <a:endParaRPr lang="ru-RU" sz="4800" b="1" dirty="0">
              <a:solidFill>
                <a:srgbClr val="006600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580564" y="5861860"/>
            <a:ext cx="497252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006600"/>
                </a:solidFill>
              </a:rPr>
              <a:t>8</a:t>
            </a:r>
            <a:endParaRPr lang="ru-RU" sz="4800" b="1" dirty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3063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05557" y="637977"/>
            <a:ext cx="1700815" cy="159543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4156" y="3499105"/>
            <a:ext cx="1383912" cy="144487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519" b="89630" l="17500" r="82611"/>
                    </a14:imgEffect>
                  </a14:imgLayer>
                </a14:imgProps>
              </a:ext>
            </a:extLst>
          </a:blip>
          <a:srcRect l="17873" t="4539" r="17556" b="10381"/>
          <a:stretch/>
        </p:blipFill>
        <p:spPr>
          <a:xfrm>
            <a:off x="1180876" y="224695"/>
            <a:ext cx="553989" cy="54745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24209" y="524773"/>
            <a:ext cx="1700931" cy="159729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42977" y="617005"/>
            <a:ext cx="1700931" cy="159729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519" b="89630" l="17500" r="82611"/>
                    </a14:imgEffect>
                  </a14:imgLayer>
                </a14:imgProps>
              </a:ext>
            </a:extLst>
          </a:blip>
          <a:srcRect l="17873" t="4539" r="17556" b="10381"/>
          <a:stretch/>
        </p:blipFill>
        <p:spPr>
          <a:xfrm>
            <a:off x="3697681" y="189223"/>
            <a:ext cx="553989" cy="54745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519" b="89630" l="17500" r="82611"/>
                    </a14:imgEffect>
                  </a14:imgLayer>
                </a14:imgProps>
              </a:ext>
            </a:extLst>
          </a:blip>
          <a:srcRect l="17873" t="4539" r="17556" b="10381"/>
          <a:stretch/>
        </p:blipFill>
        <p:spPr>
          <a:xfrm>
            <a:off x="6252757" y="206381"/>
            <a:ext cx="553989" cy="54745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71857" y="3515368"/>
            <a:ext cx="1383912" cy="144487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51098" y="3628264"/>
            <a:ext cx="1383912" cy="144487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519" b="89630" l="17500" r="82611"/>
                    </a14:imgEffect>
                  </a14:imgLayer>
                </a14:imgProps>
              </a:ext>
            </a:extLst>
          </a:blip>
          <a:srcRect l="17873" t="4539" r="17556" b="10381"/>
          <a:stretch/>
        </p:blipFill>
        <p:spPr>
          <a:xfrm>
            <a:off x="779921" y="2412674"/>
            <a:ext cx="1071507" cy="1058864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519" b="89630" l="17500" r="82611"/>
                    </a14:imgEffect>
                  </a14:imgLayer>
                </a14:imgProps>
              </a:ext>
            </a:extLst>
          </a:blip>
          <a:srcRect l="17873" t="4539" r="17556" b="10381"/>
          <a:stretch/>
        </p:blipFill>
        <p:spPr>
          <a:xfrm>
            <a:off x="2993508" y="2465503"/>
            <a:ext cx="1071507" cy="105886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519" b="89630" l="17500" r="82611"/>
                    </a14:imgEffect>
                  </a14:imgLayer>
                </a14:imgProps>
              </a:ext>
            </a:extLst>
          </a:blip>
          <a:srcRect l="17873" t="4539" r="17556" b="10381"/>
          <a:stretch/>
        </p:blipFill>
        <p:spPr>
          <a:xfrm>
            <a:off x="5107107" y="2518328"/>
            <a:ext cx="1071507" cy="1058864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519" b="89630" l="17500" r="82611"/>
                    </a14:imgEffect>
                  </a14:imgLayer>
                </a14:imgProps>
              </a:ext>
            </a:extLst>
          </a:blip>
          <a:srcRect l="17873" t="4539" r="17556" b="10381"/>
          <a:stretch/>
        </p:blipFill>
        <p:spPr>
          <a:xfrm>
            <a:off x="460762" y="5468818"/>
            <a:ext cx="1071507" cy="1058864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83702" y="5194597"/>
            <a:ext cx="1383912" cy="1444877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68521" y="5154856"/>
            <a:ext cx="1700931" cy="1597290"/>
          </a:xfrm>
          <a:prstGeom prst="rect">
            <a:avLst/>
          </a:prstGeom>
        </p:spPr>
      </p:pic>
      <p:sp>
        <p:nvSpPr>
          <p:cNvPr id="19" name="Плюс 18"/>
          <p:cNvSpPr/>
          <p:nvPr/>
        </p:nvSpPr>
        <p:spPr>
          <a:xfrm>
            <a:off x="2209809" y="917491"/>
            <a:ext cx="914400" cy="914400"/>
          </a:xfrm>
          <a:prstGeom prst="mathPlus">
            <a:avLst/>
          </a:prstGeom>
          <a:solidFill>
            <a:srgbClr val="FF0066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люс 19"/>
          <p:cNvSpPr/>
          <p:nvPr/>
        </p:nvSpPr>
        <p:spPr>
          <a:xfrm>
            <a:off x="4728461" y="894121"/>
            <a:ext cx="914400" cy="914400"/>
          </a:xfrm>
          <a:prstGeom prst="mathPlus">
            <a:avLst/>
          </a:prstGeom>
          <a:solidFill>
            <a:srgbClr val="FF0066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люс 20"/>
          <p:cNvSpPr/>
          <p:nvPr/>
        </p:nvSpPr>
        <p:spPr>
          <a:xfrm>
            <a:off x="1912236" y="2541907"/>
            <a:ext cx="914400" cy="914400"/>
          </a:xfrm>
          <a:prstGeom prst="mathPlus">
            <a:avLst/>
          </a:prstGeom>
          <a:solidFill>
            <a:srgbClr val="FF0066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люс 21"/>
          <p:cNvSpPr/>
          <p:nvPr/>
        </p:nvSpPr>
        <p:spPr>
          <a:xfrm>
            <a:off x="4115922" y="2498652"/>
            <a:ext cx="914400" cy="914400"/>
          </a:xfrm>
          <a:prstGeom prst="mathPlus">
            <a:avLst/>
          </a:prstGeom>
          <a:solidFill>
            <a:srgbClr val="FF0066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люс 22"/>
          <p:cNvSpPr/>
          <p:nvPr/>
        </p:nvSpPr>
        <p:spPr>
          <a:xfrm>
            <a:off x="1532269" y="3906277"/>
            <a:ext cx="914400" cy="914400"/>
          </a:xfrm>
          <a:prstGeom prst="mathPlus">
            <a:avLst/>
          </a:prstGeom>
          <a:solidFill>
            <a:srgbClr val="FF0066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люс 23"/>
          <p:cNvSpPr/>
          <p:nvPr/>
        </p:nvSpPr>
        <p:spPr>
          <a:xfrm>
            <a:off x="3604346" y="3927277"/>
            <a:ext cx="914400" cy="914400"/>
          </a:xfrm>
          <a:prstGeom prst="mathPlus">
            <a:avLst/>
          </a:prstGeom>
          <a:solidFill>
            <a:srgbClr val="FF0066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люс 24"/>
          <p:cNvSpPr/>
          <p:nvPr/>
        </p:nvSpPr>
        <p:spPr>
          <a:xfrm>
            <a:off x="1539235" y="5490722"/>
            <a:ext cx="914400" cy="914400"/>
          </a:xfrm>
          <a:prstGeom prst="mathPlus">
            <a:avLst/>
          </a:prstGeom>
          <a:solidFill>
            <a:srgbClr val="FF0066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люс 25"/>
          <p:cNvSpPr/>
          <p:nvPr/>
        </p:nvSpPr>
        <p:spPr>
          <a:xfrm>
            <a:off x="3697681" y="5416581"/>
            <a:ext cx="914400" cy="914400"/>
          </a:xfrm>
          <a:prstGeom prst="mathPlus">
            <a:avLst/>
          </a:prstGeom>
          <a:solidFill>
            <a:srgbClr val="FF0066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7" name="Рисунок 2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466741" y="1128329"/>
            <a:ext cx="695004" cy="390178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529751" y="2955852"/>
            <a:ext cx="695004" cy="390178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798438" y="4098949"/>
            <a:ext cx="695004" cy="390178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494954" y="5721946"/>
            <a:ext cx="695004" cy="390178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8323717" y="736675"/>
            <a:ext cx="104387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/>
              <a:t>30</a:t>
            </a:r>
            <a:endParaRPr lang="ru-RU" sz="6600" b="1" dirty="0"/>
          </a:p>
        </p:txBody>
      </p:sp>
      <p:sp>
        <p:nvSpPr>
          <p:cNvPr id="32" name="TextBox 31"/>
          <p:cNvSpPr txBox="1"/>
          <p:nvPr/>
        </p:nvSpPr>
        <p:spPr>
          <a:xfrm>
            <a:off x="6529751" y="3667545"/>
            <a:ext cx="104387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/>
              <a:t>15</a:t>
            </a:r>
            <a:endParaRPr lang="ru-RU" sz="6600" b="1" dirty="0"/>
          </a:p>
        </p:txBody>
      </p:sp>
      <p:sp>
        <p:nvSpPr>
          <p:cNvPr id="33" name="TextBox 32"/>
          <p:cNvSpPr txBox="1"/>
          <p:nvPr/>
        </p:nvSpPr>
        <p:spPr>
          <a:xfrm>
            <a:off x="7310929" y="2541907"/>
            <a:ext cx="104387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/>
              <a:t>24</a:t>
            </a:r>
            <a:endParaRPr lang="ru-RU" sz="6600" b="1" dirty="0"/>
          </a:p>
        </p:txBody>
      </p:sp>
      <p:sp>
        <p:nvSpPr>
          <p:cNvPr id="34" name="TextBox 33"/>
          <p:cNvSpPr txBox="1"/>
          <p:nvPr/>
        </p:nvSpPr>
        <p:spPr>
          <a:xfrm>
            <a:off x="7215162" y="4908939"/>
            <a:ext cx="75533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b="1" dirty="0" smtClean="0"/>
              <a:t>?</a:t>
            </a:r>
            <a:endParaRPr lang="ru-RU" sz="96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7292305" y="5120795"/>
            <a:ext cx="1043876" cy="110799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6600" b="1" dirty="0" smtClean="0">
                <a:solidFill>
                  <a:srgbClr val="FF0066"/>
                </a:solidFill>
              </a:rPr>
              <a:t>15</a:t>
            </a:r>
            <a:endParaRPr lang="ru-RU" sz="6600" b="1" dirty="0">
              <a:solidFill>
                <a:srgbClr val="FF0066"/>
              </a:solidFill>
            </a:endParaRPr>
          </a:p>
        </p:txBody>
      </p:sp>
      <p:pic>
        <p:nvPicPr>
          <p:cNvPr id="36" name="Рисунок 3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>
            <a:off x="8354805" y="417563"/>
            <a:ext cx="4111960" cy="6358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4858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1854</TotalTime>
  <Words>204</Words>
  <Application>Microsoft Office PowerPoint</Application>
  <PresentationFormat>Широкоэкранный</PresentationFormat>
  <Paragraphs>203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Ден</dc:creator>
  <cp:lastModifiedBy>Ученик</cp:lastModifiedBy>
  <cp:revision>147</cp:revision>
  <dcterms:created xsi:type="dcterms:W3CDTF">2019-11-21T05:15:03Z</dcterms:created>
  <dcterms:modified xsi:type="dcterms:W3CDTF">2024-01-08T10:01:54Z</dcterms:modified>
</cp:coreProperties>
</file>