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58" r:id="rId4"/>
    <p:sldId id="269" r:id="rId5"/>
    <p:sldId id="256" r:id="rId6"/>
    <p:sldId id="25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D962EA-8980-0352-E71C-5B08E7D3D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FC6D5B-33D5-4989-2B93-025D1E1A54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E2F0F8B-DB2B-CCBA-FAD1-2BF27DDC4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DD2B9A-8A96-4640-0714-29CEAB248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B0F4BC-606F-5C54-863E-11C7A3929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200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A5C0D-AACC-3432-0C27-6AEFC03AB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CE4EC8-2C86-D0DF-C994-4823D7F17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1B8FAA-FDAA-3D39-51F8-CA46B9813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E746C9-1AFB-3F1B-5105-0593D18B7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FBE57B-B17C-911F-B2EA-14DD5A415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66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C990DBF-0080-774E-4C10-D103C5F296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759D53D-6191-0C47-272D-CF31089F67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977B49-634B-60A7-D311-9727E1130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1B6344-E71B-C992-BAD7-18993A772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8AE0FA-7E7A-6BB9-336F-314C24B2A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FD9856-360E-6A87-9CD8-0B91FDB44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EFBDD5-C0CF-8933-5D1F-5C38307C0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432061-DB5C-1CEC-4B51-DF4DF962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E86F2A-3E74-C734-CFBF-EED2147B5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9F98915-4AA3-0221-4729-812D45CA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767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E6B585-BFD5-AFF9-0AF3-28C851AD1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B779517-A4B6-5B77-9388-49F876B78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933A0BE-0E5B-A0DB-5C72-8EC5C47B9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CF2F2B-BEAA-7AA1-663C-FC18515AA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F38069-EDF5-A54C-4323-193C31D04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29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51DAC6-0BE7-FF79-79A2-3BFF152DB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132E0E-F715-4BE1-C98A-69E61F923C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5DD1F8-3E56-87C2-388B-237230E69F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3CE1D5D-58B3-23A9-5942-54E3E8D2D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AD1D7E-0ABA-2C9C-D1EC-2A581C391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E78568-B266-DB23-8130-B85C01568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33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416FB5-9ABC-4B6E-506A-252DFA071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08B21E-D935-99B0-E1D2-653152CD1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4AFD7E-C320-1575-BFC9-808AF4266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98B328-6AF8-A28A-E583-EA32636626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3376633-2674-670B-34B2-C4E5BD1BBC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9E34503-6F3E-D594-2FEC-A0F75EEAE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DC445A5-506F-C1C8-F300-8349724D7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60DBF7F-260E-2890-083A-7F37A0249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64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75C57-FD68-5CAD-40FD-01171CD69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598AE15-2401-C7BC-EB20-27DDDCA31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D6B994B-9E43-5434-11DE-DF824D431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A88F7F7-27B7-F256-F1FC-D274D7F5B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86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9ACE686-C17C-834F-B28B-055E7DAF8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40C1E3-6D07-458A-1F3C-18FA318F7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B95532-8DB7-0F13-14F9-1430FC9FC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7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0930F7-7EBE-BB8D-FCB8-73092C015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654906-5829-3CB8-F8EB-DFB1A96F8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E3FDBE1-ACD9-FA4C-0FA6-61529F7AF8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FECFEA-88F4-F753-755C-A230028DE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63A2C7-F0CA-7878-9192-6821C4A61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A2500D-CA18-BCD1-C149-BB13ECCBF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76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373D94-947E-4725-CF9C-6DBB96D00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9286B7B-9F78-942E-6A38-F470B47C72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D455F8D-DF4C-EB5F-291E-ED720D3458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90D74B1-D157-01FF-9F9D-D8212C2E8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70FDF4-2BF1-9ADA-7293-0720BF88F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7B9AA4-8604-A300-2F0D-C3495D2C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795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58F76-A8FF-6E59-632F-C6072FCE1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0C273E-4C25-1BC7-8070-0853D3D55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6748AE-5296-2043-D777-BD0B99E84E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8793F-7DBD-412B-BA15-1F824C4914E4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4BD02E-4E14-EC55-0B8C-B0065A3909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6870E2-F50D-9A4C-41B7-980415617A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BCFB8-8236-4989-A806-7E757628F2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351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043F60E-C233-48F1-8A1A-097F45CE8FF4}"/>
              </a:ext>
            </a:extLst>
          </p:cNvPr>
          <p:cNvSpPr txBox="1"/>
          <p:nvPr/>
        </p:nvSpPr>
        <p:spPr>
          <a:xfrm>
            <a:off x="242887" y="1703338"/>
            <a:ext cx="11706225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«Бедная Лиза»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пример классического сентиментального русского текста.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 этих произведения унаследовали от западных предшественников такие черты личности как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чрезвычайная чувственность, чистота, искренность и поэтичность.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29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78346F4-5F1B-4C68-BF5B-3A270F81F25B}"/>
              </a:ext>
            </a:extLst>
          </p:cNvPr>
          <p:cNvSpPr txBox="1"/>
          <p:nvPr/>
        </p:nvSpPr>
        <p:spPr>
          <a:xfrm>
            <a:off x="233362" y="178564"/>
            <a:ext cx="11725275" cy="510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черты русского сентиментализма: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культов природы и чувства;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Добавление культа нравственной чистоты;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Идеализация внутреннего мира людей, относящихся к низшим сословиям;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 душевным переживаниям героев.  </a:t>
            </a: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v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отечественным сентиментальным произведением </a:t>
            </a:r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«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Бедная Лиза»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Карамзина.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541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2019D5-E3B5-4EEA-B989-08E008C1C188}"/>
              </a:ext>
            </a:extLst>
          </p:cNvPr>
          <p:cNvSpPr txBox="1"/>
          <p:nvPr/>
        </p:nvSpPr>
        <p:spPr>
          <a:xfrm>
            <a:off x="379429" y="381687"/>
            <a:ext cx="1149834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Сентиментализм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литературе – это определенное литературное направление, </a:t>
            </a:r>
            <a:r>
              <a:rPr lang="ru-RU" sz="28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чертой 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которого является </a:t>
            </a:r>
            <a:r>
              <a:rPr lang="ru-RU" sz="3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акцент на чувстве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именно ему в сентиментальных произведениях уделяется основное внимание. 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Само понятие сентиментализма значительно шире и охватывает не только литературу, но и всю культуру в целом, но </a:t>
            </a:r>
            <a:r>
              <a:rPr lang="ru-RU" sz="2800" b="0" i="0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свое распространение </a:t>
            </a:r>
            <a:r>
              <a:rPr lang="ru-RU" sz="28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направление приобрело </a:t>
            </a:r>
            <a:r>
              <a:rPr lang="ru-RU" sz="28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литературе и живописи.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555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718FBA-5AAA-E8DA-7339-208ECC1B2C14}"/>
              </a:ext>
            </a:extLst>
          </p:cNvPr>
          <p:cNvSpPr txBox="1"/>
          <p:nvPr/>
        </p:nvSpPr>
        <p:spPr>
          <a:xfrm>
            <a:off x="289089" y="494810"/>
            <a:ext cx="11613821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Повесть Карамзина «Бедная Лиза», была опубликована автором в 1792 году, эта повесть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стала образцом сентиментализма.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Также, впервые в литературу было введено самоубийство героини.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Идею создания «Бедной Лизы» автор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позаимствовал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произведений иностранной литературы, мастерски вписав обстановку живописного места, где он отдыхал на даче.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авторский ход придал достоверности сюжету, и герои воспринимались как реальные люди.</a:t>
            </a:r>
          </a:p>
        </p:txBody>
      </p:sp>
    </p:spTree>
    <p:extLst>
      <p:ext uri="{BB962C8B-B14F-4D97-AF65-F5344CB8AC3E}">
        <p14:creationId xmlns:p14="http://schemas.microsoft.com/office/powerpoint/2010/main" val="3121916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66EE1A-08AD-F6CE-3406-2B4DAEC6342F}"/>
              </a:ext>
            </a:extLst>
          </p:cNvPr>
          <p:cNvSpPr txBox="1"/>
          <p:nvPr/>
        </p:nvSpPr>
        <p:spPr>
          <a:xfrm>
            <a:off x="735291" y="1169199"/>
            <a:ext cx="1060515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написания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1792 г.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Прогрессивные взгляды Карамзина как писателя, решившего внедрить в русскую литературу жанр сентиментализма, помогли ему изучить европейскую литературу и найти сюжет повести.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«Бедной Лизе» писатель коснулся многих тем, это социальное неравенство, тема «маленького человека», любовная тема, предательство.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События истории длятся три месяца, заканчиваясь трагической развязкой.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Жанр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Карамзин считается автором небольших по объёму произведений, одним из которых и является повесть «Бедная Лиза».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Сентиментализм.</a:t>
            </a:r>
          </a:p>
        </p:txBody>
      </p:sp>
    </p:spTree>
    <p:extLst>
      <p:ext uri="{BB962C8B-B14F-4D97-AF65-F5344CB8AC3E}">
        <p14:creationId xmlns:p14="http://schemas.microsoft.com/office/powerpoint/2010/main" val="1135325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10BC3B6-06DE-15B3-0BB4-C2259AF43121}"/>
              </a:ext>
            </a:extLst>
          </p:cNvPr>
          <p:cNvSpPr txBox="1"/>
          <p:nvPr/>
        </p:nvSpPr>
        <p:spPr>
          <a:xfrm>
            <a:off x="263950" y="427823"/>
            <a:ext cx="1166802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мыслью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повести является любовь невинной девушки-крестьянки к богатому дворянину.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2E0D2C-046B-0B87-CCBE-C428C03B6634}"/>
              </a:ext>
            </a:extLst>
          </p:cNvPr>
          <p:cNvSpPr txBox="1"/>
          <p:nvPr/>
        </p:nvSpPr>
        <p:spPr>
          <a:xfrm>
            <a:off x="230956" y="1404738"/>
            <a:ext cx="1166802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Многогранная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проблематика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включает в себя и противопоставление жизни в городе и в деревне. Образы деревни и города сопоставимы с образами главных героев. Город представляет собой страшную силу, махину, способную поработить и уничтожить, так и Эраст поступает с Лизой.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D13561-AEC5-3099-2A3A-B1C213AEA394}"/>
              </a:ext>
            </a:extLst>
          </p:cNvPr>
          <p:cNvSpPr txBox="1"/>
          <p:nvPr/>
        </p:nvSpPr>
        <p:spPr>
          <a:xfrm>
            <a:off x="197961" y="3176267"/>
            <a:ext cx="117340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«маленького человека»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мелкий, необразованный человек из низшего класса, не может в своей любви ждать дальнейшего развития, слишком сильны общепринятые нормы представителей разных социальных слоёв.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BE4928-E0D1-AE9C-0478-147D93165323}"/>
              </a:ext>
            </a:extLst>
          </p:cNvPr>
          <p:cNvSpPr txBox="1"/>
          <p:nvPr/>
        </p:nvSpPr>
        <p:spPr>
          <a:xfrm>
            <a:off x="197961" y="4668432"/>
            <a:ext cx="115855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проблема</a:t>
            </a:r>
            <a:r>
              <a:rPr lang="ru-RU" sz="2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Лизы в том, что она поддалась своим чувствам, а не рассудку.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6194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400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Оля Аброськина</dc:creator>
  <cp:lastModifiedBy>Оля Аброськина</cp:lastModifiedBy>
  <cp:revision>1</cp:revision>
  <dcterms:created xsi:type="dcterms:W3CDTF">2022-11-29T14:44:54Z</dcterms:created>
  <dcterms:modified xsi:type="dcterms:W3CDTF">2022-11-29T15:18:54Z</dcterms:modified>
</cp:coreProperties>
</file>