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334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30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62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37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95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148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703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82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21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37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3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352EF-3A9A-4798-9122-0CBF658CF8DA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FEA585-487C-4A81-A1E7-619041BB29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325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4700" y="365125"/>
            <a:ext cx="10579100" cy="5489575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«Русский народ создал русский язык, яркий, как радуга после весеннего ливня, меткий, как стрела, певучий и богатый…» </a:t>
            </a: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              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 err="1" smtClean="0">
                <a:solidFill>
                  <a:srgbClr val="002060"/>
                </a:solidFill>
              </a:rPr>
              <a:t>Л.Н.Толстой</a:t>
            </a:r>
            <a:r>
              <a:rPr lang="ru-RU" b="1" dirty="0">
                <a:solidFill>
                  <a:srgbClr val="002060"/>
                </a:solidFill>
              </a:rPr>
              <a:t>) 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46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365125"/>
            <a:ext cx="10845800" cy="5451475"/>
          </a:xfrm>
        </p:spPr>
        <p:txBody>
          <a:bodyPr/>
          <a:lstStyle/>
          <a:p>
            <a:pPr lvl="0" algn="ctr"/>
            <a:r>
              <a:rPr lang="ru-RU" b="1" dirty="0">
                <a:solidFill>
                  <a:srgbClr val="002060"/>
                </a:solidFill>
              </a:rPr>
              <a:t>Угол – уголь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Мел – мель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Лук – люк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Банка – банька</a:t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66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100" y="365125"/>
            <a:ext cx="10680700" cy="4892675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Мы кормушку смастерили,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Мы столовую открыли.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Воробей, снегирь – сосед,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Будет вам зимой обед.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гости в первый день недели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К нам синицы прилетели.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А во вторник, посмотри,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Прилетели снегири…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3100" y="4783586"/>
            <a:ext cx="909320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2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Выпишите существительное, в котором все согласные твёрдые (кормушку)</a:t>
            </a:r>
            <a:endParaRPr lang="ru-RU" sz="2800" dirty="0" smtClean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Georgia" panose="02040502050405020303" pitchFamily="18" charset="0"/>
              <a:buChar char="•"/>
              <a:tabLst>
                <a:tab pos="457200" algn="l"/>
              </a:tabLst>
            </a:pPr>
            <a:r>
              <a:rPr lang="ru-RU" sz="2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Выпишите слова, в которых все согласные мягкие. (день, недели, прилетели).</a:t>
            </a:r>
            <a:endParaRPr lang="ru-RU" sz="2800" dirty="0">
              <a:solidFill>
                <a:srgbClr val="C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50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65125"/>
            <a:ext cx="11010900" cy="5883275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</a:rPr>
              <a:t>Цикорий, роза, ромашка, сирень, ландыш, астра, нарцисс, настурция, шиповник, лилия, колокольчик, лютик. </a:t>
            </a:r>
            <a:br>
              <a:rPr lang="ru-RU" sz="4800" b="1" dirty="0">
                <a:solidFill>
                  <a:srgbClr val="002060"/>
                </a:solidFill>
              </a:rPr>
            </a:b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08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3476625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§ </a:t>
            </a:r>
            <a:r>
              <a:rPr lang="ru-RU" b="1" dirty="0">
                <a:solidFill>
                  <a:srgbClr val="002060"/>
                </a:solidFill>
              </a:rPr>
              <a:t>36, </a:t>
            </a:r>
            <a:r>
              <a:rPr lang="ru-RU" b="1" dirty="0" smtClean="0">
                <a:solidFill>
                  <a:srgbClr val="002060"/>
                </a:solidFill>
              </a:rPr>
              <a:t>упр.186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92100"/>
            <a:ext cx="10058400" cy="237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9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86</Words>
  <Application>Microsoft Office PowerPoint</Application>
  <PresentationFormat>Широкоэкранный</PresentationFormat>
  <Paragraphs>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Georgia</vt:lpstr>
      <vt:lpstr>Times New Roman</vt:lpstr>
      <vt:lpstr>Тема Office</vt:lpstr>
      <vt:lpstr>«Русский народ создал русский язык, яркий, как радуга после весеннего ливня, меткий, как стрела, певучий и богатый…»                                                                                   (Л.Н.Толстой)  </vt:lpstr>
      <vt:lpstr>Угол – уголь Мел – мель Лук – люк Банка – банька </vt:lpstr>
      <vt:lpstr>Мы кормушку смастерили, Мы столовую открыли. Воробей, снегирь – сосед, Будет вам зимой обед. В гости в первый день недели К нам синицы прилетели. А во вторник, посмотри, Прилетели снегири… </vt:lpstr>
      <vt:lpstr>Цикорий, роза, ромашка, сирень, ландыш, астра, нарцисс, настурция, шиповник, лилия, колокольчик, лютик.  </vt:lpstr>
      <vt:lpstr>§ 36, упр.186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«Русский народ создал русский язык, яркий, как радуга после весеннего ливня, меткий, как стрела, певучий и богатый…»                                                                                   (Л.Н.Толстой)</dc:title>
  <dc:creator>Ольга</dc:creator>
  <cp:lastModifiedBy>Ольга</cp:lastModifiedBy>
  <cp:revision>3</cp:revision>
  <dcterms:created xsi:type="dcterms:W3CDTF">2023-10-23T16:27:00Z</dcterms:created>
  <dcterms:modified xsi:type="dcterms:W3CDTF">2023-10-23T16:33:23Z</dcterms:modified>
</cp:coreProperties>
</file>