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«Крестьянские дети»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38600" y="3733800"/>
            <a:ext cx="5105400" cy="21336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Н. А. Некрасов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SaEGhwehM7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057400"/>
            <a:ext cx="3348369" cy="457401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ru-RU" dirty="0" smtClean="0"/>
              <a:t>Произведение было создано в июле 1861 г</a:t>
            </a:r>
            <a:endParaRPr lang="ru-RU" dirty="0"/>
          </a:p>
        </p:txBody>
      </p:sp>
      <p:pic>
        <p:nvPicPr>
          <p:cNvPr id="4" name="Содержимое 3" descr="aIuV9OXa_j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752600"/>
            <a:ext cx="6654907" cy="488987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57200"/>
            <a:ext cx="8001000" cy="5668963"/>
          </a:xfrm>
        </p:spPr>
        <p:txBody>
          <a:bodyPr/>
          <a:lstStyle/>
          <a:p>
            <a:r>
              <a:rPr lang="ru-RU" sz="3600" dirty="0" smtClean="0"/>
              <a:t>«Крестьянские дети» – одно из произведений Н. А. Некрасова, которое можно назвать его визитной карточкой. </a:t>
            </a:r>
          </a:p>
        </p:txBody>
      </p:sp>
      <p:pic>
        <p:nvPicPr>
          <p:cNvPr id="5" name="Рисунок 4" descr="SaEGhwehM7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362200"/>
            <a:ext cx="3043569" cy="4157648"/>
          </a:xfrm>
          <a:prstGeom prst="rect">
            <a:avLst/>
          </a:prstGeom>
        </p:spPr>
      </p:pic>
      <p:pic>
        <p:nvPicPr>
          <p:cNvPr id="6" name="Рисунок 5" descr="P1ta6mYwvT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743200"/>
            <a:ext cx="4524375" cy="382369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5745163"/>
          </a:xfrm>
        </p:spPr>
        <p:txBody>
          <a:bodyPr/>
          <a:lstStyle/>
          <a:p>
            <a:r>
              <a:rPr lang="ru-RU" sz="3600" b="1" u="sng" dirty="0" smtClean="0"/>
              <a:t>В стихотворении поэт описывает радости и трудности жизни крестьянских детей.</a:t>
            </a:r>
          </a:p>
          <a:p>
            <a:endParaRPr lang="ru-RU" dirty="0"/>
          </a:p>
        </p:txBody>
      </p:sp>
      <p:pic>
        <p:nvPicPr>
          <p:cNvPr id="4" name="Рисунок 3" descr="P1ta6mYwvT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133600"/>
            <a:ext cx="5334000" cy="45079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IuV9OXa_j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333448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restyanskie-det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0"/>
            <a:ext cx="6858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930e66a86eaef455a8308fec4a2776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228600"/>
            <a:ext cx="4002786" cy="5181600"/>
          </a:xfrm>
        </p:spPr>
      </p:pic>
      <p:pic>
        <p:nvPicPr>
          <p:cNvPr id="5" name="Рисунок 4" descr="bc58ff5b85dede38f561dca63154746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990600"/>
            <a:ext cx="4343400" cy="562252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IuV9OXa_j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333448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</Words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«Крестьянские дети»</vt:lpstr>
      <vt:lpstr>Произведение было создано в июле 1861 г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«Крестьянские дети»</dc:title>
  <dc:creator>home</dc:creator>
  <cp:lastModifiedBy>home</cp:lastModifiedBy>
  <cp:revision>2</cp:revision>
  <dcterms:created xsi:type="dcterms:W3CDTF">2023-12-19T17:13:38Z</dcterms:created>
  <dcterms:modified xsi:type="dcterms:W3CDTF">2023-12-20T18:37:25Z</dcterms:modified>
</cp:coreProperties>
</file>