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60" r:id="rId2"/>
    <p:sldId id="264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8" r:id="rId11"/>
    <p:sldId id="269" r:id="rId12"/>
    <p:sldId id="270" r:id="rId13"/>
    <p:sldId id="271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A9CAB8-D2FA-435D-A625-B0EDA0CCD3DD}" type="doc">
      <dgm:prSet loTypeId="urn:microsoft.com/office/officeart/2005/8/layout/list1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ACBF72-67BB-451E-A152-238105AC7926}">
      <dgm:prSet phldrT="[Текст]" custT="1"/>
      <dgm:spPr/>
      <dgm:t>
        <a:bodyPr/>
        <a:lstStyle/>
        <a:p>
          <a:r>
            <a:rPr lang="ru-RU" sz="1600" dirty="0" smtClean="0"/>
            <a:t>Сначала думает об интересах дела, которым занимается, и только потом о личном.</a:t>
          </a:r>
          <a:endParaRPr lang="ru-RU" sz="1600" dirty="0"/>
        </a:p>
      </dgm:t>
    </dgm:pt>
    <dgm:pt modelId="{5F16F4F0-E2C3-4782-ACD7-B57593B35B75}" type="parTrans" cxnId="{61E73CC0-9F54-49BF-9B18-51882E55D5C8}">
      <dgm:prSet/>
      <dgm:spPr/>
      <dgm:t>
        <a:bodyPr/>
        <a:lstStyle/>
        <a:p>
          <a:endParaRPr lang="ru-RU"/>
        </a:p>
      </dgm:t>
    </dgm:pt>
    <dgm:pt modelId="{1EBC4A3B-13A7-4FD3-BAFB-19FD641C9452}" type="sibTrans" cxnId="{61E73CC0-9F54-49BF-9B18-51882E55D5C8}">
      <dgm:prSet/>
      <dgm:spPr/>
      <dgm:t>
        <a:bodyPr/>
        <a:lstStyle/>
        <a:p>
          <a:endParaRPr lang="ru-RU"/>
        </a:p>
      </dgm:t>
    </dgm:pt>
    <dgm:pt modelId="{76A9B7BD-CFF0-459C-B707-6072D390C8C4}">
      <dgm:prSet phldrT="[Текст]" custT="1"/>
      <dgm:spPr/>
      <dgm:t>
        <a:bodyPr/>
        <a:lstStyle/>
        <a:p>
          <a:r>
            <a:rPr lang="ru-RU" sz="1800" dirty="0" smtClean="0"/>
            <a:t>Стремится к вершинам, которые никто не покорял</a:t>
          </a:r>
          <a:endParaRPr lang="ru-RU" sz="1800" dirty="0"/>
        </a:p>
      </dgm:t>
    </dgm:pt>
    <dgm:pt modelId="{A801E3B8-86D9-451D-91E2-DF3B6510BC15}" type="parTrans" cxnId="{BE2603D1-5FA1-4AD5-865C-E2DEE6C83D12}">
      <dgm:prSet/>
      <dgm:spPr/>
      <dgm:t>
        <a:bodyPr/>
        <a:lstStyle/>
        <a:p>
          <a:endParaRPr lang="ru-RU"/>
        </a:p>
      </dgm:t>
    </dgm:pt>
    <dgm:pt modelId="{100F8401-3245-4CA6-9F68-37BA6E6749C2}" type="sibTrans" cxnId="{BE2603D1-5FA1-4AD5-865C-E2DEE6C83D12}">
      <dgm:prSet/>
      <dgm:spPr/>
      <dgm:t>
        <a:bodyPr/>
        <a:lstStyle/>
        <a:p>
          <a:endParaRPr lang="ru-RU"/>
        </a:p>
      </dgm:t>
    </dgm:pt>
    <dgm:pt modelId="{A387534F-75D3-48B9-A66B-18444A6D8829}">
      <dgm:prSet phldrT="[Текст]" custT="1"/>
      <dgm:spPr/>
      <dgm:t>
        <a:bodyPr/>
        <a:lstStyle/>
        <a:p>
          <a:r>
            <a:rPr lang="ru-RU" sz="1800" dirty="0" smtClean="0"/>
            <a:t>Обладает уверенностью в себе, инициативностью</a:t>
          </a:r>
          <a:endParaRPr lang="ru-RU" sz="1800" dirty="0"/>
        </a:p>
      </dgm:t>
    </dgm:pt>
    <dgm:pt modelId="{7BFDFA75-8197-4F36-B422-971C3B08AFDD}" type="parTrans" cxnId="{F425C578-A714-48B2-8AAF-59345CDADAE0}">
      <dgm:prSet/>
      <dgm:spPr/>
      <dgm:t>
        <a:bodyPr/>
        <a:lstStyle/>
        <a:p>
          <a:endParaRPr lang="ru-RU"/>
        </a:p>
      </dgm:t>
    </dgm:pt>
    <dgm:pt modelId="{9F23D477-490B-4FFC-AB10-C301354A667B}" type="sibTrans" cxnId="{F425C578-A714-48B2-8AAF-59345CDADAE0}">
      <dgm:prSet/>
      <dgm:spPr/>
      <dgm:t>
        <a:bodyPr/>
        <a:lstStyle/>
        <a:p>
          <a:endParaRPr lang="ru-RU"/>
        </a:p>
      </dgm:t>
    </dgm:pt>
    <dgm:pt modelId="{B0F0D150-CB0A-4598-9AD3-B5AA36D5B8E9}" type="pres">
      <dgm:prSet presAssocID="{B7A9CAB8-D2FA-435D-A625-B0EDA0CCD3DD}" presName="linear" presStyleCnt="0">
        <dgm:presLayoutVars>
          <dgm:dir/>
          <dgm:animLvl val="lvl"/>
          <dgm:resizeHandles val="exact"/>
        </dgm:presLayoutVars>
      </dgm:prSet>
      <dgm:spPr/>
    </dgm:pt>
    <dgm:pt modelId="{0CBED3A4-43BF-462C-9544-073C2B32E15B}" type="pres">
      <dgm:prSet presAssocID="{7CACBF72-67BB-451E-A152-238105AC7926}" presName="parentLin" presStyleCnt="0"/>
      <dgm:spPr/>
    </dgm:pt>
    <dgm:pt modelId="{ABACFD4C-4664-4B3F-8BA4-BD0896035014}" type="pres">
      <dgm:prSet presAssocID="{7CACBF72-67BB-451E-A152-238105AC7926}" presName="parentLeftMargin" presStyleLbl="node1" presStyleIdx="0" presStyleCnt="3"/>
      <dgm:spPr/>
    </dgm:pt>
    <dgm:pt modelId="{85CE5109-EBA7-4E4F-A30A-791F44F3C401}" type="pres">
      <dgm:prSet presAssocID="{7CACBF72-67BB-451E-A152-238105AC7926}" presName="parentText" presStyleLbl="node1" presStyleIdx="0" presStyleCnt="3" custScaleX="1260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CA6B8-847B-40CA-A1AA-FB2D25B43D10}" type="pres">
      <dgm:prSet presAssocID="{7CACBF72-67BB-451E-A152-238105AC7926}" presName="negativeSpace" presStyleCnt="0"/>
      <dgm:spPr/>
    </dgm:pt>
    <dgm:pt modelId="{67C5D122-8A28-4915-9C97-7AC8515A61BB}" type="pres">
      <dgm:prSet presAssocID="{7CACBF72-67BB-451E-A152-238105AC7926}" presName="childText" presStyleLbl="conFgAcc1" presStyleIdx="0" presStyleCnt="3">
        <dgm:presLayoutVars>
          <dgm:bulletEnabled val="1"/>
        </dgm:presLayoutVars>
      </dgm:prSet>
      <dgm:spPr/>
    </dgm:pt>
    <dgm:pt modelId="{79C10086-5B43-45A0-BFE6-981ED9805410}" type="pres">
      <dgm:prSet presAssocID="{1EBC4A3B-13A7-4FD3-BAFB-19FD641C9452}" presName="spaceBetweenRectangles" presStyleCnt="0"/>
      <dgm:spPr/>
    </dgm:pt>
    <dgm:pt modelId="{7B22E6D0-DD5D-40AC-8890-4CC8AC28F14C}" type="pres">
      <dgm:prSet presAssocID="{76A9B7BD-CFF0-459C-B707-6072D390C8C4}" presName="parentLin" presStyleCnt="0"/>
      <dgm:spPr/>
    </dgm:pt>
    <dgm:pt modelId="{D32D0BD4-9C66-4885-B928-05C3421B8E8F}" type="pres">
      <dgm:prSet presAssocID="{76A9B7BD-CFF0-459C-B707-6072D390C8C4}" presName="parentLeftMargin" presStyleLbl="node1" presStyleIdx="0" presStyleCnt="3"/>
      <dgm:spPr/>
    </dgm:pt>
    <dgm:pt modelId="{AE5486F3-7488-470D-8D1E-380D13F04B34}" type="pres">
      <dgm:prSet presAssocID="{76A9B7BD-CFF0-459C-B707-6072D390C8C4}" presName="parentText" presStyleLbl="node1" presStyleIdx="1" presStyleCnt="3" custScaleX="126070">
        <dgm:presLayoutVars>
          <dgm:chMax val="0"/>
          <dgm:bulletEnabled val="1"/>
        </dgm:presLayoutVars>
      </dgm:prSet>
      <dgm:spPr/>
    </dgm:pt>
    <dgm:pt modelId="{2C9077F8-7EDF-4073-8AE6-8E1D8D9F9160}" type="pres">
      <dgm:prSet presAssocID="{76A9B7BD-CFF0-459C-B707-6072D390C8C4}" presName="negativeSpace" presStyleCnt="0"/>
      <dgm:spPr/>
    </dgm:pt>
    <dgm:pt modelId="{2E62FDD1-04F5-405C-BA74-898CD516A4D8}" type="pres">
      <dgm:prSet presAssocID="{76A9B7BD-CFF0-459C-B707-6072D390C8C4}" presName="childText" presStyleLbl="conFgAcc1" presStyleIdx="1" presStyleCnt="3">
        <dgm:presLayoutVars>
          <dgm:bulletEnabled val="1"/>
        </dgm:presLayoutVars>
      </dgm:prSet>
      <dgm:spPr/>
    </dgm:pt>
    <dgm:pt modelId="{53A03570-6E1B-4647-88CA-2E626B08A4D9}" type="pres">
      <dgm:prSet presAssocID="{100F8401-3245-4CA6-9F68-37BA6E6749C2}" presName="spaceBetweenRectangles" presStyleCnt="0"/>
      <dgm:spPr/>
    </dgm:pt>
    <dgm:pt modelId="{893C15CB-31A7-4B4F-93E9-15CB2AB4AC3A}" type="pres">
      <dgm:prSet presAssocID="{A387534F-75D3-48B9-A66B-18444A6D8829}" presName="parentLin" presStyleCnt="0"/>
      <dgm:spPr/>
    </dgm:pt>
    <dgm:pt modelId="{4AA587B7-53A9-4584-B498-C6B758134209}" type="pres">
      <dgm:prSet presAssocID="{A387534F-75D3-48B9-A66B-18444A6D8829}" presName="parentLeftMargin" presStyleLbl="node1" presStyleIdx="1" presStyleCnt="3"/>
      <dgm:spPr/>
    </dgm:pt>
    <dgm:pt modelId="{2CD4CFEF-0192-4DE5-8301-854C08D81D46}" type="pres">
      <dgm:prSet presAssocID="{A387534F-75D3-48B9-A66B-18444A6D8829}" presName="parentText" presStyleLbl="node1" presStyleIdx="2" presStyleCnt="3" custScaleX="126070" custScaleY="119447">
        <dgm:presLayoutVars>
          <dgm:chMax val="0"/>
          <dgm:bulletEnabled val="1"/>
        </dgm:presLayoutVars>
      </dgm:prSet>
      <dgm:spPr/>
    </dgm:pt>
    <dgm:pt modelId="{329CF3DC-53B8-4C0D-9A5A-A88F9BF00885}" type="pres">
      <dgm:prSet presAssocID="{A387534F-75D3-48B9-A66B-18444A6D8829}" presName="negativeSpace" presStyleCnt="0"/>
      <dgm:spPr/>
    </dgm:pt>
    <dgm:pt modelId="{4C4C80EC-6D53-4ABA-99F3-237979764F39}" type="pres">
      <dgm:prSet presAssocID="{A387534F-75D3-48B9-A66B-18444A6D882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1E73CC0-9F54-49BF-9B18-51882E55D5C8}" srcId="{B7A9CAB8-D2FA-435D-A625-B0EDA0CCD3DD}" destId="{7CACBF72-67BB-451E-A152-238105AC7926}" srcOrd="0" destOrd="0" parTransId="{5F16F4F0-E2C3-4782-ACD7-B57593B35B75}" sibTransId="{1EBC4A3B-13A7-4FD3-BAFB-19FD641C9452}"/>
    <dgm:cxn modelId="{187D0B97-2B49-424D-9151-E8B025C00A2E}" type="presOf" srcId="{B7A9CAB8-D2FA-435D-A625-B0EDA0CCD3DD}" destId="{B0F0D150-CB0A-4598-9AD3-B5AA36D5B8E9}" srcOrd="0" destOrd="0" presId="urn:microsoft.com/office/officeart/2005/8/layout/list1"/>
    <dgm:cxn modelId="{8326F3C0-E253-49C6-A0F2-83CD06A66A5B}" type="presOf" srcId="{7CACBF72-67BB-451E-A152-238105AC7926}" destId="{ABACFD4C-4664-4B3F-8BA4-BD0896035014}" srcOrd="0" destOrd="0" presId="urn:microsoft.com/office/officeart/2005/8/layout/list1"/>
    <dgm:cxn modelId="{65F62A0B-DEAD-4A85-9879-A5853DE0C823}" type="presOf" srcId="{A387534F-75D3-48B9-A66B-18444A6D8829}" destId="{2CD4CFEF-0192-4DE5-8301-854C08D81D46}" srcOrd="1" destOrd="0" presId="urn:microsoft.com/office/officeart/2005/8/layout/list1"/>
    <dgm:cxn modelId="{65180235-5792-43A8-8A73-DE893B5D1AAD}" type="presOf" srcId="{76A9B7BD-CFF0-459C-B707-6072D390C8C4}" destId="{AE5486F3-7488-470D-8D1E-380D13F04B34}" srcOrd="1" destOrd="0" presId="urn:microsoft.com/office/officeart/2005/8/layout/list1"/>
    <dgm:cxn modelId="{38417DA5-B140-4FC0-905E-85031E404776}" type="presOf" srcId="{A387534F-75D3-48B9-A66B-18444A6D8829}" destId="{4AA587B7-53A9-4584-B498-C6B758134209}" srcOrd="0" destOrd="0" presId="urn:microsoft.com/office/officeart/2005/8/layout/list1"/>
    <dgm:cxn modelId="{F425C578-A714-48B2-8AAF-59345CDADAE0}" srcId="{B7A9CAB8-D2FA-435D-A625-B0EDA0CCD3DD}" destId="{A387534F-75D3-48B9-A66B-18444A6D8829}" srcOrd="2" destOrd="0" parTransId="{7BFDFA75-8197-4F36-B422-971C3B08AFDD}" sibTransId="{9F23D477-490B-4FFC-AB10-C301354A667B}"/>
    <dgm:cxn modelId="{98EAEDBF-8CAC-4390-A95A-7FF2D59CB039}" type="presOf" srcId="{7CACBF72-67BB-451E-A152-238105AC7926}" destId="{85CE5109-EBA7-4E4F-A30A-791F44F3C401}" srcOrd="1" destOrd="0" presId="urn:microsoft.com/office/officeart/2005/8/layout/list1"/>
    <dgm:cxn modelId="{BE2603D1-5FA1-4AD5-865C-E2DEE6C83D12}" srcId="{B7A9CAB8-D2FA-435D-A625-B0EDA0CCD3DD}" destId="{76A9B7BD-CFF0-459C-B707-6072D390C8C4}" srcOrd="1" destOrd="0" parTransId="{A801E3B8-86D9-451D-91E2-DF3B6510BC15}" sibTransId="{100F8401-3245-4CA6-9F68-37BA6E6749C2}"/>
    <dgm:cxn modelId="{5531B0E8-7DA0-4DC7-A36C-5B3982C82016}" type="presOf" srcId="{76A9B7BD-CFF0-459C-B707-6072D390C8C4}" destId="{D32D0BD4-9C66-4885-B928-05C3421B8E8F}" srcOrd="0" destOrd="0" presId="urn:microsoft.com/office/officeart/2005/8/layout/list1"/>
    <dgm:cxn modelId="{D03D71C9-D510-49AF-B0CA-09C0A2B0FF07}" type="presParOf" srcId="{B0F0D150-CB0A-4598-9AD3-B5AA36D5B8E9}" destId="{0CBED3A4-43BF-462C-9544-073C2B32E15B}" srcOrd="0" destOrd="0" presId="urn:microsoft.com/office/officeart/2005/8/layout/list1"/>
    <dgm:cxn modelId="{B8094DA6-CA2F-4814-9A18-2CD01DA69753}" type="presParOf" srcId="{0CBED3A4-43BF-462C-9544-073C2B32E15B}" destId="{ABACFD4C-4664-4B3F-8BA4-BD0896035014}" srcOrd="0" destOrd="0" presId="urn:microsoft.com/office/officeart/2005/8/layout/list1"/>
    <dgm:cxn modelId="{3276E338-1FD0-411E-8D13-DDDD6A4DA94E}" type="presParOf" srcId="{0CBED3A4-43BF-462C-9544-073C2B32E15B}" destId="{85CE5109-EBA7-4E4F-A30A-791F44F3C401}" srcOrd="1" destOrd="0" presId="urn:microsoft.com/office/officeart/2005/8/layout/list1"/>
    <dgm:cxn modelId="{5E7DC71E-FA10-4E01-8952-6CEA5AE19680}" type="presParOf" srcId="{B0F0D150-CB0A-4598-9AD3-B5AA36D5B8E9}" destId="{C03CA6B8-847B-40CA-A1AA-FB2D25B43D10}" srcOrd="1" destOrd="0" presId="urn:microsoft.com/office/officeart/2005/8/layout/list1"/>
    <dgm:cxn modelId="{6886AF22-AC1D-45D4-817A-A907E4FBB83F}" type="presParOf" srcId="{B0F0D150-CB0A-4598-9AD3-B5AA36D5B8E9}" destId="{67C5D122-8A28-4915-9C97-7AC8515A61BB}" srcOrd="2" destOrd="0" presId="urn:microsoft.com/office/officeart/2005/8/layout/list1"/>
    <dgm:cxn modelId="{93B097D6-9DE4-454E-BFF8-4A794F8862C5}" type="presParOf" srcId="{B0F0D150-CB0A-4598-9AD3-B5AA36D5B8E9}" destId="{79C10086-5B43-45A0-BFE6-981ED9805410}" srcOrd="3" destOrd="0" presId="urn:microsoft.com/office/officeart/2005/8/layout/list1"/>
    <dgm:cxn modelId="{8A1DBBE2-A3A5-4A1F-929A-BC655B2DB10D}" type="presParOf" srcId="{B0F0D150-CB0A-4598-9AD3-B5AA36D5B8E9}" destId="{7B22E6D0-DD5D-40AC-8890-4CC8AC28F14C}" srcOrd="4" destOrd="0" presId="urn:microsoft.com/office/officeart/2005/8/layout/list1"/>
    <dgm:cxn modelId="{8BE83389-A0ED-4EC8-BB0B-1F3E1AEC6941}" type="presParOf" srcId="{7B22E6D0-DD5D-40AC-8890-4CC8AC28F14C}" destId="{D32D0BD4-9C66-4885-B928-05C3421B8E8F}" srcOrd="0" destOrd="0" presId="urn:microsoft.com/office/officeart/2005/8/layout/list1"/>
    <dgm:cxn modelId="{1611E263-9C04-464F-880B-9414DEA11D15}" type="presParOf" srcId="{7B22E6D0-DD5D-40AC-8890-4CC8AC28F14C}" destId="{AE5486F3-7488-470D-8D1E-380D13F04B34}" srcOrd="1" destOrd="0" presId="urn:microsoft.com/office/officeart/2005/8/layout/list1"/>
    <dgm:cxn modelId="{BEE21A04-293C-469F-86DA-6808AD69B7E0}" type="presParOf" srcId="{B0F0D150-CB0A-4598-9AD3-B5AA36D5B8E9}" destId="{2C9077F8-7EDF-4073-8AE6-8E1D8D9F9160}" srcOrd="5" destOrd="0" presId="urn:microsoft.com/office/officeart/2005/8/layout/list1"/>
    <dgm:cxn modelId="{9022683D-F442-4626-AB2C-9E9A5461D35A}" type="presParOf" srcId="{B0F0D150-CB0A-4598-9AD3-B5AA36D5B8E9}" destId="{2E62FDD1-04F5-405C-BA74-898CD516A4D8}" srcOrd="6" destOrd="0" presId="urn:microsoft.com/office/officeart/2005/8/layout/list1"/>
    <dgm:cxn modelId="{0B867F08-0BB1-498E-9EBE-859112AEA26E}" type="presParOf" srcId="{B0F0D150-CB0A-4598-9AD3-B5AA36D5B8E9}" destId="{53A03570-6E1B-4647-88CA-2E626B08A4D9}" srcOrd="7" destOrd="0" presId="urn:microsoft.com/office/officeart/2005/8/layout/list1"/>
    <dgm:cxn modelId="{69293F65-0590-4610-B508-C69987E95ECC}" type="presParOf" srcId="{B0F0D150-CB0A-4598-9AD3-B5AA36D5B8E9}" destId="{893C15CB-31A7-4B4F-93E9-15CB2AB4AC3A}" srcOrd="8" destOrd="0" presId="urn:microsoft.com/office/officeart/2005/8/layout/list1"/>
    <dgm:cxn modelId="{6AC34EF7-8F3B-4191-8E62-D9A87992BE24}" type="presParOf" srcId="{893C15CB-31A7-4B4F-93E9-15CB2AB4AC3A}" destId="{4AA587B7-53A9-4584-B498-C6B758134209}" srcOrd="0" destOrd="0" presId="urn:microsoft.com/office/officeart/2005/8/layout/list1"/>
    <dgm:cxn modelId="{38E3B3F4-D5B6-436A-8B43-5A89A07BF7FA}" type="presParOf" srcId="{893C15CB-31A7-4B4F-93E9-15CB2AB4AC3A}" destId="{2CD4CFEF-0192-4DE5-8301-854C08D81D46}" srcOrd="1" destOrd="0" presId="urn:microsoft.com/office/officeart/2005/8/layout/list1"/>
    <dgm:cxn modelId="{88ABF3A0-F557-414B-A104-FF81F5AB534C}" type="presParOf" srcId="{B0F0D150-CB0A-4598-9AD3-B5AA36D5B8E9}" destId="{329CF3DC-53B8-4C0D-9A5A-A88F9BF00885}" srcOrd="9" destOrd="0" presId="urn:microsoft.com/office/officeart/2005/8/layout/list1"/>
    <dgm:cxn modelId="{D84BD3FE-0AC7-432B-A68C-332FF8B321B4}" type="presParOf" srcId="{B0F0D150-CB0A-4598-9AD3-B5AA36D5B8E9}" destId="{4C4C80EC-6D53-4ABA-99F3-237979764F3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45DDC3-3C01-42FE-B759-884D6D0065A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EA7DAE-77A4-4C1E-80F0-7ECD84153573}">
      <dgm:prSet phldrT="[Текст]" custT="1"/>
      <dgm:spPr/>
      <dgm:t>
        <a:bodyPr/>
        <a:lstStyle/>
        <a:p>
          <a:r>
            <a:rPr lang="ru-RU" sz="1800" dirty="0" smtClean="0"/>
            <a:t>Обладает высокими нравственными качествами, ответственностью</a:t>
          </a:r>
          <a:endParaRPr lang="ru-RU" sz="1800" dirty="0"/>
        </a:p>
      </dgm:t>
    </dgm:pt>
    <dgm:pt modelId="{E384A766-1412-4B66-9477-088E7290773F}" type="parTrans" cxnId="{7121E6F5-9B01-49B9-A31B-10633ABD21B2}">
      <dgm:prSet/>
      <dgm:spPr/>
      <dgm:t>
        <a:bodyPr/>
        <a:lstStyle/>
        <a:p>
          <a:endParaRPr lang="ru-RU"/>
        </a:p>
      </dgm:t>
    </dgm:pt>
    <dgm:pt modelId="{45CF40EA-3662-4277-987B-246F1C2D2352}" type="sibTrans" cxnId="{7121E6F5-9B01-49B9-A31B-10633ABD21B2}">
      <dgm:prSet/>
      <dgm:spPr/>
      <dgm:t>
        <a:bodyPr/>
        <a:lstStyle/>
        <a:p>
          <a:endParaRPr lang="ru-RU"/>
        </a:p>
      </dgm:t>
    </dgm:pt>
    <dgm:pt modelId="{7A03190A-FDA7-4934-B276-9F6FE715D49B}">
      <dgm:prSet phldrT="[Текст]" custT="1"/>
      <dgm:spPr/>
      <dgm:t>
        <a:bodyPr/>
        <a:lstStyle/>
        <a:p>
          <a:r>
            <a:rPr lang="ru-RU" sz="1800" dirty="0" smtClean="0"/>
            <a:t>Обладает творческим началом</a:t>
          </a:r>
          <a:endParaRPr lang="ru-RU" sz="1800" dirty="0"/>
        </a:p>
      </dgm:t>
    </dgm:pt>
    <dgm:pt modelId="{F05C5026-411E-40E3-BDED-614C9E154E6D}" type="parTrans" cxnId="{F23342E3-E512-433C-B71C-F768C5257235}">
      <dgm:prSet/>
      <dgm:spPr/>
      <dgm:t>
        <a:bodyPr/>
        <a:lstStyle/>
        <a:p>
          <a:endParaRPr lang="ru-RU"/>
        </a:p>
      </dgm:t>
    </dgm:pt>
    <dgm:pt modelId="{D2CB7099-9F63-4CF2-BA29-49FEF440B20C}" type="sibTrans" cxnId="{F23342E3-E512-433C-B71C-F768C5257235}">
      <dgm:prSet/>
      <dgm:spPr/>
      <dgm:t>
        <a:bodyPr/>
        <a:lstStyle/>
        <a:p>
          <a:endParaRPr lang="ru-RU"/>
        </a:p>
      </dgm:t>
    </dgm:pt>
    <dgm:pt modelId="{00E59850-0AC5-48D5-A2FF-7634DA2C8CC2}">
      <dgm:prSet phldrT="[Текст]" custT="1"/>
      <dgm:spPr/>
      <dgm:t>
        <a:bodyPr/>
        <a:lstStyle/>
        <a:p>
          <a:r>
            <a:rPr lang="ru-RU" sz="1800" dirty="0" smtClean="0"/>
            <a:t>Осознает свои возможности и стремится их расширить</a:t>
          </a:r>
          <a:endParaRPr lang="ru-RU" sz="1800" dirty="0"/>
        </a:p>
      </dgm:t>
    </dgm:pt>
    <dgm:pt modelId="{619AC032-472B-41D6-8062-A3D0E58BA179}" type="parTrans" cxnId="{A8EF2289-DDB3-4ADE-9BED-C680D62E6135}">
      <dgm:prSet/>
      <dgm:spPr/>
      <dgm:t>
        <a:bodyPr/>
        <a:lstStyle/>
        <a:p>
          <a:endParaRPr lang="ru-RU"/>
        </a:p>
      </dgm:t>
    </dgm:pt>
    <dgm:pt modelId="{3416A3EF-41D1-4318-BEFD-C59D0B2E9C51}" type="sibTrans" cxnId="{A8EF2289-DDB3-4ADE-9BED-C680D62E6135}">
      <dgm:prSet/>
      <dgm:spPr/>
      <dgm:t>
        <a:bodyPr/>
        <a:lstStyle/>
        <a:p>
          <a:endParaRPr lang="ru-RU"/>
        </a:p>
      </dgm:t>
    </dgm:pt>
    <dgm:pt modelId="{A35069AE-236B-405A-B32B-2D9E69745DB2}" type="pres">
      <dgm:prSet presAssocID="{2845DDC3-3C01-42FE-B759-884D6D0065AA}" presName="linear" presStyleCnt="0">
        <dgm:presLayoutVars>
          <dgm:dir/>
          <dgm:animLvl val="lvl"/>
          <dgm:resizeHandles val="exact"/>
        </dgm:presLayoutVars>
      </dgm:prSet>
      <dgm:spPr/>
    </dgm:pt>
    <dgm:pt modelId="{0DE7FC85-62B7-4F00-8611-C0371590AEF4}" type="pres">
      <dgm:prSet presAssocID="{42EA7DAE-77A4-4C1E-80F0-7ECD84153573}" presName="parentLin" presStyleCnt="0"/>
      <dgm:spPr/>
    </dgm:pt>
    <dgm:pt modelId="{AAEA497C-C966-4249-B953-B586EEBCC78A}" type="pres">
      <dgm:prSet presAssocID="{42EA7DAE-77A4-4C1E-80F0-7ECD84153573}" presName="parentLeftMargin" presStyleLbl="node1" presStyleIdx="0" presStyleCnt="3"/>
      <dgm:spPr/>
    </dgm:pt>
    <dgm:pt modelId="{603A17EA-3576-4B74-BCFB-8E17B2BD3935}" type="pres">
      <dgm:prSet presAssocID="{42EA7DAE-77A4-4C1E-80F0-7ECD84153573}" presName="parentText" presStyleLbl="node1" presStyleIdx="0" presStyleCnt="3" custScaleX="126070" custScaleY="1299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120DAC-375E-4826-ACD5-37B9F04A26AC}" type="pres">
      <dgm:prSet presAssocID="{42EA7DAE-77A4-4C1E-80F0-7ECD84153573}" presName="negativeSpace" presStyleCnt="0"/>
      <dgm:spPr/>
    </dgm:pt>
    <dgm:pt modelId="{D307958E-F88B-4DC2-A271-33DA0F10AE04}" type="pres">
      <dgm:prSet presAssocID="{42EA7DAE-77A4-4C1E-80F0-7ECD84153573}" presName="childText" presStyleLbl="conFgAcc1" presStyleIdx="0" presStyleCnt="3">
        <dgm:presLayoutVars>
          <dgm:bulletEnabled val="1"/>
        </dgm:presLayoutVars>
      </dgm:prSet>
      <dgm:spPr/>
    </dgm:pt>
    <dgm:pt modelId="{A59235CA-9228-46F0-BE66-76104A4F2785}" type="pres">
      <dgm:prSet presAssocID="{45CF40EA-3662-4277-987B-246F1C2D2352}" presName="spaceBetweenRectangles" presStyleCnt="0"/>
      <dgm:spPr/>
    </dgm:pt>
    <dgm:pt modelId="{2F302901-5E8C-42B3-8B13-1F0486C51703}" type="pres">
      <dgm:prSet presAssocID="{7A03190A-FDA7-4934-B276-9F6FE715D49B}" presName="parentLin" presStyleCnt="0"/>
      <dgm:spPr/>
    </dgm:pt>
    <dgm:pt modelId="{2ED6B459-1D05-4044-9196-53A54F3A1B24}" type="pres">
      <dgm:prSet presAssocID="{7A03190A-FDA7-4934-B276-9F6FE715D49B}" presName="parentLeftMargin" presStyleLbl="node1" presStyleIdx="0" presStyleCnt="3"/>
      <dgm:spPr/>
    </dgm:pt>
    <dgm:pt modelId="{5B9D2614-2683-4FC8-AD81-0A6F843FBCBF}" type="pres">
      <dgm:prSet presAssocID="{7A03190A-FDA7-4934-B276-9F6FE715D49B}" presName="parentText" presStyleLbl="node1" presStyleIdx="1" presStyleCnt="3" custScaleX="125000" custScaleY="112155">
        <dgm:presLayoutVars>
          <dgm:chMax val="0"/>
          <dgm:bulletEnabled val="1"/>
        </dgm:presLayoutVars>
      </dgm:prSet>
      <dgm:spPr/>
    </dgm:pt>
    <dgm:pt modelId="{064D2DB0-0D5B-4699-9918-3538CF93B972}" type="pres">
      <dgm:prSet presAssocID="{7A03190A-FDA7-4934-B276-9F6FE715D49B}" presName="negativeSpace" presStyleCnt="0"/>
      <dgm:spPr/>
    </dgm:pt>
    <dgm:pt modelId="{F24828A4-1E2D-4BCE-9820-6ABCB4AAC842}" type="pres">
      <dgm:prSet presAssocID="{7A03190A-FDA7-4934-B276-9F6FE715D49B}" presName="childText" presStyleLbl="conFgAcc1" presStyleIdx="1" presStyleCnt="3">
        <dgm:presLayoutVars>
          <dgm:bulletEnabled val="1"/>
        </dgm:presLayoutVars>
      </dgm:prSet>
      <dgm:spPr/>
    </dgm:pt>
    <dgm:pt modelId="{A2F9508F-1F13-4B1F-AD1B-C4FA55E85DAB}" type="pres">
      <dgm:prSet presAssocID="{D2CB7099-9F63-4CF2-BA29-49FEF440B20C}" presName="spaceBetweenRectangles" presStyleCnt="0"/>
      <dgm:spPr/>
    </dgm:pt>
    <dgm:pt modelId="{607906AE-AC67-446F-9239-6D1D9971A691}" type="pres">
      <dgm:prSet presAssocID="{00E59850-0AC5-48D5-A2FF-7634DA2C8CC2}" presName="parentLin" presStyleCnt="0"/>
      <dgm:spPr/>
    </dgm:pt>
    <dgm:pt modelId="{F07D4693-A050-47FC-85CC-023A676D8041}" type="pres">
      <dgm:prSet presAssocID="{00E59850-0AC5-48D5-A2FF-7634DA2C8CC2}" presName="parentLeftMargin" presStyleLbl="node1" presStyleIdx="1" presStyleCnt="3"/>
      <dgm:spPr/>
    </dgm:pt>
    <dgm:pt modelId="{54402771-A451-4E86-B844-2E5F7A3B13AA}" type="pres">
      <dgm:prSet presAssocID="{00E59850-0AC5-48D5-A2FF-7634DA2C8CC2}" presName="parentText" presStyleLbl="node1" presStyleIdx="2" presStyleCnt="3" custScaleX="125000">
        <dgm:presLayoutVars>
          <dgm:chMax val="0"/>
          <dgm:bulletEnabled val="1"/>
        </dgm:presLayoutVars>
      </dgm:prSet>
      <dgm:spPr/>
    </dgm:pt>
    <dgm:pt modelId="{06A36963-9439-4C22-9621-FE55E273D648}" type="pres">
      <dgm:prSet presAssocID="{00E59850-0AC5-48D5-A2FF-7634DA2C8CC2}" presName="negativeSpace" presStyleCnt="0"/>
      <dgm:spPr/>
    </dgm:pt>
    <dgm:pt modelId="{A23C1BED-D23C-481E-9F78-701378A0223E}" type="pres">
      <dgm:prSet presAssocID="{00E59850-0AC5-48D5-A2FF-7634DA2C8CC2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121E6F5-9B01-49B9-A31B-10633ABD21B2}" srcId="{2845DDC3-3C01-42FE-B759-884D6D0065AA}" destId="{42EA7DAE-77A4-4C1E-80F0-7ECD84153573}" srcOrd="0" destOrd="0" parTransId="{E384A766-1412-4B66-9477-088E7290773F}" sibTransId="{45CF40EA-3662-4277-987B-246F1C2D2352}"/>
    <dgm:cxn modelId="{DA9B7E31-79A4-4ECC-BE01-52B4E1D28A0F}" type="presOf" srcId="{2845DDC3-3C01-42FE-B759-884D6D0065AA}" destId="{A35069AE-236B-405A-B32B-2D9E69745DB2}" srcOrd="0" destOrd="0" presId="urn:microsoft.com/office/officeart/2005/8/layout/list1"/>
    <dgm:cxn modelId="{11CF3F59-6254-48E9-9D48-E99534E5A3BE}" type="presOf" srcId="{7A03190A-FDA7-4934-B276-9F6FE715D49B}" destId="{2ED6B459-1D05-4044-9196-53A54F3A1B24}" srcOrd="0" destOrd="0" presId="urn:microsoft.com/office/officeart/2005/8/layout/list1"/>
    <dgm:cxn modelId="{A8EF2289-DDB3-4ADE-9BED-C680D62E6135}" srcId="{2845DDC3-3C01-42FE-B759-884D6D0065AA}" destId="{00E59850-0AC5-48D5-A2FF-7634DA2C8CC2}" srcOrd="2" destOrd="0" parTransId="{619AC032-472B-41D6-8062-A3D0E58BA179}" sibTransId="{3416A3EF-41D1-4318-BEFD-C59D0B2E9C51}"/>
    <dgm:cxn modelId="{B9887B05-E15B-43C5-A9CE-8F1CC8CAAE40}" type="presOf" srcId="{42EA7DAE-77A4-4C1E-80F0-7ECD84153573}" destId="{AAEA497C-C966-4249-B953-B586EEBCC78A}" srcOrd="0" destOrd="0" presId="urn:microsoft.com/office/officeart/2005/8/layout/list1"/>
    <dgm:cxn modelId="{2A801FDA-239F-4F92-9B3A-C058DDB19E04}" type="presOf" srcId="{00E59850-0AC5-48D5-A2FF-7634DA2C8CC2}" destId="{F07D4693-A050-47FC-85CC-023A676D8041}" srcOrd="0" destOrd="0" presId="urn:microsoft.com/office/officeart/2005/8/layout/list1"/>
    <dgm:cxn modelId="{36A2E7C2-70B2-4999-BEE8-9D8941538D24}" type="presOf" srcId="{42EA7DAE-77A4-4C1E-80F0-7ECD84153573}" destId="{603A17EA-3576-4B74-BCFB-8E17B2BD3935}" srcOrd="1" destOrd="0" presId="urn:microsoft.com/office/officeart/2005/8/layout/list1"/>
    <dgm:cxn modelId="{E898A397-1AF6-4EA9-8F6C-81760EBE1533}" type="presOf" srcId="{7A03190A-FDA7-4934-B276-9F6FE715D49B}" destId="{5B9D2614-2683-4FC8-AD81-0A6F843FBCBF}" srcOrd="1" destOrd="0" presId="urn:microsoft.com/office/officeart/2005/8/layout/list1"/>
    <dgm:cxn modelId="{7578AD99-2268-4855-90EE-4C293FF0A800}" type="presOf" srcId="{00E59850-0AC5-48D5-A2FF-7634DA2C8CC2}" destId="{54402771-A451-4E86-B844-2E5F7A3B13AA}" srcOrd="1" destOrd="0" presId="urn:microsoft.com/office/officeart/2005/8/layout/list1"/>
    <dgm:cxn modelId="{F23342E3-E512-433C-B71C-F768C5257235}" srcId="{2845DDC3-3C01-42FE-B759-884D6D0065AA}" destId="{7A03190A-FDA7-4934-B276-9F6FE715D49B}" srcOrd="1" destOrd="0" parTransId="{F05C5026-411E-40E3-BDED-614C9E154E6D}" sibTransId="{D2CB7099-9F63-4CF2-BA29-49FEF440B20C}"/>
    <dgm:cxn modelId="{980DB1F3-B053-4541-843B-C63CE70C6A72}" type="presParOf" srcId="{A35069AE-236B-405A-B32B-2D9E69745DB2}" destId="{0DE7FC85-62B7-4F00-8611-C0371590AEF4}" srcOrd="0" destOrd="0" presId="urn:microsoft.com/office/officeart/2005/8/layout/list1"/>
    <dgm:cxn modelId="{20DF5FF2-9A25-4902-AAB4-16D577D4DAFE}" type="presParOf" srcId="{0DE7FC85-62B7-4F00-8611-C0371590AEF4}" destId="{AAEA497C-C966-4249-B953-B586EEBCC78A}" srcOrd="0" destOrd="0" presId="urn:microsoft.com/office/officeart/2005/8/layout/list1"/>
    <dgm:cxn modelId="{0F02FC64-02E7-407D-B526-7262D0A9174B}" type="presParOf" srcId="{0DE7FC85-62B7-4F00-8611-C0371590AEF4}" destId="{603A17EA-3576-4B74-BCFB-8E17B2BD3935}" srcOrd="1" destOrd="0" presId="urn:microsoft.com/office/officeart/2005/8/layout/list1"/>
    <dgm:cxn modelId="{0E89A27B-AD85-4BE1-800F-96DD3CC750D3}" type="presParOf" srcId="{A35069AE-236B-405A-B32B-2D9E69745DB2}" destId="{39120DAC-375E-4826-ACD5-37B9F04A26AC}" srcOrd="1" destOrd="0" presId="urn:microsoft.com/office/officeart/2005/8/layout/list1"/>
    <dgm:cxn modelId="{FFC209F8-97B5-4514-95F8-F0C8485D2FE8}" type="presParOf" srcId="{A35069AE-236B-405A-B32B-2D9E69745DB2}" destId="{D307958E-F88B-4DC2-A271-33DA0F10AE04}" srcOrd="2" destOrd="0" presId="urn:microsoft.com/office/officeart/2005/8/layout/list1"/>
    <dgm:cxn modelId="{81952BFF-C14E-4623-9C23-D50522DC044F}" type="presParOf" srcId="{A35069AE-236B-405A-B32B-2D9E69745DB2}" destId="{A59235CA-9228-46F0-BE66-76104A4F2785}" srcOrd="3" destOrd="0" presId="urn:microsoft.com/office/officeart/2005/8/layout/list1"/>
    <dgm:cxn modelId="{5EFC915A-F7C4-4D22-9C1C-8FCDF71F7006}" type="presParOf" srcId="{A35069AE-236B-405A-B32B-2D9E69745DB2}" destId="{2F302901-5E8C-42B3-8B13-1F0486C51703}" srcOrd="4" destOrd="0" presId="urn:microsoft.com/office/officeart/2005/8/layout/list1"/>
    <dgm:cxn modelId="{1E935152-8F78-403B-9166-7E431BC8469C}" type="presParOf" srcId="{2F302901-5E8C-42B3-8B13-1F0486C51703}" destId="{2ED6B459-1D05-4044-9196-53A54F3A1B24}" srcOrd="0" destOrd="0" presId="urn:microsoft.com/office/officeart/2005/8/layout/list1"/>
    <dgm:cxn modelId="{2FE6FE46-B52B-4973-A282-DCE896A52A1E}" type="presParOf" srcId="{2F302901-5E8C-42B3-8B13-1F0486C51703}" destId="{5B9D2614-2683-4FC8-AD81-0A6F843FBCBF}" srcOrd="1" destOrd="0" presId="urn:microsoft.com/office/officeart/2005/8/layout/list1"/>
    <dgm:cxn modelId="{F6D78C4D-701E-4CD2-85CF-4BBA2E47642E}" type="presParOf" srcId="{A35069AE-236B-405A-B32B-2D9E69745DB2}" destId="{064D2DB0-0D5B-4699-9918-3538CF93B972}" srcOrd="5" destOrd="0" presId="urn:microsoft.com/office/officeart/2005/8/layout/list1"/>
    <dgm:cxn modelId="{E32FB259-9BB1-4DD8-A82F-8A06A7D0EB72}" type="presParOf" srcId="{A35069AE-236B-405A-B32B-2D9E69745DB2}" destId="{F24828A4-1E2D-4BCE-9820-6ABCB4AAC842}" srcOrd="6" destOrd="0" presId="urn:microsoft.com/office/officeart/2005/8/layout/list1"/>
    <dgm:cxn modelId="{70FDF36D-2952-41D8-8679-9B5C781A1B72}" type="presParOf" srcId="{A35069AE-236B-405A-B32B-2D9E69745DB2}" destId="{A2F9508F-1F13-4B1F-AD1B-C4FA55E85DAB}" srcOrd="7" destOrd="0" presId="urn:microsoft.com/office/officeart/2005/8/layout/list1"/>
    <dgm:cxn modelId="{8B489892-C41A-48ED-B98D-E4ECE978CDE1}" type="presParOf" srcId="{A35069AE-236B-405A-B32B-2D9E69745DB2}" destId="{607906AE-AC67-446F-9239-6D1D9971A691}" srcOrd="8" destOrd="0" presId="urn:microsoft.com/office/officeart/2005/8/layout/list1"/>
    <dgm:cxn modelId="{AEF6CDE5-0C12-454A-A3EA-FDE0537AA3BF}" type="presParOf" srcId="{607906AE-AC67-446F-9239-6D1D9971A691}" destId="{F07D4693-A050-47FC-85CC-023A676D8041}" srcOrd="0" destOrd="0" presId="urn:microsoft.com/office/officeart/2005/8/layout/list1"/>
    <dgm:cxn modelId="{1BE379D7-F7E3-435E-A944-2F08E2F45050}" type="presParOf" srcId="{607906AE-AC67-446F-9239-6D1D9971A691}" destId="{54402771-A451-4E86-B844-2E5F7A3B13AA}" srcOrd="1" destOrd="0" presId="urn:microsoft.com/office/officeart/2005/8/layout/list1"/>
    <dgm:cxn modelId="{3B5E1716-5D3A-465B-8645-9C6B8E823A9E}" type="presParOf" srcId="{A35069AE-236B-405A-B32B-2D9E69745DB2}" destId="{06A36963-9439-4C22-9621-FE55E273D648}" srcOrd="9" destOrd="0" presId="urn:microsoft.com/office/officeart/2005/8/layout/list1"/>
    <dgm:cxn modelId="{A0DDF4D1-4A1C-4A24-B6F8-8EDF6E2D17E1}" type="presParOf" srcId="{A35069AE-236B-405A-B32B-2D9E69745DB2}" destId="{A23C1BED-D23C-481E-9F78-701378A0223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5D122-8A28-4915-9C97-7AC8515A61BB}">
      <dsp:nvSpPr>
        <dsp:cNvPr id="0" name=""/>
        <dsp:cNvSpPr/>
      </dsp:nvSpPr>
      <dsp:spPr>
        <a:xfrm>
          <a:off x="0" y="335148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CE5109-EBA7-4E4F-A30A-791F44F3C401}">
      <dsp:nvSpPr>
        <dsp:cNvPr id="0" name=""/>
        <dsp:cNvSpPr/>
      </dsp:nvSpPr>
      <dsp:spPr>
        <a:xfrm>
          <a:off x="411480" y="39948"/>
          <a:ext cx="72625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Сначала думает об интересах дела, которым занимается, и только потом о личном.</a:t>
          </a:r>
          <a:endParaRPr lang="ru-RU" sz="1600" kern="1200" dirty="0"/>
        </a:p>
      </dsp:txBody>
      <dsp:txXfrm>
        <a:off x="440301" y="68769"/>
        <a:ext cx="7204897" cy="532758"/>
      </dsp:txXfrm>
    </dsp:sp>
    <dsp:sp modelId="{2E62FDD1-04F5-405C-BA74-898CD516A4D8}">
      <dsp:nvSpPr>
        <dsp:cNvPr id="0" name=""/>
        <dsp:cNvSpPr/>
      </dsp:nvSpPr>
      <dsp:spPr>
        <a:xfrm>
          <a:off x="0" y="1242348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486F3-7488-470D-8D1E-380D13F04B34}">
      <dsp:nvSpPr>
        <dsp:cNvPr id="0" name=""/>
        <dsp:cNvSpPr/>
      </dsp:nvSpPr>
      <dsp:spPr>
        <a:xfrm>
          <a:off x="411480" y="947148"/>
          <a:ext cx="72625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Стремится к вершинам, которые никто не покорял</a:t>
          </a:r>
          <a:endParaRPr lang="ru-RU" sz="1800" kern="1200" dirty="0"/>
        </a:p>
      </dsp:txBody>
      <dsp:txXfrm>
        <a:off x="440301" y="975969"/>
        <a:ext cx="7204897" cy="532758"/>
      </dsp:txXfrm>
    </dsp:sp>
    <dsp:sp modelId="{4C4C80EC-6D53-4ABA-99F3-237979764F39}">
      <dsp:nvSpPr>
        <dsp:cNvPr id="0" name=""/>
        <dsp:cNvSpPr/>
      </dsp:nvSpPr>
      <dsp:spPr>
        <a:xfrm>
          <a:off x="0" y="2264363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4CFEF-0192-4DE5-8301-854C08D81D46}">
      <dsp:nvSpPr>
        <dsp:cNvPr id="0" name=""/>
        <dsp:cNvSpPr/>
      </dsp:nvSpPr>
      <dsp:spPr>
        <a:xfrm>
          <a:off x="411480" y="1854348"/>
          <a:ext cx="7262539" cy="70521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08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Обладает уверенностью в себе, инициативностью</a:t>
          </a:r>
          <a:endParaRPr lang="ru-RU" sz="1800" kern="1200" dirty="0"/>
        </a:p>
      </dsp:txBody>
      <dsp:txXfrm>
        <a:off x="445906" y="1888774"/>
        <a:ext cx="7193687" cy="63636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07958E-F88B-4DC2-A271-33DA0F10AE04}">
      <dsp:nvSpPr>
        <dsp:cNvPr id="0" name=""/>
        <dsp:cNvSpPr/>
      </dsp:nvSpPr>
      <dsp:spPr>
        <a:xfrm>
          <a:off x="0" y="468932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3A17EA-3576-4B74-BCFB-8E17B2BD3935}">
      <dsp:nvSpPr>
        <dsp:cNvPr id="0" name=""/>
        <dsp:cNvSpPr/>
      </dsp:nvSpPr>
      <dsp:spPr>
        <a:xfrm>
          <a:off x="411480" y="44216"/>
          <a:ext cx="7262539" cy="69039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Обладает высокими нравственными качествами, ответственностью</a:t>
          </a:r>
          <a:endParaRPr lang="ru-RU" sz="1800" kern="1200" dirty="0"/>
        </a:p>
      </dsp:txBody>
      <dsp:txXfrm>
        <a:off x="445182" y="77918"/>
        <a:ext cx="7195135" cy="622992"/>
      </dsp:txXfrm>
    </dsp:sp>
    <dsp:sp modelId="{F24828A4-1E2D-4BCE-9820-6ABCB4AAC842}">
      <dsp:nvSpPr>
        <dsp:cNvPr id="0" name=""/>
        <dsp:cNvSpPr/>
      </dsp:nvSpPr>
      <dsp:spPr>
        <a:xfrm>
          <a:off x="0" y="1349999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9D2614-2683-4FC8-AD81-0A6F843FBCBF}">
      <dsp:nvSpPr>
        <dsp:cNvPr id="0" name=""/>
        <dsp:cNvSpPr/>
      </dsp:nvSpPr>
      <dsp:spPr>
        <a:xfrm>
          <a:off x="411480" y="1019732"/>
          <a:ext cx="7200900" cy="5959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Обладает творческим началом</a:t>
          </a:r>
          <a:endParaRPr lang="ru-RU" sz="1800" kern="1200" dirty="0"/>
        </a:p>
      </dsp:txBody>
      <dsp:txXfrm>
        <a:off x="440572" y="1048824"/>
        <a:ext cx="7142716" cy="537762"/>
      </dsp:txXfrm>
    </dsp:sp>
    <dsp:sp modelId="{A23C1BED-D23C-481E-9F78-701378A0223E}">
      <dsp:nvSpPr>
        <dsp:cNvPr id="0" name=""/>
        <dsp:cNvSpPr/>
      </dsp:nvSpPr>
      <dsp:spPr>
        <a:xfrm>
          <a:off x="0" y="2166479"/>
          <a:ext cx="82296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402771-A451-4E86-B844-2E5F7A3B13AA}">
      <dsp:nvSpPr>
        <dsp:cNvPr id="0" name=""/>
        <dsp:cNvSpPr/>
      </dsp:nvSpPr>
      <dsp:spPr>
        <a:xfrm>
          <a:off x="411480" y="1900799"/>
          <a:ext cx="7200900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Осознает свои возможности и стремится их расширить</a:t>
          </a:r>
          <a:endParaRPr lang="ru-RU" sz="1800" kern="1200" dirty="0"/>
        </a:p>
      </dsp:txBody>
      <dsp:txXfrm>
        <a:off x="437419" y="1926738"/>
        <a:ext cx="7149022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89F07-FDE2-4498-9D9B-33621C7B1783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AB7301-258A-4E8B-A6C8-523FF7DF41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158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Вопросы,</a:t>
            </a:r>
            <a:r>
              <a:rPr lang="ru-RU" baseline="0" dirty="0" smtClean="0"/>
              <a:t> которые задают себе люди.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B7301-258A-4E8B-A6C8-523FF7DF410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69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Составление словесного портрета сильной личности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AB7301-258A-4E8B-A6C8-523FF7DF410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729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Человек-личность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84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600200"/>
          </a:xfrm>
        </p:spPr>
        <p:txBody>
          <a:bodyPr/>
          <a:lstStyle/>
          <a:p>
            <a:r>
              <a:rPr lang="ru-RU" dirty="0" smtClean="0"/>
              <a:t>Индивидуальность </a:t>
            </a:r>
            <a:endParaRPr lang="ru-RU" dirty="0"/>
          </a:p>
        </p:txBody>
      </p:sp>
      <p:pic>
        <p:nvPicPr>
          <p:cNvPr id="2050" name="Picture 2" descr="https://avatars.mds.yandex.net/get-pdb/963318/913a5892-9a04-4ecc-a164-8c1872c4ab5d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9064" y="1812912"/>
            <a:ext cx="2706972" cy="34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1058492/65ee3184-292e-4e5e-9772-d64f992c8a1b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12912"/>
            <a:ext cx="2956958" cy="34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6" y="1212776"/>
            <a:ext cx="7416824" cy="4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Картинная галерея с.10-11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28517" y="5352606"/>
            <a:ext cx="2697519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ВА Серов Девушка, освещенная солнцем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5373388"/>
            <a:ext cx="295695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ЗЕ Серебрякова За туалетом. Автопортрет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845532"/>
            <a:ext cx="763284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Составьте словесные портреты девушек.</a:t>
            </a:r>
          </a:p>
          <a:p>
            <a:pPr algn="ctr"/>
            <a:r>
              <a:rPr lang="ru-RU" dirty="0" smtClean="0"/>
              <a:t>Можно ли по их внешнему виду представить черты их характера, особенности поведения?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61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Черты индивидуальности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3429000"/>
            <a:ext cx="25922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Индивидуальность </a:t>
            </a:r>
            <a:endParaRPr lang="ru-RU" dirty="0"/>
          </a:p>
        </p:txBody>
      </p:sp>
      <p:cxnSp>
        <p:nvCxnSpPr>
          <p:cNvPr id="6" name="Прямая со стрелкой 5"/>
          <p:cNvCxnSpPr>
            <a:stCxn id="4" idx="3"/>
          </p:cNvCxnSpPr>
          <p:nvPr/>
        </p:nvCxnSpPr>
        <p:spPr>
          <a:xfrm>
            <a:off x="6012160" y="375303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1"/>
          </p:cNvCxnSpPr>
          <p:nvPr/>
        </p:nvCxnSpPr>
        <p:spPr>
          <a:xfrm flipH="1">
            <a:off x="2555776" y="3753036"/>
            <a:ext cx="86409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3768898" y="2905218"/>
            <a:ext cx="803103" cy="5237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860032" y="2996952"/>
            <a:ext cx="864096" cy="4320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890120" y="4077072"/>
            <a:ext cx="834008" cy="65694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857745" y="4065031"/>
            <a:ext cx="746156" cy="6689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39552" y="3308590"/>
            <a:ext cx="192411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Культура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849500" y="3295836"/>
            <a:ext cx="204298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Раса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258311" y="196196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619672" y="485830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493002" y="485830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538339" y="1990818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258311" y="1961966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Привычки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54959" y="1987118"/>
            <a:ext cx="246185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Внешность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1376" y="4858306"/>
            <a:ext cx="24567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Темперамент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493002" y="4863630"/>
            <a:ext cx="247847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Способность к творчеству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709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Сильная личность – какая она?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algn="ctr"/>
            <a:r>
              <a:rPr lang="ru-RU" dirty="0" smtClean="0"/>
              <a:t>Рубрика «Жил на свете человек»</a:t>
            </a:r>
          </a:p>
          <a:p>
            <a:pPr algn="ctr"/>
            <a:r>
              <a:rPr lang="ru-RU" dirty="0" smtClean="0"/>
              <a:t>( с.15)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7848872" cy="1296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tx2">
                    <a:lumMod val="50000"/>
                  </a:schemeClr>
                </a:solidFill>
              </a:rPr>
              <a:t>Сильная личность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– человек волевой, способный высказывать собственное мнение, достичь многого, поставить цель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789040"/>
            <a:ext cx="2228237" cy="28768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71600" y="3789040"/>
            <a:ext cx="2880320" cy="28768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- Можно ли назвать Бетховена сильной личностью?</a:t>
            </a:r>
          </a:p>
          <a:p>
            <a:pPr algn="ctr"/>
            <a:r>
              <a:rPr lang="ru-RU" sz="2400" dirty="0" smtClean="0"/>
              <a:t>- Почему?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566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697" y="0"/>
            <a:ext cx="8229600" cy="907504"/>
          </a:xfrm>
        </p:spPr>
        <p:txBody>
          <a:bodyPr/>
          <a:lstStyle/>
          <a:p>
            <a:r>
              <a:rPr lang="ru-RU" dirty="0" smtClean="0"/>
              <a:t>Сильная личность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0397976"/>
              </p:ext>
            </p:extLst>
          </p:nvPr>
        </p:nvGraphicFramePr>
        <p:xfrm>
          <a:off x="437697" y="898732"/>
          <a:ext cx="8229600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953029262"/>
              </p:ext>
            </p:extLst>
          </p:nvPr>
        </p:nvGraphicFramePr>
        <p:xfrm>
          <a:off x="456247" y="3707044"/>
          <a:ext cx="822960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44485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Прочитайте высказывания из рубрики «В классе и дома» на с.16 и выберите качества личности, которые вы считаете достойными человека.</a:t>
            </a:r>
          </a:p>
          <a:p>
            <a:r>
              <a:rPr lang="ru-RU" dirty="0" smtClean="0"/>
              <a:t>Какие положительные качества вы можете еще назвать?</a:t>
            </a:r>
          </a:p>
          <a:p>
            <a:r>
              <a:rPr lang="ru-RU" dirty="0" smtClean="0"/>
              <a:t>Какие качества вызывают у вас отрицательные чувства?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1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</a:t>
            </a:r>
            <a:r>
              <a:rPr lang="ru-RU" dirty="0" smtClean="0"/>
              <a:t>1.; </a:t>
            </a:r>
            <a:r>
              <a:rPr lang="ru-RU" dirty="0" smtClean="0"/>
              <a:t>«Проверим себя» зад. 1,2; РТ зад. </a:t>
            </a:r>
            <a:r>
              <a:rPr lang="ru-RU" dirty="0" smtClean="0"/>
              <a:t>5,6,8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6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Рубрика «Вспомним» </a:t>
            </a:r>
            <a:r>
              <a:rPr lang="ru-RU" sz="2800" dirty="0" smtClean="0"/>
              <a:t>(с.8)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97957" y="1600200"/>
            <a:ext cx="6912768" cy="11419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Что происходило с детьми, которых воспитывали животные?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97957" y="5556029"/>
            <a:ext cx="6912768" cy="10844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Какие свойства человека относят к биологическим?</a:t>
            </a:r>
            <a:endParaRPr lang="ru-RU" sz="2800" b="1" dirty="0"/>
          </a:p>
        </p:txBody>
      </p:sp>
      <p:pic>
        <p:nvPicPr>
          <p:cNvPr id="1026" name="Picture 2" descr="https://naked-science.ru/sites/default/files/article/33c0e343d8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7299" y="2858768"/>
            <a:ext cx="3549402" cy="2580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254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owerpoint.su/_ld/1/112_back_and_forth_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412776"/>
            <a:ext cx="2592288" cy="32403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052736"/>
            <a:ext cx="24224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Кто я?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052736"/>
            <a:ext cx="3276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Какой я?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5561" y="4272677"/>
            <a:ext cx="417293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чего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я пришел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этот мир?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33580" y="4259996"/>
            <a:ext cx="411042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Что я могу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сделать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для него?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3984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57910" y="620688"/>
            <a:ext cx="3222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Человек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147982" y="154401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5453319" y="150951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717032"/>
            <a:ext cx="3024336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Tx/>
              <a:buChar char="-"/>
            </a:pPr>
            <a:r>
              <a:rPr lang="ru-RU" sz="2000" dirty="0" smtClean="0"/>
              <a:t>Часть живой природы;</a:t>
            </a:r>
          </a:p>
          <a:p>
            <a:pPr marL="457200" indent="-457200">
              <a:buFontTx/>
              <a:buChar char="-"/>
            </a:pPr>
            <a:r>
              <a:rPr lang="ru-RU" sz="2000" dirty="0" smtClean="0"/>
              <a:t>Организм, живущий по биологическим законам</a:t>
            </a:r>
          </a:p>
          <a:p>
            <a:pPr marL="457200" indent="-457200" algn="ctr">
              <a:buFontTx/>
              <a:buChar char="-"/>
            </a:pP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3717032"/>
            <a:ext cx="3096344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dirty="0" smtClean="0"/>
              <a:t>Обладает разумом;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Способен решать сложные проблемы;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Может полноценно развиваться только в обществе себе подобных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16857" y="2522426"/>
            <a:ext cx="32960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существо</a:t>
            </a:r>
          </a:p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иологическое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20072" y="2522426"/>
            <a:ext cx="261962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ущество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социальное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89693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/>
          <a:lstStyle/>
          <a:p>
            <a:r>
              <a:rPr lang="ru-RU" dirty="0" smtClean="0"/>
              <a:t>Рубрика «Обсудим вместе» </a:t>
            </a:r>
            <a:r>
              <a:rPr lang="ru-RU" sz="2400" dirty="0" smtClean="0"/>
              <a:t>(с.8)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739952"/>
            <a:ext cx="4069072" cy="228885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55576" y="1844824"/>
            <a:ext cx="7632848" cy="12760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Что нужно ребенку для того, чтобы он развивался, как человек?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4678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становления личности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6876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1) детское общество – семья и школа</a:t>
            </a:r>
          </a:p>
          <a:p>
            <a:r>
              <a:rPr lang="ru-RU" sz="2800" dirty="0" smtClean="0"/>
              <a:t>2) взрослое общество – семья, работа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221088"/>
            <a:ext cx="727280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 ходе своего развития человек становится личностью.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2244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sz="4000" dirty="0" smtClean="0"/>
              <a:t>Работа с учебником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8206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Изучите 3,4 и 5 абзацы учебника и графически отобразите содержание понятия «личность»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12776"/>
            <a:ext cx="828092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Личность – совокупность качеств человека, которые проявляются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6" name="Прямая со стрелкой 5"/>
          <p:cNvCxnSpPr>
            <a:stCxn id="4" idx="2"/>
          </p:cNvCxnSpPr>
          <p:nvPr/>
        </p:nvCxnSpPr>
        <p:spPr>
          <a:xfrm>
            <a:off x="4608004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187624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028384" y="19168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07504" y="2294919"/>
            <a:ext cx="2448272" cy="6300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В процессе жизни в обществе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27884" y="2310408"/>
            <a:ext cx="2160240" cy="614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В результате деятельности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2294919"/>
            <a:ext cx="2448272" cy="6300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В процессе общения с другими людьми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4365688" y="292494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137137" y="3501008"/>
            <a:ext cx="489654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Только личность обладает сознанием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137137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7033681" y="40770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251520" y="4448797"/>
            <a:ext cx="3384376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Отношение человека к миру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004048" y="4448797"/>
            <a:ext cx="3960440" cy="6363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Понимание того, что человек делает, как живет, о чем мечтает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25" name="Прямая со стрелкой 24"/>
          <p:cNvCxnSpPr>
            <a:stCxn id="15" idx="2"/>
          </p:cNvCxnSpPr>
          <p:nvPr/>
        </p:nvCxnSpPr>
        <p:spPr>
          <a:xfrm>
            <a:off x="4585409" y="4077072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2771800" y="5301208"/>
            <a:ext cx="3744416" cy="45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Дает человеку возможность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28" name="Прямая со стрелкой 27"/>
          <p:cNvCxnSpPr>
            <a:stCxn id="26" idx="2"/>
          </p:cNvCxnSpPr>
          <p:nvPr/>
        </p:nvCxnSpPr>
        <p:spPr>
          <a:xfrm>
            <a:off x="4644008" y="5758408"/>
            <a:ext cx="0" cy="262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771800" y="5758408"/>
            <a:ext cx="0" cy="262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6516216" y="5758408"/>
            <a:ext cx="0" cy="2628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251520" y="6021288"/>
            <a:ext cx="2520280" cy="78296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Заниматься различной деятельностью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059832" y="6023876"/>
            <a:ext cx="2808312" cy="780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Вступать в общение с другими людьми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137536" y="6023876"/>
            <a:ext cx="2610927" cy="7803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Оценивать окружающих и себя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30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2" grpId="0" animBg="1"/>
      <p:bldP spid="23" grpId="0" animBg="1"/>
      <p:bldP spid="26" grpId="0" animBg="1"/>
      <p:bldP spid="34" grpId="0" animBg="1"/>
      <p:bldP spid="35" grpId="0" animBg="1"/>
      <p:bldP spid="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ru-RU" sz="3600" b="1" dirty="0" smtClean="0"/>
              <a:t>Когда человек становится личностью?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9361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Работа с учебником: с.9 абзацы 1 и 2: составьте развернутый план, представив основные характеристики личности.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16832"/>
            <a:ext cx="8640960" cy="4752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Человек становится личностью: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А) когда начинает понимать себя;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Б) с отделением своего «я» от других людей;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В) с появлением индивидуальности;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Г) любой человек является личностью, но различается степень уважения к данной личности.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2. Уважаема личность или нет, можно определить по тому, как человек: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А)трудится (учится, играет);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Б) относится к окружающему миру;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В) оценивает самого себя.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3. Важное качество личности – умение трудиться.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4. Личность должна иметь следующие качества: целеустремленность, волю, старательность, настойчивость.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5. Личность должна уметь критически относиться к своим успехам.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6. Личность должна уметь преодолевать трудности.</a:t>
            </a:r>
          </a:p>
        </p:txBody>
      </p:sp>
    </p:spTree>
    <p:extLst>
      <p:ext uri="{BB962C8B-B14F-4D97-AF65-F5344CB8AC3E}">
        <p14:creationId xmlns:p14="http://schemas.microsoft.com/office/powerpoint/2010/main" val="67961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Качества личности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Несет ответственность за свои поступки;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Обладает силой воли;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Имеет твердую жизненную позицию;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Умеет противостоять внушению со стороны;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Четко определился со смыслом своей жизни;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Имеет яркое желание развиваться, совершенствоваться.</a:t>
            </a:r>
          </a:p>
          <a:p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348064"/>
            <a:ext cx="74888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Оцените, насколько у вас развиты качества, необходимые для успешной личности. Над чем еще надо поработать?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49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257</TotalTime>
  <Words>610</Words>
  <Application>Microsoft Office PowerPoint</Application>
  <PresentationFormat>Экран (4:3)</PresentationFormat>
  <Paragraphs>101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Courier New</vt:lpstr>
      <vt:lpstr>Palatino Linotype</vt:lpstr>
      <vt:lpstr>Исполнительная</vt:lpstr>
      <vt:lpstr>Человек-личность</vt:lpstr>
      <vt:lpstr>Рубрика «Вспомним» (с.8)</vt:lpstr>
      <vt:lpstr>Презентация PowerPoint</vt:lpstr>
      <vt:lpstr>Презентация PowerPoint</vt:lpstr>
      <vt:lpstr>Рубрика «Обсудим вместе» (с.8)</vt:lpstr>
      <vt:lpstr>Этапы становления личности</vt:lpstr>
      <vt:lpstr>Работа с учебником</vt:lpstr>
      <vt:lpstr>Когда человек становится личностью?</vt:lpstr>
      <vt:lpstr>Качества личности</vt:lpstr>
      <vt:lpstr>Индивидуальность </vt:lpstr>
      <vt:lpstr>Черты индивидуальности</vt:lpstr>
      <vt:lpstr>Сильная личность – какая она?</vt:lpstr>
      <vt:lpstr>Сильная личность</vt:lpstr>
      <vt:lpstr>Проверим себя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29</cp:revision>
  <dcterms:created xsi:type="dcterms:W3CDTF">2018-09-08T06:09:35Z</dcterms:created>
  <dcterms:modified xsi:type="dcterms:W3CDTF">2019-06-21T09:18:13Z</dcterms:modified>
</cp:coreProperties>
</file>