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919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791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2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639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210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970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15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581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208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341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98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8F0E8-E4A1-4617-B447-E81B0D0C441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1177F-9B06-4CAF-AE28-F46972AEF1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75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87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Проблемный вопрос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привело к казни внучатого племянника Елизаветы</a:t>
            </a:r>
            <a:r>
              <a:rPr lang="en-US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Карла</a:t>
            </a:r>
            <a:r>
              <a:rPr lang="en-GB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ru-RU" sz="36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1451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Парламент против короля. Революция в Англии.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07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План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1.Причины революции</a:t>
            </a:r>
          </a:p>
          <a:p>
            <a:pPr marL="0" indent="0">
              <a:buNone/>
            </a:pPr>
            <a:r>
              <a:rPr lang="ru-RU" sz="3600" dirty="0" smtClean="0"/>
              <a:t>2. Личность Карла I</a:t>
            </a:r>
          </a:p>
          <a:p>
            <a:pPr marL="0" indent="0">
              <a:buNone/>
            </a:pPr>
            <a:r>
              <a:rPr lang="ru-RU" sz="3600" dirty="0" smtClean="0"/>
              <a:t>3. Долгий Парламент</a:t>
            </a:r>
          </a:p>
          <a:p>
            <a:pPr marL="0" indent="0">
              <a:buNone/>
            </a:pPr>
            <a:r>
              <a:rPr lang="ru-RU" sz="3600" dirty="0" smtClean="0"/>
              <a:t>4. Гражданская война</a:t>
            </a:r>
          </a:p>
          <a:p>
            <a:pPr marL="0" indent="0">
              <a:buNone/>
            </a:pPr>
            <a:r>
              <a:rPr lang="ru-RU" sz="3600" dirty="0" smtClean="0"/>
              <a:t>5. Смена формы правления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325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0465" y="945610"/>
            <a:ext cx="5678129" cy="497787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89883" y="945610"/>
            <a:ext cx="1958001" cy="1178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Активно работал/а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88594" y="1094893"/>
            <a:ext cx="1820657" cy="879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Участвовал в обсуждении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89882" y="4409307"/>
            <a:ext cx="1958001" cy="1195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Слушал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684571" y="4378197"/>
            <a:ext cx="1934267" cy="1226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 понял/а. Нужно поработать еще</a:t>
            </a:r>
          </a:p>
        </p:txBody>
      </p:sp>
    </p:spTree>
    <p:extLst>
      <p:ext uri="{BB962C8B-B14F-4D97-AF65-F5344CB8AC3E}">
        <p14:creationId xmlns:p14="http://schemas.microsoft.com/office/powerpoint/2010/main" val="22572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революции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b="1" dirty="0" smtClean="0"/>
              <a:t>Экономические</a:t>
            </a:r>
            <a:r>
              <a:rPr lang="ru-RU" sz="3000" b="1" dirty="0" smtClean="0"/>
              <a:t>:</a:t>
            </a:r>
          </a:p>
          <a:p>
            <a:r>
              <a:rPr lang="ru-RU" dirty="0" smtClean="0"/>
              <a:t>Поддержка старой цеховой системы</a:t>
            </a:r>
          </a:p>
          <a:p>
            <a:r>
              <a:rPr lang="ru-RU" dirty="0" smtClean="0"/>
              <a:t>Продажа исключительного права на товары и </a:t>
            </a:r>
            <a:r>
              <a:rPr lang="ru-RU" dirty="0" smtClean="0"/>
              <a:t>торговлю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158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b="1" dirty="0"/>
              <a:t>Политические:</a:t>
            </a:r>
          </a:p>
          <a:p>
            <a:r>
              <a:rPr lang="ru-RU" sz="3600" dirty="0"/>
              <a:t>единоличное правление</a:t>
            </a:r>
          </a:p>
          <a:p>
            <a:r>
              <a:rPr lang="ru-RU" sz="3600" dirty="0"/>
              <a:t>Казнокрадство и взяточничество</a:t>
            </a:r>
          </a:p>
          <a:p>
            <a:r>
              <a:rPr lang="ru-RU" sz="3600" dirty="0"/>
              <a:t>Сближение с Испанией и Францией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65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b="1" dirty="0"/>
              <a:t>Религиозные:</a:t>
            </a:r>
          </a:p>
          <a:p>
            <a:r>
              <a:rPr lang="ru-RU" sz="4400" b="1" dirty="0"/>
              <a:t>Защита англиканской церкви</a:t>
            </a:r>
          </a:p>
          <a:p>
            <a:r>
              <a:rPr lang="ru-RU" sz="4400" b="1" dirty="0"/>
              <a:t>Преследование пуритан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32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716" y="70140"/>
            <a:ext cx="3261852" cy="962230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Пуритане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157815"/>
            <a:ext cx="5793657" cy="4977514"/>
          </a:xfrm>
        </p:spPr>
        <p:txBody>
          <a:bodyPr/>
          <a:lstStyle/>
          <a:p>
            <a:r>
              <a:rPr lang="ru-RU" dirty="0"/>
              <a:t>английские протестанты, не признававшие авторитет официальной церкви, последователи кальвинизма в Англии в XVI—XVII веках.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Отличительные черты</a:t>
            </a:r>
          </a:p>
          <a:p>
            <a:pPr marL="0" indent="0">
              <a:buNone/>
            </a:pPr>
            <a:r>
              <a:rPr lang="ru-RU" dirty="0" smtClean="0"/>
              <a:t>1.Отказаться от пышных богослужений.</a:t>
            </a:r>
          </a:p>
          <a:p>
            <a:pPr marL="0" indent="0">
              <a:buNone/>
            </a:pPr>
            <a:r>
              <a:rPr lang="ru-RU" dirty="0" smtClean="0"/>
              <a:t>2.Упразднить </a:t>
            </a:r>
            <a:r>
              <a:rPr lang="ru-RU" dirty="0"/>
              <a:t>должность епископов (Священнослужитель третьей (высшей) степени </a:t>
            </a:r>
            <a:r>
              <a:rPr lang="ru-RU" dirty="0" smtClean="0"/>
              <a:t>священства)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0142" y="406195"/>
            <a:ext cx="6238568" cy="5854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71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126</Words>
  <Application>Microsoft Office PowerPoint</Application>
  <PresentationFormat>Широкоэкранный</PresentationFormat>
  <Paragraphs>29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Проблемный вопрос</vt:lpstr>
      <vt:lpstr>Парламент против короля. Революция в Англии.</vt:lpstr>
      <vt:lpstr>План</vt:lpstr>
      <vt:lpstr>Презентация PowerPoint</vt:lpstr>
      <vt:lpstr>Причины революции</vt:lpstr>
      <vt:lpstr>Презентация PowerPoint</vt:lpstr>
      <vt:lpstr>Презентация PowerPoint</vt:lpstr>
      <vt:lpstr>Пуритане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LenovoPC</dc:creator>
  <cp:lastModifiedBy>LenovoPC</cp:lastModifiedBy>
  <cp:revision>7</cp:revision>
  <dcterms:created xsi:type="dcterms:W3CDTF">2021-11-22T20:06:46Z</dcterms:created>
  <dcterms:modified xsi:type="dcterms:W3CDTF">2021-11-23T06:34:54Z</dcterms:modified>
</cp:coreProperties>
</file>