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7" r:id="rId4"/>
    <p:sldId id="258" r:id="rId5"/>
    <p:sldId id="259" r:id="rId6"/>
    <p:sldId id="264" r:id="rId7"/>
    <p:sldId id="266" r:id="rId8"/>
    <p:sldId id="260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 </a:t>
            </a:r>
            <a:br>
              <a:rPr lang="ru-RU" dirty="0"/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РАБОЧАЯ ПРОГРАММА</a:t>
            </a:r>
            <a:br>
              <a:rPr lang="ru-RU" sz="3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средней группы  «Ландыши» комбинированной направленности для детей с нарушениями зрения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365104"/>
            <a:ext cx="7272808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Составители программы: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Дуренькова О.С., воспитатель;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Ткалина А.Г., воспитатель.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66980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Новосибирска «Детский сад №447 комбинированного вида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Семицветик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835696" y="6039961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Новосибирск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2021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418058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тифлопедагогом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877492"/>
            <a:ext cx="7632848" cy="4525963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Личный контакт;</a:t>
            </a: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Тетрадь взаимосвязи тифлопедагога и воспитателей группы для детей  с  нарушениями зрения;</a:t>
            </a:r>
          </a:p>
          <a:p>
            <a:pPr algn="just">
              <a:buFont typeface="Wingdings" pitchFamily="2" charset="2"/>
              <a:buChar char="§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Методическое объединение учителей-дефектологов (тифлопедагогов), 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учителей – логопедов и воспитателей  групп комбинированной направленности.</a:t>
            </a:r>
          </a:p>
          <a:p>
            <a:pPr>
              <a:buFont typeface="Wingdings" pitchFamily="2" charset="2"/>
              <a:buChar char="§"/>
            </a:pP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562074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836712"/>
            <a:ext cx="6995120" cy="492941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  Карта здоровья воспитанников группы. 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 Анализ данных  карты здоровья воспитанников группы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Таблица-сопровождение для осуществления дифференцированного подхода  в коррекционно-развивающей работе с детьми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 Посадка детей за столы в период окклюзионного лечения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5. Диагностика уровня развития детей средней группы «Ландыши»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6. Перспективный план образовательной деятельности средней  группы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51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16632"/>
            <a:ext cx="705678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Рабочая программа по развитию детей средней  группы комбинированной направленности «Ландыши» для детей с нарушениями зрения разработана в соответствии с ОП ДО «Семицветик» на 2021 – 2022 учебный год.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Рабочая программа по развитию детей средней  группы комбинированной направленности обеспечивает разностороннее развитие детей в возрасте от 4 до 5 лет с учётом их возрастных и индивидуальных особенностей по основным направлениям - физическому, социально-коммуникативному, познавательному, речевому и художественно – эстетическому.</a:t>
            </a:r>
            <a:endParaRPr lang="ru-RU" sz="1050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Реализуемая Программа строится на принципе личностно–развивающего и гуманистического характера взаимодействия взрослого с детьми.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6131024" cy="994122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Цель программы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266297" cy="4228259"/>
          </a:xfrm>
        </p:spPr>
        <p:txBody>
          <a:bodyPr>
            <a:normAutofit/>
          </a:bodyPr>
          <a:lstStyle/>
          <a:p>
            <a:pPr lvl="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разностороннее развитие детей с учётом их возрастных и индивидуальных особенностей и состояния зрения; </a:t>
            </a:r>
          </a:p>
          <a:p>
            <a:pPr lvl="0"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создание условий для успешной коррекции  недостатков в психофизическом и социальном развитии воспитанников.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5"/>
            <a:ext cx="8424936" cy="6048671"/>
          </a:xfrm>
        </p:spPr>
        <p:txBody>
          <a:bodyPr>
            <a:noAutofit/>
          </a:bodyPr>
          <a:lstStyle/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сохранять и укреплять физическое и психическое здоровье детей; 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обеспечить равные возможности для полноценного развития каждого ребёнка; 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создать атмосферу гуманного и доброжелательного отношения ко всем воспитанникам для формирования у них общительности, доброжелательности, инициативности, стремления к самостоятельности и творчеству;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осуществлять индивидуально-ориентированную модель коррекционно-развивающей работы с детьми с учётом особенностей их психического и физического развития;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максимально использовать разнообразные виды детской деятельности, их интеграцию для повышения эффективности образовательно-воспитательного и коррекционно-развивающего  процессов;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организовать воспитательно-образовательный  процесс как творческий;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вариативно использовать образовательный материал, позволяющий развивать творчество в соответствии с интересами и наклонностями каждого ребёнка;</a:t>
            </a:r>
          </a:p>
          <a:p>
            <a:pPr lvl="0"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обеспечить единство подходов к воспитанию детей в условиях группы и семьи.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139136" cy="41805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Целевой   раздел</a:t>
            </a:r>
            <a:br>
              <a:rPr lang="ru-RU" i="1" dirty="0">
                <a:solidFill>
                  <a:srgbClr val="FF000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28569"/>
            <a:ext cx="7056784" cy="5000659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1.1.  Пояснительная записка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1.2.  Цели и задачи реализации Программы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1.3.  Принципы и подходы к формированию рабочей Программы 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1.4  Характеристики, значимые для разработки и реализации  Программы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1.4.1. Особенности психофизического развития  воспитанников группы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1.5.  Характеристика контингента родителей           воспитанников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1.6.  Планируемые результаты освоения Программы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1.7.  Система оценки результатов освоения Программы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07704" y="476672"/>
            <a:ext cx="65933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endParaRPr lang="ru-RU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79388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5940425" algn="l"/>
              </a:tabLst>
            </a:pPr>
            <a:endParaRPr lang="ru-RU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39552" y="0"/>
            <a:ext cx="70567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развития детей, выявленный в процессе первичного мониторинга, делает необходимым продолжить целенаправленную систематическую воспитательно-образовательную работу по следующим направлениям: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тактильной чувствительности и мелкой моторики как важнейшего компенсаторного механизма детей с нарушениями зрения.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Стимулирование речевой активности и развития речи детей.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коммуникативных способностей детей.</a:t>
            </a:r>
            <a:endParaRPr lang="ru-RU" sz="12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элементарных представлений о русской народной культуре.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017"/>
            <a:ext cx="9144000" cy="6857999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255871"/>
            <a:ext cx="691276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Программой предусмотрена деятельность по названным направлениям в рамках фронтальных, подгрупповых и индивидуальных занятий, в совместной деятельности и режимных моментах.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Во второй младшей группе был организован центр «Гимнастики Су – </a:t>
            </a:r>
            <a:r>
              <a:rPr lang="ru-RU" sz="2000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Джок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целью деятельности которого стало развитие тактильной чувствительности детей с нарушениями зрения и стимулирование центров речевой активности.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Педагогами группы подобраны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картотеки песен и потешек, загадок, пальчиковых гимнастик. В этом учебном году будет продолжена работа центра по развитию мелкой моторики детей и стимулирования их речевой активности.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5122"/>
            <a:ext cx="6131024" cy="323234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Содержательный  раздел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95128" y="418355"/>
            <a:ext cx="7067128" cy="6021288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2.1.  Учебный план реализации ООП ДО в  средней группе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2.2.Описание образовательной деятельности в соответствии с направлениями  развития детей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2.2.1.Образовательная область «Социально-коммуникативное развитие»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2.2.2.Образовательная область «Познавательное развитие»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2.2.3.  Образовательная область «Речевое развитие»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2.2.4.Образовательная область «Художественно-эстетическое развитие»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2.2.5.  Образовательная область «Физическое развитие»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2.3. Интеграция коррекционно-развивающей работы в структуре воспитательно-образовательной деятельности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2.4.  Взаимодействие с родителями воспитанников</a:t>
            </a:r>
            <a:endParaRPr lang="ru-RU" sz="20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116554"/>
            <a:ext cx="88222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Организационный раздел</a:t>
            </a:r>
          </a:p>
          <a:p>
            <a:pPr marL="900113" lvl="0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  <a:tab pos="1079500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3.1.  Проектирование воспитательно-образовательного         процесса </a:t>
            </a:r>
          </a:p>
          <a:p>
            <a:pPr marL="900113" lvl="0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3.1.1. Расписание непосредственно образовательной      деятельности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900113" lvl="0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    Примерный распорядок дня в холодный период года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900113" lvl="0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3.2.1.  Примерный распорядок дня в теплый период года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900113" lvl="0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3.2.2.  Особенности организации режимных моментов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marL="1258888" lvl="0" indent="-989013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3.3.     Информационно-методическое обеспечение        программы</a:t>
            </a:r>
          </a:p>
          <a:p>
            <a:pPr marL="900113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3.4.      Перспективное планирование непосредственно образовательной   деятельности</a:t>
            </a:r>
          </a:p>
          <a:p>
            <a:pPr marL="900113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    Условия реализации Программы</a:t>
            </a:r>
          </a:p>
          <a:p>
            <a:pPr marL="900113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3.5.1.  Особенности организации коррекционной предметно-  пространственной  среды </a:t>
            </a:r>
          </a:p>
          <a:p>
            <a:pPr marL="900113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3.5.2. Кадровые условия реализации Программы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758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Тема Office</vt:lpstr>
      <vt:lpstr>  РАБОЧАЯ ПРОГРАММА  средней группы  «Ландыши» комбинированной направленности для детей с нарушениями зрения    </vt:lpstr>
      <vt:lpstr>Презентация PowerPoint</vt:lpstr>
      <vt:lpstr>  Цель программы</vt:lpstr>
      <vt:lpstr>Задачи:</vt:lpstr>
      <vt:lpstr>Целевой   раздел </vt:lpstr>
      <vt:lpstr>Презентация PowerPoint</vt:lpstr>
      <vt:lpstr>Презентация PowerPoint</vt:lpstr>
      <vt:lpstr>Содержательный  раздел</vt:lpstr>
      <vt:lpstr>Презентация PowerPoint</vt:lpstr>
      <vt:lpstr>Взаимодействие с тифлопедагогом</vt:lpstr>
      <vt:lpstr>Приложение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36</cp:revision>
  <dcterms:created xsi:type="dcterms:W3CDTF">2015-10-18T14:54:25Z</dcterms:created>
  <dcterms:modified xsi:type="dcterms:W3CDTF">2021-08-24T02:03:37Z</dcterms:modified>
</cp:coreProperties>
</file>