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ee6f09ea6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ee6f09ea6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e6f09ea6a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ee6f09ea6a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ee6f09ea6a_2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ee6f09ea6a_2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ee6f09ea6a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ee6f09ea6a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e6f09ea6a_2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e6f09ea6a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e6f09ea6a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ee6f09ea6a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ee6f09ea6a_2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ee6f09ea6a_2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ee6f09ea6a_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ee6f09ea6a_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g"/><Relationship Id="rId4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Relationship Id="rId4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4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184700" y="1619750"/>
            <a:ext cx="8724300" cy="3367500"/>
          </a:xfrm>
          <a:prstGeom prst="rect">
            <a:avLst/>
          </a:prstGeom>
          <a:solidFill>
            <a:schemeClr val="lt1"/>
          </a:solidFill>
          <a:ln cap="flat" cmpd="sng" w="22860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отделение,ул.Черняховского, 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269975"/>
            <a:ext cx="8917800" cy="9081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Презентация: “1 июня-День защиты детей”</a:t>
            </a:r>
            <a:br>
              <a:rPr lang="ru" sz="2500">
                <a:solidFill>
                  <a:schemeClr val="dk2"/>
                </a:solidFill>
              </a:rPr>
            </a:br>
            <a:r>
              <a:rPr lang="ru" sz="2000">
                <a:solidFill>
                  <a:schemeClr val="dk2"/>
                </a:solidFill>
              </a:rPr>
              <a:t>Подготовил и провёл : воспитатель Иванюк Н. В.  Москва  2023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491612" y="0"/>
            <a:ext cx="16177224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3325" y="341025"/>
            <a:ext cx="6179850" cy="446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4148900" y="-198925"/>
            <a:ext cx="9143998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2358626" y="-198925"/>
            <a:ext cx="11565776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3000" y="0"/>
            <a:ext cx="685799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025" y="-439475"/>
            <a:ext cx="9143998" cy="558297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/>
        </p:nvSpPr>
        <p:spPr>
          <a:xfrm>
            <a:off x="3776250" y="-439475"/>
            <a:ext cx="5481900" cy="54336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100">
                <a:solidFill>
                  <a:schemeClr val="dk2"/>
                </a:solidFill>
              </a:rPr>
              <a:t>Цель:Создать праздничную радостную атмосферу.Вызвать желание принимать активное участие в празднике,                                                 Задачи: стимулировать совместную музыкально-игровую  деятельность, эмоциальную отзывчевость детей…</a:t>
            </a:r>
            <a:r>
              <a:rPr lang="ru" sz="1800">
                <a:solidFill>
                  <a:schemeClr val="dk2"/>
                </a:solidFill>
              </a:rPr>
              <a:t>.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025" y="0"/>
            <a:ext cx="329602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8300" y="288925"/>
            <a:ext cx="9052425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08300" y="1520400"/>
            <a:ext cx="8520598" cy="4992074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 flipH="1">
            <a:off x="10798400" y="186050"/>
            <a:ext cx="142200" cy="37866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МЫЛЬНЫЕ ПУЗЫРИ</a:t>
            </a:r>
            <a:endParaRPr sz="3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