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5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What is the weather like today?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It is…..</a:t>
            </a:r>
            <a:endParaRPr lang="ru-RU" sz="6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did you do yesterday? </a:t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Did you……….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371974" y="2362200"/>
            <a:ext cx="4232473" cy="3886200"/>
          </a:xfrm>
        </p:spPr>
        <p:txBody>
          <a:bodyPr/>
          <a:lstStyle/>
          <a:p>
            <a:r>
              <a:rPr lang="en-US" dirty="0" smtClean="0"/>
              <a:t>Go to the shop</a:t>
            </a:r>
          </a:p>
          <a:p>
            <a:r>
              <a:rPr lang="en-US" dirty="0" smtClean="0"/>
              <a:t>Read a book</a:t>
            </a:r>
          </a:p>
          <a:p>
            <a:r>
              <a:rPr lang="en-US" dirty="0" smtClean="0"/>
              <a:t>Watch a TV </a:t>
            </a:r>
            <a:r>
              <a:rPr lang="en-US" dirty="0" err="1" smtClean="0"/>
              <a:t>programm</a:t>
            </a:r>
            <a:endParaRPr lang="en-US" dirty="0" smtClean="0"/>
          </a:p>
          <a:p>
            <a:r>
              <a:rPr lang="en-US" dirty="0" smtClean="0"/>
              <a:t>Visit a friend</a:t>
            </a:r>
          </a:p>
          <a:p>
            <a:r>
              <a:rPr lang="en-US" dirty="0" smtClean="0"/>
              <a:t>Do home work</a:t>
            </a:r>
          </a:p>
          <a:p>
            <a:r>
              <a:rPr lang="en-US" dirty="0" smtClean="0"/>
              <a:t>Wash the floor</a:t>
            </a:r>
          </a:p>
          <a:p>
            <a:r>
              <a:rPr lang="en-US" dirty="0" smtClean="0"/>
              <a:t>Cook food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did you do yesterday? </a:t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Where did you ..?</a:t>
            </a:r>
          </a:p>
          <a:p>
            <a:r>
              <a:rPr lang="en-US" dirty="0" smtClean="0"/>
              <a:t>When did you…?</a:t>
            </a:r>
          </a:p>
          <a:p>
            <a:r>
              <a:rPr lang="en-US" dirty="0" smtClean="0"/>
              <a:t>What did you…?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41964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457200" y="1772816"/>
            <a:ext cx="3657600" cy="508518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Centre</a:t>
            </a:r>
          </a:p>
          <a:p>
            <a:r>
              <a:rPr lang="en-US" dirty="0" smtClean="0"/>
              <a:t>Music</a:t>
            </a:r>
          </a:p>
          <a:p>
            <a:r>
              <a:rPr lang="en-US" dirty="0" smtClean="0"/>
              <a:t>Politics</a:t>
            </a:r>
          </a:p>
          <a:p>
            <a:r>
              <a:rPr lang="en-US" dirty="0" smtClean="0"/>
              <a:t>Culture</a:t>
            </a:r>
          </a:p>
          <a:p>
            <a:r>
              <a:rPr lang="en-US" dirty="0" smtClean="0"/>
              <a:t>Profession</a:t>
            </a:r>
          </a:p>
          <a:p>
            <a:r>
              <a:rPr lang="en-US" dirty="0" smtClean="0"/>
              <a:t>Wind</a:t>
            </a:r>
          </a:p>
          <a:p>
            <a:r>
              <a:rPr lang="en-US" dirty="0" smtClean="0"/>
              <a:t>Rain</a:t>
            </a:r>
          </a:p>
          <a:p>
            <a:r>
              <a:rPr lang="en-US" dirty="0" smtClean="0"/>
              <a:t>Sand</a:t>
            </a:r>
          </a:p>
          <a:p>
            <a:r>
              <a:rPr lang="en-US" dirty="0" smtClean="0"/>
              <a:t>Fog</a:t>
            </a:r>
          </a:p>
          <a:p>
            <a:r>
              <a:rPr lang="en-US" dirty="0" smtClean="0"/>
              <a:t>wonder </a:t>
            </a:r>
          </a:p>
          <a:p>
            <a:r>
              <a:rPr lang="en-US" dirty="0" err="1" smtClean="0"/>
              <a:t>Colour</a:t>
            </a:r>
            <a:endParaRPr lang="en-US" dirty="0" smtClean="0"/>
          </a:p>
          <a:p>
            <a:r>
              <a:rPr lang="en-US" dirty="0" smtClean="0"/>
              <a:t>beauty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>
          <a:xfrm>
            <a:off x="4371975" y="1844824"/>
            <a:ext cx="3657600" cy="4403576"/>
          </a:xfrm>
        </p:spPr>
        <p:txBody>
          <a:bodyPr/>
          <a:lstStyle/>
          <a:p>
            <a:r>
              <a:rPr lang="en-US" dirty="0" smtClean="0"/>
              <a:t>?</a:t>
            </a:r>
          </a:p>
          <a:p>
            <a:r>
              <a:rPr lang="en-US" dirty="0" smtClean="0"/>
              <a:t>?</a:t>
            </a:r>
          </a:p>
          <a:p>
            <a:r>
              <a:rPr lang="en-US" dirty="0" smtClean="0"/>
              <a:t>?</a:t>
            </a:r>
          </a:p>
          <a:p>
            <a:r>
              <a:rPr lang="en-US" dirty="0" smtClean="0"/>
              <a:t>?</a:t>
            </a:r>
          </a:p>
          <a:p>
            <a:r>
              <a:rPr lang="en-US" dirty="0" smtClean="0"/>
              <a:t>?</a:t>
            </a:r>
          </a:p>
          <a:p>
            <a:r>
              <a:rPr lang="en-US" dirty="0" smtClean="0"/>
              <a:t>?</a:t>
            </a:r>
          </a:p>
          <a:p>
            <a:r>
              <a:rPr lang="en-US" dirty="0" smtClean="0"/>
              <a:t>?</a:t>
            </a:r>
          </a:p>
          <a:p>
            <a:r>
              <a:rPr lang="en-US" dirty="0" smtClean="0"/>
              <a:t>?</a:t>
            </a:r>
            <a:endParaRPr lang="en-US" dirty="0" smtClean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457200" y="980728"/>
            <a:ext cx="3657600" cy="504056"/>
          </a:xfrm>
        </p:spPr>
        <p:txBody>
          <a:bodyPr/>
          <a:lstStyle/>
          <a:p>
            <a:r>
              <a:rPr lang="ru-RU" dirty="0" smtClean="0"/>
              <a:t>существительные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343400" y="1052736"/>
            <a:ext cx="3657600" cy="504056"/>
          </a:xfrm>
        </p:spPr>
        <p:txBody>
          <a:bodyPr/>
          <a:lstStyle/>
          <a:p>
            <a:r>
              <a:rPr lang="ru-RU" dirty="0" smtClean="0"/>
              <a:t>прилагательные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28</TotalTime>
  <Words>81</Words>
  <Application>Microsoft Office PowerPoint</Application>
  <PresentationFormat>Экран (4:3)</PresentationFormat>
  <Paragraphs>37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Эркер</vt:lpstr>
      <vt:lpstr>What is the weather like today?</vt:lpstr>
      <vt:lpstr>What did you do yesterday?  </vt:lpstr>
      <vt:lpstr>What did you do yesterday?  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the weather like today?</dc:title>
  <dc:creator>kabinet3-01</dc:creator>
  <cp:lastModifiedBy>kabinet3-01</cp:lastModifiedBy>
  <cp:revision>4</cp:revision>
  <dcterms:created xsi:type="dcterms:W3CDTF">2023-11-28T09:35:36Z</dcterms:created>
  <dcterms:modified xsi:type="dcterms:W3CDTF">2023-11-28T10:14:05Z</dcterms:modified>
</cp:coreProperties>
</file>